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5" r:id="rId19"/>
    <p:sldId id="281" r:id="rId20"/>
    <p:sldId id="280" r:id="rId21"/>
    <p:sldId id="276" r:id="rId22"/>
    <p:sldId id="277" r:id="rId23"/>
    <p:sldId id="278" r:id="rId24"/>
  </p:sldIdLst>
  <p:sldSz cx="9144000" cy="5143500" type="screen16x9"/>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70C0"/>
    <a:srgbClr val="262626"/>
    <a:srgbClr val="000000"/>
    <a:srgbClr val="0D0D0D"/>
    <a:srgbClr val="4F81B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3" d="100"/>
          <a:sy n="93" d="100"/>
        </p:scale>
        <p:origin x="576" y="84"/>
      </p:cViewPr>
      <p:guideLst>
        <p:guide orient="horz" pos="1665"/>
        <p:guide pos="2880"/>
      </p:guideLst>
    </p:cSldViewPr>
  </p:slideViewPr>
  <p:notesTextViewPr>
    <p:cViewPr>
      <p:scale>
        <a:sx n="1" d="1"/>
        <a:sy n="1" d="1"/>
      </p:scale>
      <p:origin x="0" y="0"/>
    </p:cViewPr>
  </p:notesTextViewPr>
  <p:sorterViewPr>
    <p:cViewPr varScale="1">
      <p:scale>
        <a:sx n="1" d="1"/>
        <a:sy n="1" d="1"/>
      </p:scale>
      <p:origin x="0" y="-15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354793358144396E-2"/>
          <c:y val="5.0922986195349615E-2"/>
          <c:w val="0.93095266568678592"/>
          <c:h val="0.77625206318223716"/>
        </c:manualLayout>
      </c:layout>
      <c:lineChart>
        <c:grouping val="standard"/>
        <c:varyColors val="0"/>
        <c:ser>
          <c:idx val="0"/>
          <c:order val="0"/>
          <c:tx>
            <c:strRef>
              <c:f>Sheet1!$B$1</c:f>
              <c:strCache>
                <c:ptCount val="1"/>
                <c:pt idx="0">
                  <c:v>系列 1</c:v>
                </c:pt>
              </c:strCache>
            </c:strRef>
          </c:tx>
          <c:marker>
            <c:symbol val="none"/>
          </c:marker>
          <c:cat>
            <c:strRef>
              <c:f>Sheet1!$A$2:$A$13</c:f>
              <c:strCache>
                <c:ptCount val="12"/>
                <c:pt idx="0">
                  <c:v>Q1</c:v>
                </c:pt>
                <c:pt idx="1">
                  <c:v>Q2</c:v>
                </c:pt>
                <c:pt idx="2">
                  <c:v>Q3</c:v>
                </c:pt>
                <c:pt idx="3">
                  <c:v>Q4</c:v>
                </c:pt>
                <c:pt idx="4">
                  <c:v>Q5</c:v>
                </c:pt>
                <c:pt idx="5">
                  <c:v>Q6</c:v>
                </c:pt>
                <c:pt idx="6">
                  <c:v>Q7</c:v>
                </c:pt>
                <c:pt idx="7">
                  <c:v>Q8</c:v>
                </c:pt>
                <c:pt idx="8">
                  <c:v>Q9</c:v>
                </c:pt>
                <c:pt idx="9">
                  <c:v>Q10</c:v>
                </c:pt>
                <c:pt idx="10">
                  <c:v>Q11</c:v>
                </c:pt>
                <c:pt idx="11">
                  <c:v>Q12</c:v>
                </c:pt>
              </c:strCache>
            </c:strRef>
          </c:cat>
          <c:val>
            <c:numRef>
              <c:f>Sheet1!$B$2:$B$13</c:f>
              <c:numCache>
                <c:formatCode>General</c:formatCode>
                <c:ptCount val="12"/>
                <c:pt idx="0">
                  <c:v>4.3</c:v>
                </c:pt>
                <c:pt idx="1">
                  <c:v>2.5</c:v>
                </c:pt>
                <c:pt idx="2">
                  <c:v>3.5</c:v>
                </c:pt>
                <c:pt idx="3">
                  <c:v>4.5</c:v>
                </c:pt>
                <c:pt idx="4">
                  <c:v>2</c:v>
                </c:pt>
                <c:pt idx="5">
                  <c:v>2</c:v>
                </c:pt>
                <c:pt idx="6">
                  <c:v>3</c:v>
                </c:pt>
                <c:pt idx="7">
                  <c:v>5</c:v>
                </c:pt>
                <c:pt idx="8">
                  <c:v>2.4</c:v>
                </c:pt>
                <c:pt idx="9">
                  <c:v>4.4000000000000004</c:v>
                </c:pt>
                <c:pt idx="10">
                  <c:v>1.8</c:v>
                </c:pt>
                <c:pt idx="11">
                  <c:v>2.8</c:v>
                </c:pt>
              </c:numCache>
            </c:numRef>
          </c:val>
          <c:smooth val="0"/>
          <c:extLst xmlns:c16r2="http://schemas.microsoft.com/office/drawing/2015/06/chart">
            <c:ext xmlns:c16="http://schemas.microsoft.com/office/drawing/2014/chart" uri="{C3380CC4-5D6E-409C-BE32-E72D297353CC}">
              <c16:uniqueId val="{00000000-54D3-4509-ABC1-10DB4393D80E}"/>
            </c:ext>
          </c:extLst>
        </c:ser>
        <c:ser>
          <c:idx val="1"/>
          <c:order val="1"/>
          <c:tx>
            <c:strRef>
              <c:f>Sheet1!$C$1</c:f>
              <c:strCache>
                <c:ptCount val="1"/>
                <c:pt idx="0">
                  <c:v>系列 2</c:v>
                </c:pt>
              </c:strCache>
            </c:strRef>
          </c:tx>
          <c:spPr>
            <a:ln w="25400" cap="flat" cmpd="sng" algn="ctr">
              <a:solidFill>
                <a:schemeClr val="dk1"/>
              </a:solidFill>
              <a:prstDash val="solid"/>
            </a:ln>
            <a:effectLst/>
          </c:spPr>
          <c:marker>
            <c:symbol val="none"/>
          </c:marker>
          <c:cat>
            <c:strRef>
              <c:f>Sheet1!$A$2:$A$13</c:f>
              <c:strCache>
                <c:ptCount val="12"/>
                <c:pt idx="0">
                  <c:v>Q1</c:v>
                </c:pt>
                <c:pt idx="1">
                  <c:v>Q2</c:v>
                </c:pt>
                <c:pt idx="2">
                  <c:v>Q3</c:v>
                </c:pt>
                <c:pt idx="3">
                  <c:v>Q4</c:v>
                </c:pt>
                <c:pt idx="4">
                  <c:v>Q5</c:v>
                </c:pt>
                <c:pt idx="5">
                  <c:v>Q6</c:v>
                </c:pt>
                <c:pt idx="6">
                  <c:v>Q7</c:v>
                </c:pt>
                <c:pt idx="7">
                  <c:v>Q8</c:v>
                </c:pt>
                <c:pt idx="8">
                  <c:v>Q9</c:v>
                </c:pt>
                <c:pt idx="9">
                  <c:v>Q10</c:v>
                </c:pt>
                <c:pt idx="10">
                  <c:v>Q11</c:v>
                </c:pt>
                <c:pt idx="11">
                  <c:v>Q12</c:v>
                </c:pt>
              </c:strCache>
            </c:strRef>
          </c:cat>
          <c:val>
            <c:numRef>
              <c:f>Sheet1!$C$2:$C$13</c:f>
              <c:numCache>
                <c:formatCode>General</c:formatCode>
                <c:ptCount val="12"/>
                <c:pt idx="0">
                  <c:v>2.4</c:v>
                </c:pt>
                <c:pt idx="1">
                  <c:v>4.4000000000000004</c:v>
                </c:pt>
                <c:pt idx="2">
                  <c:v>1.8</c:v>
                </c:pt>
                <c:pt idx="3">
                  <c:v>2.8</c:v>
                </c:pt>
                <c:pt idx="4">
                  <c:v>2.4</c:v>
                </c:pt>
                <c:pt idx="5">
                  <c:v>4.4000000000000004</c:v>
                </c:pt>
                <c:pt idx="6">
                  <c:v>1.8</c:v>
                </c:pt>
                <c:pt idx="7">
                  <c:v>2.8</c:v>
                </c:pt>
                <c:pt idx="8">
                  <c:v>2</c:v>
                </c:pt>
                <c:pt idx="9">
                  <c:v>2</c:v>
                </c:pt>
                <c:pt idx="10">
                  <c:v>3</c:v>
                </c:pt>
                <c:pt idx="11">
                  <c:v>5</c:v>
                </c:pt>
              </c:numCache>
            </c:numRef>
          </c:val>
          <c:smooth val="0"/>
          <c:extLst xmlns:c16r2="http://schemas.microsoft.com/office/drawing/2015/06/chart">
            <c:ext xmlns:c16="http://schemas.microsoft.com/office/drawing/2014/chart" uri="{C3380CC4-5D6E-409C-BE32-E72D297353CC}">
              <c16:uniqueId val="{00000001-54D3-4509-ABC1-10DB4393D80E}"/>
            </c:ext>
          </c:extLst>
        </c:ser>
        <c:ser>
          <c:idx val="2"/>
          <c:order val="2"/>
          <c:tx>
            <c:strRef>
              <c:f>Sheet1!$D$1</c:f>
              <c:strCache>
                <c:ptCount val="1"/>
                <c:pt idx="0">
                  <c:v>系列 3</c:v>
                </c:pt>
              </c:strCache>
            </c:strRef>
          </c:tx>
          <c:spPr>
            <a:ln>
              <a:solidFill>
                <a:schemeClr val="tx2"/>
              </a:solidFill>
            </a:ln>
          </c:spPr>
          <c:marker>
            <c:symbol val="none"/>
          </c:marker>
          <c:cat>
            <c:strRef>
              <c:f>Sheet1!$A$2:$A$13</c:f>
              <c:strCache>
                <c:ptCount val="12"/>
                <c:pt idx="0">
                  <c:v>Q1</c:v>
                </c:pt>
                <c:pt idx="1">
                  <c:v>Q2</c:v>
                </c:pt>
                <c:pt idx="2">
                  <c:v>Q3</c:v>
                </c:pt>
                <c:pt idx="3">
                  <c:v>Q4</c:v>
                </c:pt>
                <c:pt idx="4">
                  <c:v>Q5</c:v>
                </c:pt>
                <c:pt idx="5">
                  <c:v>Q6</c:v>
                </c:pt>
                <c:pt idx="6">
                  <c:v>Q7</c:v>
                </c:pt>
                <c:pt idx="7">
                  <c:v>Q8</c:v>
                </c:pt>
                <c:pt idx="8">
                  <c:v>Q9</c:v>
                </c:pt>
                <c:pt idx="9">
                  <c:v>Q10</c:v>
                </c:pt>
                <c:pt idx="10">
                  <c:v>Q11</c:v>
                </c:pt>
                <c:pt idx="11">
                  <c:v>Q12</c:v>
                </c:pt>
              </c:strCache>
            </c:strRef>
          </c:cat>
          <c:val>
            <c:numRef>
              <c:f>Sheet1!$D$2:$D$13</c:f>
              <c:numCache>
                <c:formatCode>General</c:formatCode>
                <c:ptCount val="12"/>
                <c:pt idx="0">
                  <c:v>2.4</c:v>
                </c:pt>
                <c:pt idx="1">
                  <c:v>4.4000000000000004</c:v>
                </c:pt>
                <c:pt idx="2">
                  <c:v>1.8</c:v>
                </c:pt>
                <c:pt idx="3">
                  <c:v>2.8</c:v>
                </c:pt>
                <c:pt idx="4">
                  <c:v>2</c:v>
                </c:pt>
                <c:pt idx="5">
                  <c:v>2</c:v>
                </c:pt>
                <c:pt idx="6">
                  <c:v>3</c:v>
                </c:pt>
                <c:pt idx="7">
                  <c:v>5</c:v>
                </c:pt>
                <c:pt idx="8">
                  <c:v>2</c:v>
                </c:pt>
                <c:pt idx="9">
                  <c:v>2</c:v>
                </c:pt>
                <c:pt idx="10">
                  <c:v>3</c:v>
                </c:pt>
                <c:pt idx="11">
                  <c:v>5</c:v>
                </c:pt>
              </c:numCache>
            </c:numRef>
          </c:val>
          <c:smooth val="0"/>
          <c:extLst xmlns:c16r2="http://schemas.microsoft.com/office/drawing/2015/06/chart">
            <c:ext xmlns:c16="http://schemas.microsoft.com/office/drawing/2014/chart" uri="{C3380CC4-5D6E-409C-BE32-E72D297353CC}">
              <c16:uniqueId val="{00000002-54D3-4509-ABC1-10DB4393D80E}"/>
            </c:ext>
          </c:extLst>
        </c:ser>
        <c:dLbls>
          <c:showLegendKey val="0"/>
          <c:showVal val="0"/>
          <c:showCatName val="0"/>
          <c:showSerName val="0"/>
          <c:showPercent val="0"/>
          <c:showBubbleSize val="0"/>
        </c:dLbls>
        <c:smooth val="0"/>
        <c:axId val="420807792"/>
        <c:axId val="420808184"/>
      </c:lineChart>
      <c:catAx>
        <c:axId val="420807792"/>
        <c:scaling>
          <c:orientation val="minMax"/>
        </c:scaling>
        <c:delete val="0"/>
        <c:axPos val="b"/>
        <c:numFmt formatCode="General" sourceLinked="0"/>
        <c:majorTickMark val="out"/>
        <c:minorTickMark val="none"/>
        <c:tickLblPos val="nextTo"/>
        <c:crossAx val="420808184"/>
        <c:crosses val="autoZero"/>
        <c:auto val="1"/>
        <c:lblAlgn val="ctr"/>
        <c:lblOffset val="100"/>
        <c:noMultiLvlLbl val="0"/>
      </c:catAx>
      <c:valAx>
        <c:axId val="420808184"/>
        <c:scaling>
          <c:orientation val="minMax"/>
        </c:scaling>
        <c:delete val="0"/>
        <c:axPos val="l"/>
        <c:majorGridlines/>
        <c:numFmt formatCode="General" sourceLinked="1"/>
        <c:majorTickMark val="out"/>
        <c:minorTickMark val="none"/>
        <c:tickLblPos val="nextTo"/>
        <c:crossAx val="42080779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64D7A1-DBCE-479E-8A57-A0078C5DA416}" type="datetimeFigureOut">
              <a:rPr lang="zh-CN" altLang="en-US" smtClean="0"/>
              <a:pPr/>
              <a:t>2017/6/15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764E12-A00D-490E-91FE-9533E8EB640A}" type="slidenum">
              <a:rPr lang="zh-CN" altLang="en-US" smtClean="0"/>
              <a:pPr/>
              <a:t>‹#›</a:t>
            </a:fld>
            <a:endParaRPr lang="zh-CN" altLang="en-US"/>
          </a:p>
        </p:txBody>
      </p:sp>
    </p:spTree>
    <p:extLst>
      <p:ext uri="{BB962C8B-B14F-4D97-AF65-F5344CB8AC3E}">
        <p14:creationId xmlns:p14="http://schemas.microsoft.com/office/powerpoint/2010/main" val="403336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a:t>
            </a:fld>
            <a:endParaRPr lang="zh-CN" altLang="en-US"/>
          </a:p>
        </p:txBody>
      </p:sp>
    </p:spTree>
    <p:extLst>
      <p:ext uri="{BB962C8B-B14F-4D97-AF65-F5344CB8AC3E}">
        <p14:creationId xmlns:p14="http://schemas.microsoft.com/office/powerpoint/2010/main" val="1438955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10</a:t>
            </a:fld>
            <a:endParaRPr lang="zh-CN" altLang="en-US"/>
          </a:p>
        </p:txBody>
      </p:sp>
    </p:spTree>
    <p:extLst>
      <p:ext uri="{BB962C8B-B14F-4D97-AF65-F5344CB8AC3E}">
        <p14:creationId xmlns:p14="http://schemas.microsoft.com/office/powerpoint/2010/main" val="1576488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11</a:t>
            </a:fld>
            <a:endParaRPr lang="zh-CN" altLang="en-US"/>
          </a:p>
        </p:txBody>
      </p:sp>
    </p:spTree>
    <p:extLst>
      <p:ext uri="{BB962C8B-B14F-4D97-AF65-F5344CB8AC3E}">
        <p14:creationId xmlns:p14="http://schemas.microsoft.com/office/powerpoint/2010/main" val="3779626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12</a:t>
            </a:fld>
            <a:endParaRPr lang="zh-CN" altLang="en-US"/>
          </a:p>
        </p:txBody>
      </p:sp>
    </p:spTree>
    <p:extLst>
      <p:ext uri="{BB962C8B-B14F-4D97-AF65-F5344CB8AC3E}">
        <p14:creationId xmlns:p14="http://schemas.microsoft.com/office/powerpoint/2010/main" val="8130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13</a:t>
            </a:fld>
            <a:endParaRPr lang="zh-CN" altLang="en-US"/>
          </a:p>
        </p:txBody>
      </p:sp>
    </p:spTree>
    <p:extLst>
      <p:ext uri="{BB962C8B-B14F-4D97-AF65-F5344CB8AC3E}">
        <p14:creationId xmlns:p14="http://schemas.microsoft.com/office/powerpoint/2010/main" val="3613206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14</a:t>
            </a:fld>
            <a:endParaRPr lang="zh-CN" altLang="en-US"/>
          </a:p>
        </p:txBody>
      </p:sp>
    </p:spTree>
    <p:extLst>
      <p:ext uri="{BB962C8B-B14F-4D97-AF65-F5344CB8AC3E}">
        <p14:creationId xmlns:p14="http://schemas.microsoft.com/office/powerpoint/2010/main" val="1559386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15</a:t>
            </a:fld>
            <a:endParaRPr lang="zh-CN" altLang="en-US"/>
          </a:p>
        </p:txBody>
      </p:sp>
    </p:spTree>
    <p:extLst>
      <p:ext uri="{BB962C8B-B14F-4D97-AF65-F5344CB8AC3E}">
        <p14:creationId xmlns:p14="http://schemas.microsoft.com/office/powerpoint/2010/main" val="4174840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16</a:t>
            </a:fld>
            <a:endParaRPr lang="zh-CN" altLang="en-US"/>
          </a:p>
        </p:txBody>
      </p:sp>
    </p:spTree>
    <p:extLst>
      <p:ext uri="{BB962C8B-B14F-4D97-AF65-F5344CB8AC3E}">
        <p14:creationId xmlns:p14="http://schemas.microsoft.com/office/powerpoint/2010/main" val="581306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17</a:t>
            </a:fld>
            <a:endParaRPr lang="zh-CN" altLang="en-US"/>
          </a:p>
        </p:txBody>
      </p:sp>
    </p:spTree>
    <p:extLst>
      <p:ext uri="{BB962C8B-B14F-4D97-AF65-F5344CB8AC3E}">
        <p14:creationId xmlns:p14="http://schemas.microsoft.com/office/powerpoint/2010/main" val="1931114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18</a:t>
            </a:fld>
            <a:endParaRPr lang="zh-CN" altLang="en-US"/>
          </a:p>
        </p:txBody>
      </p:sp>
    </p:spTree>
    <p:extLst>
      <p:ext uri="{BB962C8B-B14F-4D97-AF65-F5344CB8AC3E}">
        <p14:creationId xmlns:p14="http://schemas.microsoft.com/office/powerpoint/2010/main" val="246755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19</a:t>
            </a:fld>
            <a:endParaRPr lang="zh-CN" altLang="en-US"/>
          </a:p>
        </p:txBody>
      </p:sp>
    </p:spTree>
    <p:extLst>
      <p:ext uri="{BB962C8B-B14F-4D97-AF65-F5344CB8AC3E}">
        <p14:creationId xmlns:p14="http://schemas.microsoft.com/office/powerpoint/2010/main" val="3443728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2</a:t>
            </a:fld>
            <a:endParaRPr lang="zh-CN" altLang="en-US"/>
          </a:p>
        </p:txBody>
      </p:sp>
    </p:spTree>
    <p:extLst>
      <p:ext uri="{BB962C8B-B14F-4D97-AF65-F5344CB8AC3E}">
        <p14:creationId xmlns:p14="http://schemas.microsoft.com/office/powerpoint/2010/main" val="4286290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20</a:t>
            </a:fld>
            <a:endParaRPr lang="zh-CN" altLang="en-US"/>
          </a:p>
        </p:txBody>
      </p:sp>
    </p:spTree>
    <p:extLst>
      <p:ext uri="{BB962C8B-B14F-4D97-AF65-F5344CB8AC3E}">
        <p14:creationId xmlns:p14="http://schemas.microsoft.com/office/powerpoint/2010/main" val="1667929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21</a:t>
            </a:fld>
            <a:endParaRPr lang="zh-CN" altLang="en-US"/>
          </a:p>
        </p:txBody>
      </p:sp>
    </p:spTree>
    <p:extLst>
      <p:ext uri="{BB962C8B-B14F-4D97-AF65-F5344CB8AC3E}">
        <p14:creationId xmlns:p14="http://schemas.microsoft.com/office/powerpoint/2010/main" val="1069919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22</a:t>
            </a:fld>
            <a:endParaRPr lang="zh-CN" altLang="en-US"/>
          </a:p>
        </p:txBody>
      </p:sp>
    </p:spTree>
    <p:extLst>
      <p:ext uri="{BB962C8B-B14F-4D97-AF65-F5344CB8AC3E}">
        <p14:creationId xmlns:p14="http://schemas.microsoft.com/office/powerpoint/2010/main" val="2034258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23</a:t>
            </a:fld>
            <a:endParaRPr lang="zh-CN" altLang="en-US"/>
          </a:p>
        </p:txBody>
      </p:sp>
    </p:spTree>
    <p:extLst>
      <p:ext uri="{BB962C8B-B14F-4D97-AF65-F5344CB8AC3E}">
        <p14:creationId xmlns:p14="http://schemas.microsoft.com/office/powerpoint/2010/main" val="2840479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3</a:t>
            </a:fld>
            <a:endParaRPr lang="zh-CN" altLang="en-US"/>
          </a:p>
        </p:txBody>
      </p:sp>
    </p:spTree>
    <p:extLst>
      <p:ext uri="{BB962C8B-B14F-4D97-AF65-F5344CB8AC3E}">
        <p14:creationId xmlns:p14="http://schemas.microsoft.com/office/powerpoint/2010/main" val="2238363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4</a:t>
            </a:fld>
            <a:endParaRPr lang="zh-CN" altLang="en-US"/>
          </a:p>
        </p:txBody>
      </p:sp>
    </p:spTree>
    <p:extLst>
      <p:ext uri="{BB962C8B-B14F-4D97-AF65-F5344CB8AC3E}">
        <p14:creationId xmlns:p14="http://schemas.microsoft.com/office/powerpoint/2010/main" val="1108239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5</a:t>
            </a:fld>
            <a:endParaRPr lang="zh-CN" altLang="en-US"/>
          </a:p>
        </p:txBody>
      </p:sp>
    </p:spTree>
    <p:extLst>
      <p:ext uri="{BB962C8B-B14F-4D97-AF65-F5344CB8AC3E}">
        <p14:creationId xmlns:p14="http://schemas.microsoft.com/office/powerpoint/2010/main" val="3287346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6</a:t>
            </a:fld>
            <a:endParaRPr lang="zh-CN" altLang="en-US"/>
          </a:p>
        </p:txBody>
      </p:sp>
    </p:spTree>
    <p:extLst>
      <p:ext uri="{BB962C8B-B14F-4D97-AF65-F5344CB8AC3E}">
        <p14:creationId xmlns:p14="http://schemas.microsoft.com/office/powerpoint/2010/main" val="1789344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7</a:t>
            </a:fld>
            <a:endParaRPr lang="zh-CN" altLang="en-US"/>
          </a:p>
        </p:txBody>
      </p:sp>
    </p:spTree>
    <p:extLst>
      <p:ext uri="{BB962C8B-B14F-4D97-AF65-F5344CB8AC3E}">
        <p14:creationId xmlns:p14="http://schemas.microsoft.com/office/powerpoint/2010/main" val="4205555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8</a:t>
            </a:fld>
            <a:endParaRPr lang="zh-CN" altLang="en-US"/>
          </a:p>
        </p:txBody>
      </p:sp>
    </p:spTree>
    <p:extLst>
      <p:ext uri="{BB962C8B-B14F-4D97-AF65-F5344CB8AC3E}">
        <p14:creationId xmlns:p14="http://schemas.microsoft.com/office/powerpoint/2010/main" val="3979704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64E12-A00D-490E-91FE-9533E8EB640A}" type="slidenum">
              <a:rPr lang="zh-CN" altLang="en-US" smtClean="0"/>
              <a:pPr/>
              <a:t>9</a:t>
            </a:fld>
            <a:endParaRPr lang="zh-CN" altLang="en-US"/>
          </a:p>
        </p:txBody>
      </p:sp>
    </p:spTree>
    <p:extLst>
      <p:ext uri="{BB962C8B-B14F-4D97-AF65-F5344CB8AC3E}">
        <p14:creationId xmlns:p14="http://schemas.microsoft.com/office/powerpoint/2010/main" val="2431662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2383860214"/>
      </p:ext>
    </p:extLst>
  </p:cSld>
  <p:clrMapOvr>
    <a:masterClrMapping/>
  </p:clrMapOvr>
  <p:transition spd="slow"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639669563"/>
      </p:ext>
    </p:extLst>
  </p:cSld>
  <p:clrMapOvr>
    <a:masterClrMapping/>
  </p:clrMapOvr>
  <p:transition spd="slow"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2469003719"/>
      </p:ext>
    </p:extLst>
  </p:cSld>
  <p:clrMapOvr>
    <a:masterClrMapping/>
  </p:clrMapOvr>
  <p:transition spd="slow"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2378065618"/>
      </p:ext>
    </p:extLst>
  </p:cSld>
  <p:clrMapOvr>
    <a:masterClrMapping/>
  </p:clrMapOvr>
  <p:transition spd="slow"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970258033"/>
      </p:ext>
    </p:extLst>
  </p:cSld>
  <p:clrMapOvr>
    <a:masterClrMapping/>
  </p:clrMapOvr>
  <p:transition spd="slow"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84412167"/>
      </p:ext>
    </p:extLst>
  </p:cSld>
  <p:clrMapOvr>
    <a:masterClrMapping/>
  </p:clrMapOvr>
  <p:transition spd="slow"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465560238"/>
      </p:ext>
    </p:extLst>
  </p:cSld>
  <p:clrMapOvr>
    <a:masterClrMapping/>
  </p:clrMapOvr>
  <p:transition spd="slow"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3409186089"/>
      </p:ext>
    </p:extLst>
  </p:cSld>
  <p:clrMapOvr>
    <a:masterClrMapping/>
  </p:clrMapOvr>
  <p:transition spd="slow"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28161322"/>
      </p:ext>
    </p:extLst>
  </p:cSld>
  <p:clrMapOvr>
    <a:masterClrMapping/>
  </p:clrMapOvr>
  <p:transition spd="slow"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1911437568"/>
      </p:ext>
    </p:extLst>
  </p:cSld>
  <p:clrMapOvr>
    <a:masterClrMapping/>
  </p:clrMapOvr>
  <p:transition spd="slow"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B35122C-2259-4DF5-9A10-F46333B67780}" type="datetimeFigureOut">
              <a:rPr lang="zh-CN" altLang="en-US" smtClean="0"/>
              <a:pPr/>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1684585764"/>
      </p:ext>
    </p:extLst>
  </p:cSld>
  <p:clrMapOvr>
    <a:masterClrMapping/>
  </p:clrMapOvr>
  <p:transition spd="slow"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B35122C-2259-4DF5-9A10-F46333B67780}" type="datetimeFigureOut">
              <a:rPr lang="zh-CN" altLang="en-US" smtClean="0"/>
              <a:pPr/>
              <a:t>2017/6/15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D6C7B59-F0F9-4BC9-BA66-CA2C87E11279}" type="slidenum">
              <a:rPr lang="zh-CN" altLang="en-US" smtClean="0"/>
              <a:pPr/>
              <a:t>‹#›</a:t>
            </a:fld>
            <a:endParaRPr lang="zh-CN" altLang="en-US"/>
          </a:p>
        </p:txBody>
      </p:sp>
    </p:spTree>
    <p:extLst>
      <p:ext uri="{BB962C8B-B14F-4D97-AF65-F5344CB8AC3E}">
        <p14:creationId xmlns:p14="http://schemas.microsoft.com/office/powerpoint/2010/main" val="3652136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4000">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grpSp>
        <p:nvGrpSpPr>
          <p:cNvPr id="8" name="组合 7"/>
          <p:cNvGrpSpPr/>
          <p:nvPr/>
        </p:nvGrpSpPr>
        <p:grpSpPr>
          <a:xfrm>
            <a:off x="1518590" y="2008283"/>
            <a:ext cx="6437787" cy="1283547"/>
            <a:chOff x="1861265" y="2132855"/>
            <a:chExt cx="6311135" cy="1332103"/>
          </a:xfrm>
        </p:grpSpPr>
        <p:sp>
          <p:nvSpPr>
            <p:cNvPr id="5" name="圆角矩形 4"/>
            <p:cNvSpPr/>
            <p:nvPr/>
          </p:nvSpPr>
          <p:spPr>
            <a:xfrm>
              <a:off x="1871700" y="2132856"/>
              <a:ext cx="6300700" cy="1332102"/>
            </a:xfrm>
            <a:prstGeom prst="round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861265" y="2132855"/>
              <a:ext cx="432048" cy="133210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995986" y="2153706"/>
            <a:ext cx="5929828" cy="1664400"/>
            <a:chOff x="2485088" y="2155051"/>
            <a:chExt cx="5929828" cy="2219202"/>
          </a:xfrm>
        </p:grpSpPr>
        <p:sp>
          <p:nvSpPr>
            <p:cNvPr id="7" name="TextBox 6"/>
            <p:cNvSpPr txBox="1"/>
            <p:nvPr/>
          </p:nvSpPr>
          <p:spPr>
            <a:xfrm>
              <a:off x="2521766" y="2155051"/>
              <a:ext cx="5416868" cy="1107997"/>
            </a:xfrm>
            <a:prstGeom prst="rect">
              <a:avLst/>
            </a:prstGeom>
            <a:noFill/>
          </p:spPr>
          <p:txBody>
            <a:bodyPr wrap="none" rtlCol="0">
              <a:spAutoFit/>
            </a:bodyPr>
            <a:lstStyle/>
            <a:p>
              <a:r>
                <a:rPr lang="zh-CN" altLang="en-US" sz="4800" b="1" spc="300" dirty="0">
                  <a:solidFill>
                    <a:schemeClr val="bg1"/>
                  </a:solidFill>
                  <a:latin typeface="微软雅黑" panose="020B0503020204020204" pitchFamily="34" charset="-122"/>
                  <a:ea typeface="微软雅黑" panose="020B0503020204020204" pitchFamily="34" charset="-122"/>
                </a:rPr>
                <a:t>蓝色</a:t>
              </a:r>
              <a:r>
                <a:rPr lang="zh-CN" altLang="en-US" sz="4800" b="1" spc="300" dirty="0" smtClean="0">
                  <a:solidFill>
                    <a:schemeClr val="bg1"/>
                  </a:solidFill>
                  <a:latin typeface="微软雅黑" panose="020B0503020204020204" pitchFamily="34" charset="-122"/>
                  <a:ea typeface="微软雅黑" panose="020B0503020204020204" pitchFamily="34" charset="-122"/>
                </a:rPr>
                <a:t>星空商务</a:t>
              </a:r>
              <a:r>
                <a:rPr lang="en-US" altLang="zh-CN" sz="4800" b="1" spc="300" dirty="0" smtClean="0">
                  <a:solidFill>
                    <a:schemeClr val="bg1"/>
                  </a:solidFill>
                  <a:latin typeface="微软雅黑" panose="020B0503020204020204" pitchFamily="34" charset="-122"/>
                  <a:ea typeface="微软雅黑" panose="020B0503020204020204" pitchFamily="34" charset="-122"/>
                </a:rPr>
                <a:t>PPT</a:t>
              </a:r>
              <a:endParaRPr lang="zh-CN" altLang="en-US" sz="48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9" name="TextBox 8"/>
            <p:cNvSpPr txBox="1"/>
            <p:nvPr/>
          </p:nvSpPr>
          <p:spPr>
            <a:xfrm>
              <a:off x="2485088" y="3102109"/>
              <a:ext cx="5929828" cy="1272144"/>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sp>
        <p:nvSpPr>
          <p:cNvPr id="12" name="TextBox 11"/>
          <p:cNvSpPr txBox="1"/>
          <p:nvPr/>
        </p:nvSpPr>
        <p:spPr>
          <a:xfrm rot="10800000">
            <a:off x="1503543" y="2276075"/>
            <a:ext cx="492443" cy="747962"/>
          </a:xfrm>
          <a:prstGeom prst="rect">
            <a:avLst/>
          </a:prstGeom>
          <a:noFill/>
        </p:spPr>
        <p:txBody>
          <a:bodyPr vert="eaVert"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9144549"/>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02</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5" name="圆角矩形 4"/>
          <p:cNvSpPr/>
          <p:nvPr/>
        </p:nvSpPr>
        <p:spPr>
          <a:xfrm>
            <a:off x="871430" y="1286940"/>
            <a:ext cx="5544616" cy="576064"/>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28740" y="1338467"/>
            <a:ext cx="473009" cy="4730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加号 14"/>
          <p:cNvSpPr/>
          <p:nvPr/>
        </p:nvSpPr>
        <p:spPr>
          <a:xfrm>
            <a:off x="955027" y="1369124"/>
            <a:ext cx="426992" cy="426992"/>
          </a:xfrm>
          <a:prstGeom prst="mathPl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1479621" y="1432117"/>
            <a:ext cx="4743953" cy="600164"/>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23" name="TextBox 22"/>
          <p:cNvSpPr txBox="1"/>
          <p:nvPr/>
        </p:nvSpPr>
        <p:spPr>
          <a:xfrm>
            <a:off x="1478793" y="1271241"/>
            <a:ext cx="1107996"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2078266" y="2079550"/>
            <a:ext cx="5544616" cy="603648"/>
            <a:chOff x="2075028" y="2085813"/>
            <a:chExt cx="5544616" cy="603648"/>
          </a:xfrm>
        </p:grpSpPr>
        <p:sp>
          <p:nvSpPr>
            <p:cNvPr id="6" name="圆角矩形 5"/>
            <p:cNvSpPr/>
            <p:nvPr/>
          </p:nvSpPr>
          <p:spPr>
            <a:xfrm>
              <a:off x="2075028" y="2113397"/>
              <a:ext cx="5544616" cy="57606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075028" y="2164924"/>
              <a:ext cx="473009" cy="4730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减号 15"/>
            <p:cNvSpPr/>
            <p:nvPr/>
          </p:nvSpPr>
          <p:spPr>
            <a:xfrm>
              <a:off x="7111512" y="2189809"/>
              <a:ext cx="423237" cy="423237"/>
            </a:xfrm>
            <a:prstGeom prst="mathMin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3381388" y="2258574"/>
              <a:ext cx="3663572" cy="430887"/>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a:t>
              </a:r>
              <a:r>
                <a:rPr lang="zh-CN" altLang="en-US"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endPar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25" name="TextBox 24"/>
            <p:cNvSpPr txBox="1"/>
            <p:nvPr/>
          </p:nvSpPr>
          <p:spPr>
            <a:xfrm>
              <a:off x="5849825" y="2085813"/>
              <a:ext cx="1107996"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78958" y="2970010"/>
            <a:ext cx="5544616" cy="769856"/>
            <a:chOff x="599460" y="3062654"/>
            <a:chExt cx="5544616" cy="769856"/>
          </a:xfrm>
        </p:grpSpPr>
        <p:sp>
          <p:nvSpPr>
            <p:cNvPr id="7" name="圆角矩形 6"/>
            <p:cNvSpPr/>
            <p:nvPr/>
          </p:nvSpPr>
          <p:spPr>
            <a:xfrm>
              <a:off x="599460" y="3062654"/>
              <a:ext cx="5544616" cy="576064"/>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54574" y="3114181"/>
              <a:ext cx="473009" cy="4730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乘号 16"/>
            <p:cNvSpPr/>
            <p:nvPr/>
          </p:nvSpPr>
          <p:spPr>
            <a:xfrm>
              <a:off x="649923" y="3093532"/>
              <a:ext cx="499564" cy="499564"/>
            </a:xfrm>
            <a:prstGeom prst="mathMultiply">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1150315" y="3232346"/>
              <a:ext cx="4698722" cy="600164"/>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endParaRPr lang="en-US" altLang="zh-CN"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27" name="TextBox 26"/>
            <p:cNvSpPr txBox="1"/>
            <p:nvPr/>
          </p:nvSpPr>
          <p:spPr>
            <a:xfrm>
              <a:off x="1149487" y="3071470"/>
              <a:ext cx="1107996"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2104063" y="3832886"/>
            <a:ext cx="5544616" cy="779188"/>
            <a:chOff x="2075028" y="4005550"/>
            <a:chExt cx="5544616" cy="779188"/>
          </a:xfrm>
        </p:grpSpPr>
        <p:sp>
          <p:nvSpPr>
            <p:cNvPr id="8" name="圆角矩形 7"/>
            <p:cNvSpPr/>
            <p:nvPr/>
          </p:nvSpPr>
          <p:spPr>
            <a:xfrm>
              <a:off x="2075028" y="4011910"/>
              <a:ext cx="5544616" cy="57606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63402" y="4063437"/>
              <a:ext cx="473009" cy="4730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除号 17"/>
            <p:cNvSpPr/>
            <p:nvPr/>
          </p:nvSpPr>
          <p:spPr>
            <a:xfrm>
              <a:off x="7067391" y="4068790"/>
              <a:ext cx="459721" cy="459721"/>
            </a:xfrm>
            <a:prstGeom prst="mathDivid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2395085" y="4184574"/>
              <a:ext cx="4698722" cy="600164"/>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endParaRPr lang="en-US" altLang="zh-CN" sz="11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r>
                <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1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29" name="TextBox 28"/>
            <p:cNvSpPr txBox="1"/>
            <p:nvPr/>
          </p:nvSpPr>
          <p:spPr>
            <a:xfrm>
              <a:off x="5868894" y="4005550"/>
              <a:ext cx="1107996"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6264535"/>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10" grpId="0" animBg="1"/>
      <p:bldP spid="15" grpId="0" animBg="1"/>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02</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210381" y="1324936"/>
            <a:ext cx="2736303" cy="738664"/>
          </a:xfrm>
          <a:prstGeom prst="rect">
            <a:avLst/>
          </a:prstGeom>
          <a:noFill/>
        </p:spPr>
        <p:txBody>
          <a:bodyPr wrap="square" rtlCol="0">
            <a:spAutoFit/>
          </a:bodyPr>
          <a:lstStyle/>
          <a:p>
            <a:pPr algn="r"/>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7" name="TextBox 6"/>
          <p:cNvSpPr txBox="1"/>
          <p:nvPr/>
        </p:nvSpPr>
        <p:spPr>
          <a:xfrm>
            <a:off x="915359" y="1057109"/>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275856" y="1399444"/>
            <a:ext cx="1335309" cy="1335309"/>
            <a:chOff x="3192898" y="1619740"/>
            <a:chExt cx="1335309" cy="1335309"/>
          </a:xfrm>
        </p:grpSpPr>
        <p:sp>
          <p:nvSpPr>
            <p:cNvPr id="11" name="加号 10"/>
            <p:cNvSpPr/>
            <p:nvPr/>
          </p:nvSpPr>
          <p:spPr>
            <a:xfrm>
              <a:off x="3192898" y="1619740"/>
              <a:ext cx="1335309" cy="1335309"/>
            </a:xfrm>
            <a:prstGeom prst="mathPlus">
              <a:avLst>
                <a:gd name="adj1" fmla="val 5564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3472465" y="1625675"/>
              <a:ext cx="776175" cy="1323439"/>
            </a:xfrm>
            <a:prstGeom prst="rect">
              <a:avLst/>
            </a:prstGeom>
            <a:noFill/>
            <a:scene3d>
              <a:camera prst="orthographicFront"/>
              <a:lightRig rig="threePt" dir="t"/>
            </a:scene3d>
            <a:sp3d>
              <a:bevelT prst="angle"/>
            </a:sp3d>
          </p:spPr>
          <p:txBody>
            <a:bodyPr wrap="none" rtlCol="0">
              <a:spAutoFit/>
            </a:bodyPr>
            <a:lstStyle/>
            <a:p>
              <a:r>
                <a:rPr lang="en-US" altLang="zh-CN" sz="8000" dirty="0" smtClean="0">
                  <a:solidFill>
                    <a:schemeClr val="bg1"/>
                  </a:solidFill>
                  <a:latin typeface="微软雅黑" panose="020B0503020204020204" pitchFamily="34" charset="-122"/>
                  <a:ea typeface="微软雅黑" panose="020B0503020204020204" pitchFamily="34" charset="-122"/>
                </a:rPr>
                <a:t>S</a:t>
              </a:r>
              <a:endParaRPr lang="zh-CN" altLang="en-US" sz="8000" dirty="0">
                <a:solidFill>
                  <a:schemeClr val="bg1"/>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210381" y="3103167"/>
            <a:ext cx="2736303" cy="738664"/>
          </a:xfrm>
          <a:prstGeom prst="rect">
            <a:avLst/>
          </a:prstGeom>
          <a:noFill/>
        </p:spPr>
        <p:txBody>
          <a:bodyPr wrap="square" rtlCol="0">
            <a:spAutoFit/>
          </a:bodyPr>
          <a:lstStyle/>
          <a:p>
            <a:pPr algn="r"/>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5" name="TextBox 24"/>
          <p:cNvSpPr txBox="1"/>
          <p:nvPr/>
        </p:nvSpPr>
        <p:spPr>
          <a:xfrm>
            <a:off x="927382" y="2807910"/>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6246189" y="1307438"/>
            <a:ext cx="2736303" cy="738664"/>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7" name="TextBox 26"/>
          <p:cNvSpPr txBox="1"/>
          <p:nvPr/>
        </p:nvSpPr>
        <p:spPr>
          <a:xfrm>
            <a:off x="6246189" y="1060204"/>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6246189" y="3101961"/>
            <a:ext cx="2736303" cy="738664"/>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9" name="TextBox 28"/>
          <p:cNvSpPr txBox="1"/>
          <p:nvPr/>
        </p:nvSpPr>
        <p:spPr>
          <a:xfrm>
            <a:off x="6246189" y="2854727"/>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547620" y="1399444"/>
            <a:ext cx="1335309" cy="1335309"/>
            <a:chOff x="4488703" y="1401494"/>
            <a:chExt cx="1335309" cy="1335309"/>
          </a:xfrm>
        </p:grpSpPr>
        <p:sp>
          <p:nvSpPr>
            <p:cNvPr id="32" name="加号 31"/>
            <p:cNvSpPr/>
            <p:nvPr/>
          </p:nvSpPr>
          <p:spPr>
            <a:xfrm>
              <a:off x="4488703" y="1401494"/>
              <a:ext cx="1335309" cy="1335309"/>
            </a:xfrm>
            <a:prstGeom prst="mathPlus">
              <a:avLst>
                <a:gd name="adj1" fmla="val 556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7"/>
            <p:cNvSpPr txBox="1"/>
            <p:nvPr/>
          </p:nvSpPr>
          <p:spPr>
            <a:xfrm>
              <a:off x="4633618" y="1515150"/>
              <a:ext cx="1045479" cy="1107996"/>
            </a:xfrm>
            <a:prstGeom prst="rect">
              <a:avLst/>
            </a:prstGeom>
            <a:noFill/>
          </p:spPr>
          <p:txBody>
            <a:bodyPr wrap="none" rtlCol="0">
              <a:spAutoFit/>
            </a:bodyPr>
            <a:lstStyle/>
            <a:p>
              <a:r>
                <a:rPr lang="en-US" altLang="zh-CN" sz="6600" dirty="0">
                  <a:solidFill>
                    <a:schemeClr val="bg1"/>
                  </a:solidFill>
                  <a:latin typeface="微软雅黑" panose="020B0503020204020204" pitchFamily="34" charset="-122"/>
                  <a:ea typeface="微软雅黑" panose="020B0503020204020204" pitchFamily="34" charset="-122"/>
                </a:rPr>
                <a:t>W</a:t>
              </a:r>
              <a:endParaRPr lang="zh-CN" altLang="en-US" sz="66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275856" y="2532585"/>
            <a:ext cx="1335309" cy="1335309"/>
            <a:chOff x="3194501" y="2955049"/>
            <a:chExt cx="1335309" cy="1335309"/>
          </a:xfrm>
        </p:grpSpPr>
        <p:sp>
          <p:nvSpPr>
            <p:cNvPr id="38" name="加号 37"/>
            <p:cNvSpPr/>
            <p:nvPr/>
          </p:nvSpPr>
          <p:spPr>
            <a:xfrm>
              <a:off x="3194501" y="2955049"/>
              <a:ext cx="1335309" cy="1335309"/>
            </a:xfrm>
            <a:prstGeom prst="mathPlus">
              <a:avLst>
                <a:gd name="adj1" fmla="val 556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7"/>
            <p:cNvSpPr txBox="1"/>
            <p:nvPr/>
          </p:nvSpPr>
          <p:spPr>
            <a:xfrm>
              <a:off x="3475671" y="2960984"/>
              <a:ext cx="772969" cy="1323439"/>
            </a:xfrm>
            <a:prstGeom prst="rect">
              <a:avLst/>
            </a:prstGeom>
            <a:noFill/>
            <a:scene3d>
              <a:camera prst="orthographicFront"/>
              <a:lightRig rig="threePt" dir="t"/>
            </a:scene3d>
            <a:sp3d>
              <a:bevelT w="165100" prst="coolSlant"/>
            </a:sp3d>
          </p:spPr>
          <p:txBody>
            <a:bodyPr wrap="none" rtlCol="0">
              <a:spAutoFit/>
            </a:bodyPr>
            <a:lstStyle/>
            <a:p>
              <a:r>
                <a:rPr lang="en-US" altLang="zh-CN" sz="8000" dirty="0" smtClean="0">
                  <a:solidFill>
                    <a:schemeClr val="bg1"/>
                  </a:solidFill>
                  <a:latin typeface="微软雅黑" panose="020B0503020204020204" pitchFamily="34" charset="-122"/>
                  <a:ea typeface="微软雅黑" panose="020B0503020204020204" pitchFamily="34" charset="-122"/>
                </a:rPr>
                <a:t>T</a:t>
              </a:r>
              <a:endParaRPr lang="zh-CN" altLang="en-US" sz="80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547620" y="2532585"/>
            <a:ext cx="1335309" cy="1335309"/>
            <a:chOff x="4478913" y="2593281"/>
            <a:chExt cx="1335309" cy="1335309"/>
          </a:xfrm>
        </p:grpSpPr>
        <p:sp>
          <p:nvSpPr>
            <p:cNvPr id="44" name="加号 43"/>
            <p:cNvSpPr/>
            <p:nvPr/>
          </p:nvSpPr>
          <p:spPr>
            <a:xfrm>
              <a:off x="4478913" y="2593281"/>
              <a:ext cx="1335309" cy="1335309"/>
            </a:xfrm>
            <a:prstGeom prst="mathPlus">
              <a:avLst>
                <a:gd name="adj1" fmla="val 5564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7"/>
            <p:cNvSpPr txBox="1"/>
            <p:nvPr/>
          </p:nvSpPr>
          <p:spPr>
            <a:xfrm>
              <a:off x="4635851" y="2599216"/>
              <a:ext cx="1021433" cy="1323439"/>
            </a:xfrm>
            <a:prstGeom prst="rect">
              <a:avLst/>
            </a:prstGeom>
            <a:noFill/>
            <a:scene3d>
              <a:camera prst="orthographicFront"/>
              <a:lightRig rig="threePt" dir="t"/>
            </a:scene3d>
            <a:sp3d>
              <a:bevelT w="165100" prst="coolSlant"/>
            </a:sp3d>
          </p:spPr>
          <p:txBody>
            <a:bodyPr wrap="none" rtlCol="0">
              <a:spAutoFit/>
            </a:bodyPr>
            <a:lstStyle/>
            <a:p>
              <a:r>
                <a:rPr lang="en-US" altLang="zh-CN" sz="8000" dirty="0">
                  <a:solidFill>
                    <a:schemeClr val="bg1"/>
                  </a:solidFill>
                  <a:latin typeface="微软雅黑" panose="020B0503020204020204" pitchFamily="34" charset="-122"/>
                  <a:ea typeface="微软雅黑" panose="020B0503020204020204" pitchFamily="34" charset="-122"/>
                </a:rPr>
                <a:t>O</a:t>
              </a:r>
              <a:endParaRPr lang="zh-CN" altLang="en-US" sz="8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23184886"/>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3"/>
                                        </p:tgtEl>
                                        <p:attrNameLst>
                                          <p:attrName>r</p:attrName>
                                        </p:attrNameLst>
                                      </p:cBhvr>
                                    </p:animRot>
                                    <p:animRot by="-240000">
                                      <p:cBhvr>
                                        <p:cTn id="13" dur="200" fill="hold">
                                          <p:stCondLst>
                                            <p:cond delay="200"/>
                                          </p:stCondLst>
                                        </p:cTn>
                                        <p:tgtEl>
                                          <p:spTgt spid="3"/>
                                        </p:tgtEl>
                                        <p:attrNameLst>
                                          <p:attrName>r</p:attrName>
                                        </p:attrNameLst>
                                      </p:cBhvr>
                                    </p:animRot>
                                    <p:animRot by="240000">
                                      <p:cBhvr>
                                        <p:cTn id="14" dur="200" fill="hold">
                                          <p:stCondLst>
                                            <p:cond delay="400"/>
                                          </p:stCondLst>
                                        </p:cTn>
                                        <p:tgtEl>
                                          <p:spTgt spid="3"/>
                                        </p:tgtEl>
                                        <p:attrNameLst>
                                          <p:attrName>r</p:attrName>
                                        </p:attrNameLst>
                                      </p:cBhvr>
                                    </p:animRot>
                                    <p:animRot by="-240000">
                                      <p:cBhvr>
                                        <p:cTn id="15" dur="200" fill="hold">
                                          <p:stCondLst>
                                            <p:cond delay="600"/>
                                          </p:stCondLst>
                                        </p:cTn>
                                        <p:tgtEl>
                                          <p:spTgt spid="3"/>
                                        </p:tgtEl>
                                        <p:attrNameLst>
                                          <p:attrName>r</p:attrName>
                                        </p:attrNameLst>
                                      </p:cBhvr>
                                    </p:animRot>
                                    <p:animRot by="120000">
                                      <p:cBhvr>
                                        <p:cTn id="16" dur="200" fill="hold">
                                          <p:stCondLst>
                                            <p:cond delay="800"/>
                                          </p:stCondLst>
                                        </p:cTn>
                                        <p:tgtEl>
                                          <p:spTgt spid="3"/>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4"/>
                                        </p:tgtEl>
                                        <p:attrNameLst>
                                          <p:attrName>r</p:attrName>
                                        </p:attrNameLst>
                                      </p:cBhvr>
                                    </p:animRot>
                                    <p:animRot by="-240000">
                                      <p:cBhvr>
                                        <p:cTn id="19" dur="200" fill="hold">
                                          <p:stCondLst>
                                            <p:cond delay="200"/>
                                          </p:stCondLst>
                                        </p:cTn>
                                        <p:tgtEl>
                                          <p:spTgt spid="4"/>
                                        </p:tgtEl>
                                        <p:attrNameLst>
                                          <p:attrName>r</p:attrName>
                                        </p:attrNameLst>
                                      </p:cBhvr>
                                    </p:animRot>
                                    <p:animRot by="240000">
                                      <p:cBhvr>
                                        <p:cTn id="20" dur="200" fill="hold">
                                          <p:stCondLst>
                                            <p:cond delay="400"/>
                                          </p:stCondLst>
                                        </p:cTn>
                                        <p:tgtEl>
                                          <p:spTgt spid="4"/>
                                        </p:tgtEl>
                                        <p:attrNameLst>
                                          <p:attrName>r</p:attrName>
                                        </p:attrNameLst>
                                      </p:cBhvr>
                                    </p:animRot>
                                    <p:animRot by="-240000">
                                      <p:cBhvr>
                                        <p:cTn id="21" dur="200" fill="hold">
                                          <p:stCondLst>
                                            <p:cond delay="600"/>
                                          </p:stCondLst>
                                        </p:cTn>
                                        <p:tgtEl>
                                          <p:spTgt spid="4"/>
                                        </p:tgtEl>
                                        <p:attrNameLst>
                                          <p:attrName>r</p:attrName>
                                        </p:attrNameLst>
                                      </p:cBhvr>
                                    </p:animRot>
                                    <p:animRot by="120000">
                                      <p:cBhvr>
                                        <p:cTn id="22" dur="200" fill="hold">
                                          <p:stCondLst>
                                            <p:cond delay="800"/>
                                          </p:stCondLst>
                                        </p:cTn>
                                        <p:tgtEl>
                                          <p:spTgt spid="4"/>
                                        </p:tgtEl>
                                        <p:attrNameLst>
                                          <p:attrName>r</p:attrName>
                                        </p:attrNameLst>
                                      </p:cBhvr>
                                    </p:animRot>
                                  </p:childTnLst>
                                </p:cTn>
                              </p:par>
                              <p:par>
                                <p:cTn id="23" presetID="32" presetClass="emph" presetSubtype="0" fill="hold" grpId="0" nodeType="withEffect">
                                  <p:stCondLst>
                                    <p:cond delay="0"/>
                                  </p:stCondLst>
                                  <p:childTnLst>
                                    <p:animRot by="120000">
                                      <p:cBhvr>
                                        <p:cTn id="24" dur="100" fill="hold">
                                          <p:stCondLst>
                                            <p:cond delay="0"/>
                                          </p:stCondLst>
                                        </p:cTn>
                                        <p:tgtEl>
                                          <p:spTgt spid="6"/>
                                        </p:tgtEl>
                                        <p:attrNameLst>
                                          <p:attrName>r</p:attrName>
                                        </p:attrNameLst>
                                      </p:cBhvr>
                                    </p:animRot>
                                    <p:animRot by="-240000">
                                      <p:cBhvr>
                                        <p:cTn id="25" dur="200" fill="hold">
                                          <p:stCondLst>
                                            <p:cond delay="200"/>
                                          </p:stCondLst>
                                        </p:cTn>
                                        <p:tgtEl>
                                          <p:spTgt spid="6"/>
                                        </p:tgtEl>
                                        <p:attrNameLst>
                                          <p:attrName>r</p:attrName>
                                        </p:attrNameLst>
                                      </p:cBhvr>
                                    </p:animRot>
                                    <p:animRot by="240000">
                                      <p:cBhvr>
                                        <p:cTn id="26" dur="200" fill="hold">
                                          <p:stCondLst>
                                            <p:cond delay="400"/>
                                          </p:stCondLst>
                                        </p:cTn>
                                        <p:tgtEl>
                                          <p:spTgt spid="6"/>
                                        </p:tgtEl>
                                        <p:attrNameLst>
                                          <p:attrName>r</p:attrName>
                                        </p:attrNameLst>
                                      </p:cBhvr>
                                    </p:animRot>
                                    <p:animRot by="-240000">
                                      <p:cBhvr>
                                        <p:cTn id="27" dur="200" fill="hold">
                                          <p:stCondLst>
                                            <p:cond delay="600"/>
                                          </p:stCondLst>
                                        </p:cTn>
                                        <p:tgtEl>
                                          <p:spTgt spid="6"/>
                                        </p:tgtEl>
                                        <p:attrNameLst>
                                          <p:attrName>r</p:attrName>
                                        </p:attrNameLst>
                                      </p:cBhvr>
                                    </p:animRot>
                                    <p:animRot by="120000">
                                      <p:cBhvr>
                                        <p:cTn id="28" dur="200" fill="hold">
                                          <p:stCondLst>
                                            <p:cond delay="800"/>
                                          </p:stCondLst>
                                        </p:cTn>
                                        <p:tgtEl>
                                          <p:spTgt spid="6"/>
                                        </p:tgtEl>
                                        <p:attrNameLst>
                                          <p:attrName>r</p:attrName>
                                        </p:attrNameLst>
                                      </p:cBhvr>
                                    </p:animRot>
                                  </p:childTnLst>
                                </p:cTn>
                              </p:par>
                              <p:par>
                                <p:cTn id="29" presetID="32" presetClass="emph" presetSubtype="0" fill="hold" grpId="0" nodeType="withEffect">
                                  <p:stCondLst>
                                    <p:cond delay="0"/>
                                  </p:stCondLst>
                                  <p:childTnLst>
                                    <p:animRot by="120000">
                                      <p:cBhvr>
                                        <p:cTn id="30" dur="100" fill="hold">
                                          <p:stCondLst>
                                            <p:cond delay="0"/>
                                          </p:stCondLst>
                                        </p:cTn>
                                        <p:tgtEl>
                                          <p:spTgt spid="7"/>
                                        </p:tgtEl>
                                        <p:attrNameLst>
                                          <p:attrName>r</p:attrName>
                                        </p:attrNameLst>
                                      </p:cBhvr>
                                    </p:animRot>
                                    <p:animRot by="-240000">
                                      <p:cBhvr>
                                        <p:cTn id="31" dur="200" fill="hold">
                                          <p:stCondLst>
                                            <p:cond delay="200"/>
                                          </p:stCondLst>
                                        </p:cTn>
                                        <p:tgtEl>
                                          <p:spTgt spid="7"/>
                                        </p:tgtEl>
                                        <p:attrNameLst>
                                          <p:attrName>r</p:attrName>
                                        </p:attrNameLst>
                                      </p:cBhvr>
                                    </p:animRot>
                                    <p:animRot by="240000">
                                      <p:cBhvr>
                                        <p:cTn id="32" dur="200" fill="hold">
                                          <p:stCondLst>
                                            <p:cond delay="400"/>
                                          </p:stCondLst>
                                        </p:cTn>
                                        <p:tgtEl>
                                          <p:spTgt spid="7"/>
                                        </p:tgtEl>
                                        <p:attrNameLst>
                                          <p:attrName>r</p:attrName>
                                        </p:attrNameLst>
                                      </p:cBhvr>
                                    </p:animRot>
                                    <p:animRot by="-240000">
                                      <p:cBhvr>
                                        <p:cTn id="33" dur="200" fill="hold">
                                          <p:stCondLst>
                                            <p:cond delay="600"/>
                                          </p:stCondLst>
                                        </p:cTn>
                                        <p:tgtEl>
                                          <p:spTgt spid="7"/>
                                        </p:tgtEl>
                                        <p:attrNameLst>
                                          <p:attrName>r</p:attrName>
                                        </p:attrNameLst>
                                      </p:cBhvr>
                                    </p:animRot>
                                    <p:animRot by="120000">
                                      <p:cBhvr>
                                        <p:cTn id="34" dur="200" fill="hold">
                                          <p:stCondLst>
                                            <p:cond delay="800"/>
                                          </p:stCondLst>
                                        </p:cTn>
                                        <p:tgtEl>
                                          <p:spTgt spid="7"/>
                                        </p:tgtEl>
                                        <p:attrNameLst>
                                          <p:attrName>r</p:attrName>
                                        </p:attrNameLst>
                                      </p:cBhvr>
                                    </p:animRot>
                                  </p:childTnLst>
                                </p:cTn>
                              </p:par>
                              <p:par>
                                <p:cTn id="35" presetID="32" presetClass="emph" presetSubtype="0" fill="hold" nodeType="withEffect">
                                  <p:stCondLst>
                                    <p:cond delay="0"/>
                                  </p:stCondLst>
                                  <p:childTnLst>
                                    <p:animRot by="120000">
                                      <p:cBhvr>
                                        <p:cTn id="36" dur="100" fill="hold">
                                          <p:stCondLst>
                                            <p:cond delay="0"/>
                                          </p:stCondLst>
                                        </p:cTn>
                                        <p:tgtEl>
                                          <p:spTgt spid="14"/>
                                        </p:tgtEl>
                                        <p:attrNameLst>
                                          <p:attrName>r</p:attrName>
                                        </p:attrNameLst>
                                      </p:cBhvr>
                                    </p:animRot>
                                    <p:animRot by="-240000">
                                      <p:cBhvr>
                                        <p:cTn id="37" dur="200" fill="hold">
                                          <p:stCondLst>
                                            <p:cond delay="200"/>
                                          </p:stCondLst>
                                        </p:cTn>
                                        <p:tgtEl>
                                          <p:spTgt spid="14"/>
                                        </p:tgtEl>
                                        <p:attrNameLst>
                                          <p:attrName>r</p:attrName>
                                        </p:attrNameLst>
                                      </p:cBhvr>
                                    </p:animRot>
                                    <p:animRot by="240000">
                                      <p:cBhvr>
                                        <p:cTn id="38" dur="200" fill="hold">
                                          <p:stCondLst>
                                            <p:cond delay="400"/>
                                          </p:stCondLst>
                                        </p:cTn>
                                        <p:tgtEl>
                                          <p:spTgt spid="14"/>
                                        </p:tgtEl>
                                        <p:attrNameLst>
                                          <p:attrName>r</p:attrName>
                                        </p:attrNameLst>
                                      </p:cBhvr>
                                    </p:animRot>
                                    <p:animRot by="-240000">
                                      <p:cBhvr>
                                        <p:cTn id="39" dur="200" fill="hold">
                                          <p:stCondLst>
                                            <p:cond delay="600"/>
                                          </p:stCondLst>
                                        </p:cTn>
                                        <p:tgtEl>
                                          <p:spTgt spid="14"/>
                                        </p:tgtEl>
                                        <p:attrNameLst>
                                          <p:attrName>r</p:attrName>
                                        </p:attrNameLst>
                                      </p:cBhvr>
                                    </p:animRot>
                                    <p:animRot by="120000">
                                      <p:cBhvr>
                                        <p:cTn id="40" dur="200" fill="hold">
                                          <p:stCondLst>
                                            <p:cond delay="800"/>
                                          </p:stCondLst>
                                        </p:cTn>
                                        <p:tgtEl>
                                          <p:spTgt spid="14"/>
                                        </p:tgtEl>
                                        <p:attrNameLst>
                                          <p:attrName>r</p:attrName>
                                        </p:attrNameLst>
                                      </p:cBhvr>
                                    </p:animRot>
                                  </p:childTnLst>
                                </p:cTn>
                              </p:par>
                              <p:par>
                                <p:cTn id="41" presetID="32" presetClass="emph" presetSubtype="0" fill="hold" grpId="0" nodeType="withEffect">
                                  <p:stCondLst>
                                    <p:cond delay="0"/>
                                  </p:stCondLst>
                                  <p:childTnLst>
                                    <p:animRot by="120000">
                                      <p:cBhvr>
                                        <p:cTn id="42" dur="100" fill="hold">
                                          <p:stCondLst>
                                            <p:cond delay="0"/>
                                          </p:stCondLst>
                                        </p:cTn>
                                        <p:tgtEl>
                                          <p:spTgt spid="24"/>
                                        </p:tgtEl>
                                        <p:attrNameLst>
                                          <p:attrName>r</p:attrName>
                                        </p:attrNameLst>
                                      </p:cBhvr>
                                    </p:animRot>
                                    <p:animRot by="-240000">
                                      <p:cBhvr>
                                        <p:cTn id="43" dur="200" fill="hold">
                                          <p:stCondLst>
                                            <p:cond delay="200"/>
                                          </p:stCondLst>
                                        </p:cTn>
                                        <p:tgtEl>
                                          <p:spTgt spid="24"/>
                                        </p:tgtEl>
                                        <p:attrNameLst>
                                          <p:attrName>r</p:attrName>
                                        </p:attrNameLst>
                                      </p:cBhvr>
                                    </p:animRot>
                                    <p:animRot by="240000">
                                      <p:cBhvr>
                                        <p:cTn id="44" dur="200" fill="hold">
                                          <p:stCondLst>
                                            <p:cond delay="400"/>
                                          </p:stCondLst>
                                        </p:cTn>
                                        <p:tgtEl>
                                          <p:spTgt spid="24"/>
                                        </p:tgtEl>
                                        <p:attrNameLst>
                                          <p:attrName>r</p:attrName>
                                        </p:attrNameLst>
                                      </p:cBhvr>
                                    </p:animRot>
                                    <p:animRot by="-240000">
                                      <p:cBhvr>
                                        <p:cTn id="45" dur="200" fill="hold">
                                          <p:stCondLst>
                                            <p:cond delay="600"/>
                                          </p:stCondLst>
                                        </p:cTn>
                                        <p:tgtEl>
                                          <p:spTgt spid="24"/>
                                        </p:tgtEl>
                                        <p:attrNameLst>
                                          <p:attrName>r</p:attrName>
                                        </p:attrNameLst>
                                      </p:cBhvr>
                                    </p:animRot>
                                    <p:animRot by="120000">
                                      <p:cBhvr>
                                        <p:cTn id="46" dur="200" fill="hold">
                                          <p:stCondLst>
                                            <p:cond delay="800"/>
                                          </p:stCondLst>
                                        </p:cTn>
                                        <p:tgtEl>
                                          <p:spTgt spid="24"/>
                                        </p:tgtEl>
                                        <p:attrNameLst>
                                          <p:attrName>r</p:attrName>
                                        </p:attrNameLst>
                                      </p:cBhvr>
                                    </p:animRot>
                                  </p:childTnLst>
                                </p:cTn>
                              </p:par>
                              <p:par>
                                <p:cTn id="47" presetID="32" presetClass="emph" presetSubtype="0" fill="hold" grpId="0" nodeType="withEffect">
                                  <p:stCondLst>
                                    <p:cond delay="0"/>
                                  </p:stCondLst>
                                  <p:childTnLst>
                                    <p:animRot by="120000">
                                      <p:cBhvr>
                                        <p:cTn id="48" dur="100" fill="hold">
                                          <p:stCondLst>
                                            <p:cond delay="0"/>
                                          </p:stCondLst>
                                        </p:cTn>
                                        <p:tgtEl>
                                          <p:spTgt spid="25"/>
                                        </p:tgtEl>
                                        <p:attrNameLst>
                                          <p:attrName>r</p:attrName>
                                        </p:attrNameLst>
                                      </p:cBhvr>
                                    </p:animRot>
                                    <p:animRot by="-240000">
                                      <p:cBhvr>
                                        <p:cTn id="49" dur="200" fill="hold">
                                          <p:stCondLst>
                                            <p:cond delay="200"/>
                                          </p:stCondLst>
                                        </p:cTn>
                                        <p:tgtEl>
                                          <p:spTgt spid="25"/>
                                        </p:tgtEl>
                                        <p:attrNameLst>
                                          <p:attrName>r</p:attrName>
                                        </p:attrNameLst>
                                      </p:cBhvr>
                                    </p:animRot>
                                    <p:animRot by="240000">
                                      <p:cBhvr>
                                        <p:cTn id="50" dur="200" fill="hold">
                                          <p:stCondLst>
                                            <p:cond delay="400"/>
                                          </p:stCondLst>
                                        </p:cTn>
                                        <p:tgtEl>
                                          <p:spTgt spid="25"/>
                                        </p:tgtEl>
                                        <p:attrNameLst>
                                          <p:attrName>r</p:attrName>
                                        </p:attrNameLst>
                                      </p:cBhvr>
                                    </p:animRot>
                                    <p:animRot by="-240000">
                                      <p:cBhvr>
                                        <p:cTn id="51" dur="200" fill="hold">
                                          <p:stCondLst>
                                            <p:cond delay="600"/>
                                          </p:stCondLst>
                                        </p:cTn>
                                        <p:tgtEl>
                                          <p:spTgt spid="25"/>
                                        </p:tgtEl>
                                        <p:attrNameLst>
                                          <p:attrName>r</p:attrName>
                                        </p:attrNameLst>
                                      </p:cBhvr>
                                    </p:animRot>
                                    <p:animRot by="120000">
                                      <p:cBhvr>
                                        <p:cTn id="52" dur="200" fill="hold">
                                          <p:stCondLst>
                                            <p:cond delay="800"/>
                                          </p:stCondLst>
                                        </p:cTn>
                                        <p:tgtEl>
                                          <p:spTgt spid="25"/>
                                        </p:tgtEl>
                                        <p:attrNameLst>
                                          <p:attrName>r</p:attrName>
                                        </p:attrNameLst>
                                      </p:cBhvr>
                                    </p:animRot>
                                  </p:childTnLst>
                                </p:cTn>
                              </p:par>
                              <p:par>
                                <p:cTn id="53" presetID="32" presetClass="emph" presetSubtype="0" fill="hold" grpId="0" nodeType="withEffect">
                                  <p:stCondLst>
                                    <p:cond delay="0"/>
                                  </p:stCondLst>
                                  <p:childTnLst>
                                    <p:animRot by="120000">
                                      <p:cBhvr>
                                        <p:cTn id="54" dur="100" fill="hold">
                                          <p:stCondLst>
                                            <p:cond delay="0"/>
                                          </p:stCondLst>
                                        </p:cTn>
                                        <p:tgtEl>
                                          <p:spTgt spid="26"/>
                                        </p:tgtEl>
                                        <p:attrNameLst>
                                          <p:attrName>r</p:attrName>
                                        </p:attrNameLst>
                                      </p:cBhvr>
                                    </p:animRot>
                                    <p:animRot by="-240000">
                                      <p:cBhvr>
                                        <p:cTn id="55" dur="200" fill="hold">
                                          <p:stCondLst>
                                            <p:cond delay="200"/>
                                          </p:stCondLst>
                                        </p:cTn>
                                        <p:tgtEl>
                                          <p:spTgt spid="26"/>
                                        </p:tgtEl>
                                        <p:attrNameLst>
                                          <p:attrName>r</p:attrName>
                                        </p:attrNameLst>
                                      </p:cBhvr>
                                    </p:animRot>
                                    <p:animRot by="240000">
                                      <p:cBhvr>
                                        <p:cTn id="56" dur="200" fill="hold">
                                          <p:stCondLst>
                                            <p:cond delay="400"/>
                                          </p:stCondLst>
                                        </p:cTn>
                                        <p:tgtEl>
                                          <p:spTgt spid="26"/>
                                        </p:tgtEl>
                                        <p:attrNameLst>
                                          <p:attrName>r</p:attrName>
                                        </p:attrNameLst>
                                      </p:cBhvr>
                                    </p:animRot>
                                    <p:animRot by="-240000">
                                      <p:cBhvr>
                                        <p:cTn id="57" dur="200" fill="hold">
                                          <p:stCondLst>
                                            <p:cond delay="600"/>
                                          </p:stCondLst>
                                        </p:cTn>
                                        <p:tgtEl>
                                          <p:spTgt spid="26"/>
                                        </p:tgtEl>
                                        <p:attrNameLst>
                                          <p:attrName>r</p:attrName>
                                        </p:attrNameLst>
                                      </p:cBhvr>
                                    </p:animRot>
                                    <p:animRot by="120000">
                                      <p:cBhvr>
                                        <p:cTn id="58" dur="200" fill="hold">
                                          <p:stCondLst>
                                            <p:cond delay="800"/>
                                          </p:stCondLst>
                                        </p:cTn>
                                        <p:tgtEl>
                                          <p:spTgt spid="26"/>
                                        </p:tgtEl>
                                        <p:attrNameLst>
                                          <p:attrName>r</p:attrName>
                                        </p:attrNameLst>
                                      </p:cBhvr>
                                    </p:animRot>
                                  </p:childTnLst>
                                </p:cTn>
                              </p:par>
                              <p:par>
                                <p:cTn id="59" presetID="32" presetClass="emph" presetSubtype="0" fill="hold" grpId="0" nodeType="withEffect">
                                  <p:stCondLst>
                                    <p:cond delay="0"/>
                                  </p:stCondLst>
                                  <p:childTnLst>
                                    <p:animRot by="120000">
                                      <p:cBhvr>
                                        <p:cTn id="60" dur="100" fill="hold">
                                          <p:stCondLst>
                                            <p:cond delay="0"/>
                                          </p:stCondLst>
                                        </p:cTn>
                                        <p:tgtEl>
                                          <p:spTgt spid="27"/>
                                        </p:tgtEl>
                                        <p:attrNameLst>
                                          <p:attrName>r</p:attrName>
                                        </p:attrNameLst>
                                      </p:cBhvr>
                                    </p:animRot>
                                    <p:animRot by="-240000">
                                      <p:cBhvr>
                                        <p:cTn id="61" dur="200" fill="hold">
                                          <p:stCondLst>
                                            <p:cond delay="200"/>
                                          </p:stCondLst>
                                        </p:cTn>
                                        <p:tgtEl>
                                          <p:spTgt spid="27"/>
                                        </p:tgtEl>
                                        <p:attrNameLst>
                                          <p:attrName>r</p:attrName>
                                        </p:attrNameLst>
                                      </p:cBhvr>
                                    </p:animRot>
                                    <p:animRot by="240000">
                                      <p:cBhvr>
                                        <p:cTn id="62" dur="200" fill="hold">
                                          <p:stCondLst>
                                            <p:cond delay="400"/>
                                          </p:stCondLst>
                                        </p:cTn>
                                        <p:tgtEl>
                                          <p:spTgt spid="27"/>
                                        </p:tgtEl>
                                        <p:attrNameLst>
                                          <p:attrName>r</p:attrName>
                                        </p:attrNameLst>
                                      </p:cBhvr>
                                    </p:animRot>
                                    <p:animRot by="-240000">
                                      <p:cBhvr>
                                        <p:cTn id="63" dur="200" fill="hold">
                                          <p:stCondLst>
                                            <p:cond delay="600"/>
                                          </p:stCondLst>
                                        </p:cTn>
                                        <p:tgtEl>
                                          <p:spTgt spid="27"/>
                                        </p:tgtEl>
                                        <p:attrNameLst>
                                          <p:attrName>r</p:attrName>
                                        </p:attrNameLst>
                                      </p:cBhvr>
                                    </p:animRot>
                                    <p:animRot by="120000">
                                      <p:cBhvr>
                                        <p:cTn id="64" dur="200" fill="hold">
                                          <p:stCondLst>
                                            <p:cond delay="800"/>
                                          </p:stCondLst>
                                        </p:cTn>
                                        <p:tgtEl>
                                          <p:spTgt spid="27"/>
                                        </p:tgtEl>
                                        <p:attrNameLst>
                                          <p:attrName>r</p:attrName>
                                        </p:attrNameLst>
                                      </p:cBhvr>
                                    </p:animRot>
                                  </p:childTnLst>
                                </p:cTn>
                              </p:par>
                              <p:par>
                                <p:cTn id="65" presetID="32" presetClass="emph" presetSubtype="0" fill="hold" grpId="0" nodeType="withEffect">
                                  <p:stCondLst>
                                    <p:cond delay="0"/>
                                  </p:stCondLst>
                                  <p:childTnLst>
                                    <p:animRot by="120000">
                                      <p:cBhvr>
                                        <p:cTn id="66" dur="100" fill="hold">
                                          <p:stCondLst>
                                            <p:cond delay="0"/>
                                          </p:stCondLst>
                                        </p:cTn>
                                        <p:tgtEl>
                                          <p:spTgt spid="28"/>
                                        </p:tgtEl>
                                        <p:attrNameLst>
                                          <p:attrName>r</p:attrName>
                                        </p:attrNameLst>
                                      </p:cBhvr>
                                    </p:animRot>
                                    <p:animRot by="-240000">
                                      <p:cBhvr>
                                        <p:cTn id="67" dur="200" fill="hold">
                                          <p:stCondLst>
                                            <p:cond delay="200"/>
                                          </p:stCondLst>
                                        </p:cTn>
                                        <p:tgtEl>
                                          <p:spTgt spid="28"/>
                                        </p:tgtEl>
                                        <p:attrNameLst>
                                          <p:attrName>r</p:attrName>
                                        </p:attrNameLst>
                                      </p:cBhvr>
                                    </p:animRot>
                                    <p:animRot by="240000">
                                      <p:cBhvr>
                                        <p:cTn id="68" dur="200" fill="hold">
                                          <p:stCondLst>
                                            <p:cond delay="400"/>
                                          </p:stCondLst>
                                        </p:cTn>
                                        <p:tgtEl>
                                          <p:spTgt spid="28"/>
                                        </p:tgtEl>
                                        <p:attrNameLst>
                                          <p:attrName>r</p:attrName>
                                        </p:attrNameLst>
                                      </p:cBhvr>
                                    </p:animRot>
                                    <p:animRot by="-240000">
                                      <p:cBhvr>
                                        <p:cTn id="69" dur="200" fill="hold">
                                          <p:stCondLst>
                                            <p:cond delay="600"/>
                                          </p:stCondLst>
                                        </p:cTn>
                                        <p:tgtEl>
                                          <p:spTgt spid="28"/>
                                        </p:tgtEl>
                                        <p:attrNameLst>
                                          <p:attrName>r</p:attrName>
                                        </p:attrNameLst>
                                      </p:cBhvr>
                                    </p:animRot>
                                    <p:animRot by="120000">
                                      <p:cBhvr>
                                        <p:cTn id="70" dur="200" fill="hold">
                                          <p:stCondLst>
                                            <p:cond delay="800"/>
                                          </p:stCondLst>
                                        </p:cTn>
                                        <p:tgtEl>
                                          <p:spTgt spid="28"/>
                                        </p:tgtEl>
                                        <p:attrNameLst>
                                          <p:attrName>r</p:attrName>
                                        </p:attrNameLst>
                                      </p:cBhvr>
                                    </p:animRot>
                                  </p:childTnLst>
                                </p:cTn>
                              </p:par>
                              <p:par>
                                <p:cTn id="71" presetID="32" presetClass="emph" presetSubtype="0" fill="hold" grpId="0" nodeType="withEffect">
                                  <p:stCondLst>
                                    <p:cond delay="0"/>
                                  </p:stCondLst>
                                  <p:childTnLst>
                                    <p:animRot by="120000">
                                      <p:cBhvr>
                                        <p:cTn id="72" dur="100" fill="hold">
                                          <p:stCondLst>
                                            <p:cond delay="0"/>
                                          </p:stCondLst>
                                        </p:cTn>
                                        <p:tgtEl>
                                          <p:spTgt spid="29"/>
                                        </p:tgtEl>
                                        <p:attrNameLst>
                                          <p:attrName>r</p:attrName>
                                        </p:attrNameLst>
                                      </p:cBhvr>
                                    </p:animRot>
                                    <p:animRot by="-240000">
                                      <p:cBhvr>
                                        <p:cTn id="73" dur="200" fill="hold">
                                          <p:stCondLst>
                                            <p:cond delay="200"/>
                                          </p:stCondLst>
                                        </p:cTn>
                                        <p:tgtEl>
                                          <p:spTgt spid="29"/>
                                        </p:tgtEl>
                                        <p:attrNameLst>
                                          <p:attrName>r</p:attrName>
                                        </p:attrNameLst>
                                      </p:cBhvr>
                                    </p:animRot>
                                    <p:animRot by="240000">
                                      <p:cBhvr>
                                        <p:cTn id="74" dur="200" fill="hold">
                                          <p:stCondLst>
                                            <p:cond delay="400"/>
                                          </p:stCondLst>
                                        </p:cTn>
                                        <p:tgtEl>
                                          <p:spTgt spid="29"/>
                                        </p:tgtEl>
                                        <p:attrNameLst>
                                          <p:attrName>r</p:attrName>
                                        </p:attrNameLst>
                                      </p:cBhvr>
                                    </p:animRot>
                                    <p:animRot by="-240000">
                                      <p:cBhvr>
                                        <p:cTn id="75" dur="200" fill="hold">
                                          <p:stCondLst>
                                            <p:cond delay="600"/>
                                          </p:stCondLst>
                                        </p:cTn>
                                        <p:tgtEl>
                                          <p:spTgt spid="29"/>
                                        </p:tgtEl>
                                        <p:attrNameLst>
                                          <p:attrName>r</p:attrName>
                                        </p:attrNameLst>
                                      </p:cBhvr>
                                    </p:animRot>
                                    <p:animRot by="120000">
                                      <p:cBhvr>
                                        <p:cTn id="76" dur="200" fill="hold">
                                          <p:stCondLst>
                                            <p:cond delay="800"/>
                                          </p:stCondLst>
                                        </p:cTn>
                                        <p:tgtEl>
                                          <p:spTgt spid="29"/>
                                        </p:tgtEl>
                                        <p:attrNameLst>
                                          <p:attrName>r</p:attrName>
                                        </p:attrNameLst>
                                      </p:cBhvr>
                                    </p:animRot>
                                  </p:childTnLst>
                                </p:cTn>
                              </p:par>
                              <p:par>
                                <p:cTn id="77" presetID="32" presetClass="emph" presetSubtype="0" fill="hold" nodeType="withEffect">
                                  <p:stCondLst>
                                    <p:cond delay="0"/>
                                  </p:stCondLst>
                                  <p:childTnLst>
                                    <p:animRot by="120000">
                                      <p:cBhvr>
                                        <p:cTn id="78" dur="100" fill="hold">
                                          <p:stCondLst>
                                            <p:cond delay="0"/>
                                          </p:stCondLst>
                                        </p:cTn>
                                        <p:tgtEl>
                                          <p:spTgt spid="13"/>
                                        </p:tgtEl>
                                        <p:attrNameLst>
                                          <p:attrName>r</p:attrName>
                                        </p:attrNameLst>
                                      </p:cBhvr>
                                    </p:animRot>
                                    <p:animRot by="-240000">
                                      <p:cBhvr>
                                        <p:cTn id="79" dur="200" fill="hold">
                                          <p:stCondLst>
                                            <p:cond delay="200"/>
                                          </p:stCondLst>
                                        </p:cTn>
                                        <p:tgtEl>
                                          <p:spTgt spid="13"/>
                                        </p:tgtEl>
                                        <p:attrNameLst>
                                          <p:attrName>r</p:attrName>
                                        </p:attrNameLst>
                                      </p:cBhvr>
                                    </p:animRot>
                                    <p:animRot by="240000">
                                      <p:cBhvr>
                                        <p:cTn id="80" dur="200" fill="hold">
                                          <p:stCondLst>
                                            <p:cond delay="400"/>
                                          </p:stCondLst>
                                        </p:cTn>
                                        <p:tgtEl>
                                          <p:spTgt spid="13"/>
                                        </p:tgtEl>
                                        <p:attrNameLst>
                                          <p:attrName>r</p:attrName>
                                        </p:attrNameLst>
                                      </p:cBhvr>
                                    </p:animRot>
                                    <p:animRot by="-240000">
                                      <p:cBhvr>
                                        <p:cTn id="81" dur="200" fill="hold">
                                          <p:stCondLst>
                                            <p:cond delay="600"/>
                                          </p:stCondLst>
                                        </p:cTn>
                                        <p:tgtEl>
                                          <p:spTgt spid="13"/>
                                        </p:tgtEl>
                                        <p:attrNameLst>
                                          <p:attrName>r</p:attrName>
                                        </p:attrNameLst>
                                      </p:cBhvr>
                                    </p:animRot>
                                    <p:animRot by="120000">
                                      <p:cBhvr>
                                        <p:cTn id="82" dur="200" fill="hold">
                                          <p:stCondLst>
                                            <p:cond delay="800"/>
                                          </p:stCondLst>
                                        </p:cTn>
                                        <p:tgtEl>
                                          <p:spTgt spid="13"/>
                                        </p:tgtEl>
                                        <p:attrNameLst>
                                          <p:attrName>r</p:attrName>
                                        </p:attrNameLst>
                                      </p:cBhvr>
                                    </p:animRot>
                                  </p:childTnLst>
                                </p:cTn>
                              </p:par>
                              <p:par>
                                <p:cTn id="83" presetID="32" presetClass="emph" presetSubtype="0" fill="hold" nodeType="withEffect">
                                  <p:stCondLst>
                                    <p:cond delay="0"/>
                                  </p:stCondLst>
                                  <p:childTnLst>
                                    <p:animRot by="120000">
                                      <p:cBhvr>
                                        <p:cTn id="84" dur="100" fill="hold">
                                          <p:stCondLst>
                                            <p:cond delay="0"/>
                                          </p:stCondLst>
                                        </p:cTn>
                                        <p:tgtEl>
                                          <p:spTgt spid="10"/>
                                        </p:tgtEl>
                                        <p:attrNameLst>
                                          <p:attrName>r</p:attrName>
                                        </p:attrNameLst>
                                      </p:cBhvr>
                                    </p:animRot>
                                    <p:animRot by="-240000">
                                      <p:cBhvr>
                                        <p:cTn id="85" dur="200" fill="hold">
                                          <p:stCondLst>
                                            <p:cond delay="200"/>
                                          </p:stCondLst>
                                        </p:cTn>
                                        <p:tgtEl>
                                          <p:spTgt spid="10"/>
                                        </p:tgtEl>
                                        <p:attrNameLst>
                                          <p:attrName>r</p:attrName>
                                        </p:attrNameLst>
                                      </p:cBhvr>
                                    </p:animRot>
                                    <p:animRot by="240000">
                                      <p:cBhvr>
                                        <p:cTn id="86" dur="200" fill="hold">
                                          <p:stCondLst>
                                            <p:cond delay="400"/>
                                          </p:stCondLst>
                                        </p:cTn>
                                        <p:tgtEl>
                                          <p:spTgt spid="10"/>
                                        </p:tgtEl>
                                        <p:attrNameLst>
                                          <p:attrName>r</p:attrName>
                                        </p:attrNameLst>
                                      </p:cBhvr>
                                    </p:animRot>
                                    <p:animRot by="-240000">
                                      <p:cBhvr>
                                        <p:cTn id="87" dur="200" fill="hold">
                                          <p:stCondLst>
                                            <p:cond delay="600"/>
                                          </p:stCondLst>
                                        </p:cTn>
                                        <p:tgtEl>
                                          <p:spTgt spid="10"/>
                                        </p:tgtEl>
                                        <p:attrNameLst>
                                          <p:attrName>r</p:attrName>
                                        </p:attrNameLst>
                                      </p:cBhvr>
                                    </p:animRot>
                                    <p:animRot by="120000">
                                      <p:cBhvr>
                                        <p:cTn id="88" dur="200" fill="hold">
                                          <p:stCondLst>
                                            <p:cond delay="800"/>
                                          </p:stCondLst>
                                        </p:cTn>
                                        <p:tgtEl>
                                          <p:spTgt spid="10"/>
                                        </p:tgtEl>
                                        <p:attrNameLst>
                                          <p:attrName>r</p:attrName>
                                        </p:attrNameLst>
                                      </p:cBhvr>
                                    </p:animRot>
                                  </p:childTnLst>
                                </p:cTn>
                              </p:par>
                              <p:par>
                                <p:cTn id="89" presetID="32" presetClass="emph" presetSubtype="0" fill="hold" nodeType="withEffect">
                                  <p:stCondLst>
                                    <p:cond delay="0"/>
                                  </p:stCondLst>
                                  <p:childTnLst>
                                    <p:animRot by="120000">
                                      <p:cBhvr>
                                        <p:cTn id="90" dur="100" fill="hold">
                                          <p:stCondLst>
                                            <p:cond delay="0"/>
                                          </p:stCondLst>
                                        </p:cTn>
                                        <p:tgtEl>
                                          <p:spTgt spid="12"/>
                                        </p:tgtEl>
                                        <p:attrNameLst>
                                          <p:attrName>r</p:attrName>
                                        </p:attrNameLst>
                                      </p:cBhvr>
                                    </p:animRot>
                                    <p:animRot by="-240000">
                                      <p:cBhvr>
                                        <p:cTn id="91" dur="200" fill="hold">
                                          <p:stCondLst>
                                            <p:cond delay="200"/>
                                          </p:stCondLst>
                                        </p:cTn>
                                        <p:tgtEl>
                                          <p:spTgt spid="12"/>
                                        </p:tgtEl>
                                        <p:attrNameLst>
                                          <p:attrName>r</p:attrName>
                                        </p:attrNameLst>
                                      </p:cBhvr>
                                    </p:animRot>
                                    <p:animRot by="240000">
                                      <p:cBhvr>
                                        <p:cTn id="92" dur="200" fill="hold">
                                          <p:stCondLst>
                                            <p:cond delay="400"/>
                                          </p:stCondLst>
                                        </p:cTn>
                                        <p:tgtEl>
                                          <p:spTgt spid="12"/>
                                        </p:tgtEl>
                                        <p:attrNameLst>
                                          <p:attrName>r</p:attrName>
                                        </p:attrNameLst>
                                      </p:cBhvr>
                                    </p:animRot>
                                    <p:animRot by="-240000">
                                      <p:cBhvr>
                                        <p:cTn id="93" dur="200" fill="hold">
                                          <p:stCondLst>
                                            <p:cond delay="600"/>
                                          </p:stCondLst>
                                        </p:cTn>
                                        <p:tgtEl>
                                          <p:spTgt spid="12"/>
                                        </p:tgtEl>
                                        <p:attrNameLst>
                                          <p:attrName>r</p:attrName>
                                        </p:attrNameLst>
                                      </p:cBhvr>
                                    </p:animRot>
                                    <p:animRot by="120000">
                                      <p:cBhvr>
                                        <p:cTn id="94"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6" grpId="0"/>
      <p:bldP spid="7" grpId="0"/>
      <p:bldP spid="24" grpId="0"/>
      <p:bldP spid="25" grpId="0"/>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02</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179512" y="1626246"/>
            <a:ext cx="8964488"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755220" y="1559597"/>
            <a:ext cx="149072" cy="1490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570238" y="1559597"/>
            <a:ext cx="149072" cy="149072"/>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85256" y="1559597"/>
            <a:ext cx="149072" cy="1490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200273" y="1559597"/>
            <a:ext cx="149072" cy="149072"/>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1246342" y="1224115"/>
            <a:ext cx="1415772" cy="276999"/>
          </a:xfrm>
          <a:prstGeom prst="rect">
            <a:avLst/>
          </a:prstGeom>
          <a:noFill/>
        </p:spPr>
        <p:txBody>
          <a:bodyPr wrap="none" rtlCol="0">
            <a:spAutoFit/>
          </a:bodyPr>
          <a:lstStyle/>
          <a:p>
            <a:r>
              <a:rPr lang="zh-CN" altLang="en-US" sz="1200" b="1" dirty="0">
                <a:solidFill>
                  <a:srgbClr val="0070C0"/>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1200" b="1" dirty="0">
              <a:solidFill>
                <a:srgbClr val="0070C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852564" y="1224115"/>
            <a:ext cx="1415772" cy="461665"/>
          </a:xfrm>
          <a:prstGeom prst="rect">
            <a:avLst/>
          </a:prstGeom>
          <a:noFill/>
        </p:spPr>
        <p:txBody>
          <a:bodyPr wrap="none" rtlCol="0">
            <a:spAutoFit/>
          </a:bodyPr>
          <a:lstStyle/>
          <a:p>
            <a:r>
              <a:rPr lang="zh-CN" altLang="en-US" sz="1200" b="1" dirty="0">
                <a:solidFill>
                  <a:srgbClr val="0070C0"/>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1200" b="1" dirty="0">
              <a:solidFill>
                <a:srgbClr val="0070C0"/>
              </a:solidFill>
              <a:latin typeface="微软雅黑" panose="020B0503020204020204" pitchFamily="34" charset="-122"/>
              <a:ea typeface="微软雅黑" panose="020B0503020204020204" pitchFamily="34" charset="-122"/>
            </a:endParaRPr>
          </a:p>
          <a:p>
            <a:endParaRPr lang="zh-CN" altLang="en-US" sz="1200" b="1" dirty="0">
              <a:solidFill>
                <a:srgbClr val="0070C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3011424" y="1210875"/>
            <a:ext cx="1415772" cy="276999"/>
          </a:xfrm>
          <a:prstGeom prst="rect">
            <a:avLst/>
          </a:prstGeom>
          <a:noFill/>
        </p:spPr>
        <p:txBody>
          <a:bodyPr wrap="none" rtlCol="0">
            <a:spAutoFit/>
          </a:bodyPr>
          <a:lstStyle/>
          <a:p>
            <a:r>
              <a:rPr lang="zh-CN" altLang="en-US" sz="1200" b="1"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1200" b="1" dirty="0">
              <a:solidFill>
                <a:srgbClr val="00206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668615" y="1224115"/>
            <a:ext cx="1415772" cy="276999"/>
          </a:xfrm>
          <a:prstGeom prst="rect">
            <a:avLst/>
          </a:prstGeom>
          <a:noFill/>
        </p:spPr>
        <p:txBody>
          <a:bodyPr wrap="none" rtlCol="0">
            <a:spAutoFit/>
          </a:bodyPr>
          <a:lstStyle/>
          <a:p>
            <a:r>
              <a:rPr lang="zh-CN" altLang="en-US" sz="1200" b="1"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1200" b="1" dirty="0">
              <a:solidFill>
                <a:srgbClr val="002060"/>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063108" y="1808230"/>
            <a:ext cx="1682368" cy="126002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p>
          <a:p>
            <a:pPr>
              <a:lnSpc>
                <a:spcPct val="150000"/>
              </a:lnSpc>
            </a:pPr>
            <a:endParaRPr lang="zh-CN" altLang="en-US" sz="1200" dirty="0">
              <a:latin typeface="微软雅黑" panose="020B0503020204020204" pitchFamily="34" charset="-122"/>
              <a:ea typeface="微软雅黑" panose="020B0503020204020204" pitchFamily="34" charset="-122"/>
            </a:endParaRPr>
          </a:p>
        </p:txBody>
      </p:sp>
      <p:sp>
        <p:nvSpPr>
          <p:cNvPr id="30" name="TextBox 29"/>
          <p:cNvSpPr txBox="1"/>
          <p:nvPr/>
        </p:nvSpPr>
        <p:spPr>
          <a:xfrm>
            <a:off x="2878126" y="1808230"/>
            <a:ext cx="1682368" cy="101566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1" name="TextBox 30"/>
          <p:cNvSpPr txBox="1"/>
          <p:nvPr/>
        </p:nvSpPr>
        <p:spPr>
          <a:xfrm>
            <a:off x="4730556" y="1808230"/>
            <a:ext cx="1682368" cy="101566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2" name="TextBox 31"/>
          <p:cNvSpPr txBox="1"/>
          <p:nvPr/>
        </p:nvSpPr>
        <p:spPr>
          <a:xfrm>
            <a:off x="6508161" y="1808230"/>
            <a:ext cx="1682368" cy="101566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3" name="矩形 32"/>
          <p:cNvSpPr/>
          <p:nvPr/>
        </p:nvSpPr>
        <p:spPr>
          <a:xfrm>
            <a:off x="0" y="4083918"/>
            <a:ext cx="9144000" cy="10595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980773" y="4208082"/>
            <a:ext cx="1569660"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988572" y="4470588"/>
            <a:ext cx="5929828" cy="738664"/>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endParaRPr lang="en-US" altLang="zh-CN"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输入文本内容点击输入文本内容点击输入文本内容点击输入文本内容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Tree>
    <p:extLst>
      <p:ext uri="{BB962C8B-B14F-4D97-AF65-F5344CB8AC3E}">
        <p14:creationId xmlns:p14="http://schemas.microsoft.com/office/powerpoint/2010/main" val="1584645737"/>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80">
                                          <p:stCondLst>
                                            <p:cond delay="0"/>
                                          </p:stCondLst>
                                        </p:cTn>
                                        <p:tgtEl>
                                          <p:spTgt spid="4"/>
                                        </p:tgtEl>
                                      </p:cBhvr>
                                    </p:animEffect>
                                    <p:anim calcmode="lin" valueType="num">
                                      <p:cBhvr>
                                        <p:cTn id="4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5" dur="26">
                                          <p:stCondLst>
                                            <p:cond delay="650"/>
                                          </p:stCondLst>
                                        </p:cTn>
                                        <p:tgtEl>
                                          <p:spTgt spid="4"/>
                                        </p:tgtEl>
                                      </p:cBhvr>
                                      <p:to x="100000" y="60000"/>
                                    </p:animScale>
                                    <p:animScale>
                                      <p:cBhvr>
                                        <p:cTn id="46" dur="166" decel="50000">
                                          <p:stCondLst>
                                            <p:cond delay="676"/>
                                          </p:stCondLst>
                                        </p:cTn>
                                        <p:tgtEl>
                                          <p:spTgt spid="4"/>
                                        </p:tgtEl>
                                      </p:cBhvr>
                                      <p:to x="100000" y="100000"/>
                                    </p:animScale>
                                    <p:animScale>
                                      <p:cBhvr>
                                        <p:cTn id="47" dur="26">
                                          <p:stCondLst>
                                            <p:cond delay="1312"/>
                                          </p:stCondLst>
                                        </p:cTn>
                                        <p:tgtEl>
                                          <p:spTgt spid="4"/>
                                        </p:tgtEl>
                                      </p:cBhvr>
                                      <p:to x="100000" y="80000"/>
                                    </p:animScale>
                                    <p:animScale>
                                      <p:cBhvr>
                                        <p:cTn id="48" dur="166" decel="50000">
                                          <p:stCondLst>
                                            <p:cond delay="1338"/>
                                          </p:stCondLst>
                                        </p:cTn>
                                        <p:tgtEl>
                                          <p:spTgt spid="4"/>
                                        </p:tgtEl>
                                      </p:cBhvr>
                                      <p:to x="100000" y="100000"/>
                                    </p:animScale>
                                    <p:animScale>
                                      <p:cBhvr>
                                        <p:cTn id="49" dur="26">
                                          <p:stCondLst>
                                            <p:cond delay="1642"/>
                                          </p:stCondLst>
                                        </p:cTn>
                                        <p:tgtEl>
                                          <p:spTgt spid="4"/>
                                        </p:tgtEl>
                                      </p:cBhvr>
                                      <p:to x="100000" y="90000"/>
                                    </p:animScale>
                                    <p:animScale>
                                      <p:cBhvr>
                                        <p:cTn id="50" dur="166" decel="50000">
                                          <p:stCondLst>
                                            <p:cond delay="1668"/>
                                          </p:stCondLst>
                                        </p:cTn>
                                        <p:tgtEl>
                                          <p:spTgt spid="4"/>
                                        </p:tgtEl>
                                      </p:cBhvr>
                                      <p:to x="100000" y="100000"/>
                                    </p:animScale>
                                    <p:animScale>
                                      <p:cBhvr>
                                        <p:cTn id="51" dur="26">
                                          <p:stCondLst>
                                            <p:cond delay="1808"/>
                                          </p:stCondLst>
                                        </p:cTn>
                                        <p:tgtEl>
                                          <p:spTgt spid="4"/>
                                        </p:tgtEl>
                                      </p:cBhvr>
                                      <p:to x="100000" y="95000"/>
                                    </p:animScale>
                                    <p:animScale>
                                      <p:cBhvr>
                                        <p:cTn id="52" dur="166" decel="50000">
                                          <p:stCondLst>
                                            <p:cond delay="1834"/>
                                          </p:stCondLst>
                                        </p:cTn>
                                        <p:tgtEl>
                                          <p:spTgt spid="4"/>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80">
                                          <p:stCondLst>
                                            <p:cond delay="0"/>
                                          </p:stCondLst>
                                        </p:cTn>
                                        <p:tgtEl>
                                          <p:spTgt spid="6"/>
                                        </p:tgtEl>
                                      </p:cBhvr>
                                    </p:animEffect>
                                    <p:anim calcmode="lin" valueType="num">
                                      <p:cBhvr>
                                        <p:cTn id="5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61" dur="26">
                                          <p:stCondLst>
                                            <p:cond delay="650"/>
                                          </p:stCondLst>
                                        </p:cTn>
                                        <p:tgtEl>
                                          <p:spTgt spid="6"/>
                                        </p:tgtEl>
                                      </p:cBhvr>
                                      <p:to x="100000" y="60000"/>
                                    </p:animScale>
                                    <p:animScale>
                                      <p:cBhvr>
                                        <p:cTn id="62" dur="166" decel="50000">
                                          <p:stCondLst>
                                            <p:cond delay="676"/>
                                          </p:stCondLst>
                                        </p:cTn>
                                        <p:tgtEl>
                                          <p:spTgt spid="6"/>
                                        </p:tgtEl>
                                      </p:cBhvr>
                                      <p:to x="100000" y="100000"/>
                                    </p:animScale>
                                    <p:animScale>
                                      <p:cBhvr>
                                        <p:cTn id="63" dur="26">
                                          <p:stCondLst>
                                            <p:cond delay="1312"/>
                                          </p:stCondLst>
                                        </p:cTn>
                                        <p:tgtEl>
                                          <p:spTgt spid="6"/>
                                        </p:tgtEl>
                                      </p:cBhvr>
                                      <p:to x="100000" y="80000"/>
                                    </p:animScale>
                                    <p:animScale>
                                      <p:cBhvr>
                                        <p:cTn id="64" dur="166" decel="50000">
                                          <p:stCondLst>
                                            <p:cond delay="1338"/>
                                          </p:stCondLst>
                                        </p:cTn>
                                        <p:tgtEl>
                                          <p:spTgt spid="6"/>
                                        </p:tgtEl>
                                      </p:cBhvr>
                                      <p:to x="100000" y="100000"/>
                                    </p:animScale>
                                    <p:animScale>
                                      <p:cBhvr>
                                        <p:cTn id="65" dur="26">
                                          <p:stCondLst>
                                            <p:cond delay="1642"/>
                                          </p:stCondLst>
                                        </p:cTn>
                                        <p:tgtEl>
                                          <p:spTgt spid="6"/>
                                        </p:tgtEl>
                                      </p:cBhvr>
                                      <p:to x="100000" y="90000"/>
                                    </p:animScale>
                                    <p:animScale>
                                      <p:cBhvr>
                                        <p:cTn id="66" dur="166" decel="50000">
                                          <p:stCondLst>
                                            <p:cond delay="1668"/>
                                          </p:stCondLst>
                                        </p:cTn>
                                        <p:tgtEl>
                                          <p:spTgt spid="6"/>
                                        </p:tgtEl>
                                      </p:cBhvr>
                                      <p:to x="100000" y="100000"/>
                                    </p:animScale>
                                    <p:animScale>
                                      <p:cBhvr>
                                        <p:cTn id="67" dur="26">
                                          <p:stCondLst>
                                            <p:cond delay="1808"/>
                                          </p:stCondLst>
                                        </p:cTn>
                                        <p:tgtEl>
                                          <p:spTgt spid="6"/>
                                        </p:tgtEl>
                                      </p:cBhvr>
                                      <p:to x="100000" y="95000"/>
                                    </p:animScale>
                                    <p:animScale>
                                      <p:cBhvr>
                                        <p:cTn id="68" dur="166" decel="50000">
                                          <p:stCondLst>
                                            <p:cond delay="1834"/>
                                          </p:stCondLst>
                                        </p:cTn>
                                        <p:tgtEl>
                                          <p:spTgt spid="6"/>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down)">
                                      <p:cBhvr>
                                        <p:cTn id="71" dur="580">
                                          <p:stCondLst>
                                            <p:cond delay="0"/>
                                          </p:stCondLst>
                                        </p:cTn>
                                        <p:tgtEl>
                                          <p:spTgt spid="9"/>
                                        </p:tgtEl>
                                      </p:cBhvr>
                                    </p:animEffect>
                                    <p:anim calcmode="lin" valueType="num">
                                      <p:cBhvr>
                                        <p:cTn id="7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77" dur="26">
                                          <p:stCondLst>
                                            <p:cond delay="650"/>
                                          </p:stCondLst>
                                        </p:cTn>
                                        <p:tgtEl>
                                          <p:spTgt spid="9"/>
                                        </p:tgtEl>
                                      </p:cBhvr>
                                      <p:to x="100000" y="60000"/>
                                    </p:animScale>
                                    <p:animScale>
                                      <p:cBhvr>
                                        <p:cTn id="78" dur="166" decel="50000">
                                          <p:stCondLst>
                                            <p:cond delay="676"/>
                                          </p:stCondLst>
                                        </p:cTn>
                                        <p:tgtEl>
                                          <p:spTgt spid="9"/>
                                        </p:tgtEl>
                                      </p:cBhvr>
                                      <p:to x="100000" y="100000"/>
                                    </p:animScale>
                                    <p:animScale>
                                      <p:cBhvr>
                                        <p:cTn id="79" dur="26">
                                          <p:stCondLst>
                                            <p:cond delay="1312"/>
                                          </p:stCondLst>
                                        </p:cTn>
                                        <p:tgtEl>
                                          <p:spTgt spid="9"/>
                                        </p:tgtEl>
                                      </p:cBhvr>
                                      <p:to x="100000" y="80000"/>
                                    </p:animScale>
                                    <p:animScale>
                                      <p:cBhvr>
                                        <p:cTn id="80" dur="166" decel="50000">
                                          <p:stCondLst>
                                            <p:cond delay="1338"/>
                                          </p:stCondLst>
                                        </p:cTn>
                                        <p:tgtEl>
                                          <p:spTgt spid="9"/>
                                        </p:tgtEl>
                                      </p:cBhvr>
                                      <p:to x="100000" y="100000"/>
                                    </p:animScale>
                                    <p:animScale>
                                      <p:cBhvr>
                                        <p:cTn id="81" dur="26">
                                          <p:stCondLst>
                                            <p:cond delay="1642"/>
                                          </p:stCondLst>
                                        </p:cTn>
                                        <p:tgtEl>
                                          <p:spTgt spid="9"/>
                                        </p:tgtEl>
                                      </p:cBhvr>
                                      <p:to x="100000" y="90000"/>
                                    </p:animScale>
                                    <p:animScale>
                                      <p:cBhvr>
                                        <p:cTn id="82" dur="166" decel="50000">
                                          <p:stCondLst>
                                            <p:cond delay="1668"/>
                                          </p:stCondLst>
                                        </p:cTn>
                                        <p:tgtEl>
                                          <p:spTgt spid="9"/>
                                        </p:tgtEl>
                                      </p:cBhvr>
                                      <p:to x="100000" y="100000"/>
                                    </p:animScale>
                                    <p:animScale>
                                      <p:cBhvr>
                                        <p:cTn id="83" dur="26">
                                          <p:stCondLst>
                                            <p:cond delay="1808"/>
                                          </p:stCondLst>
                                        </p:cTn>
                                        <p:tgtEl>
                                          <p:spTgt spid="9"/>
                                        </p:tgtEl>
                                      </p:cBhvr>
                                      <p:to x="100000" y="95000"/>
                                    </p:animScale>
                                    <p:animScale>
                                      <p:cBhvr>
                                        <p:cTn id="84" dur="166" decel="50000">
                                          <p:stCondLst>
                                            <p:cond delay="1834"/>
                                          </p:stCondLst>
                                        </p:cTn>
                                        <p:tgtEl>
                                          <p:spTgt spid="9"/>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wipe(down)">
                                      <p:cBhvr>
                                        <p:cTn id="87" dur="580">
                                          <p:stCondLst>
                                            <p:cond delay="0"/>
                                          </p:stCondLst>
                                        </p:cTn>
                                        <p:tgtEl>
                                          <p:spTgt spid="10"/>
                                        </p:tgtEl>
                                      </p:cBhvr>
                                    </p:animEffect>
                                    <p:anim calcmode="lin" valueType="num">
                                      <p:cBhvr>
                                        <p:cTn id="8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93" dur="26">
                                          <p:stCondLst>
                                            <p:cond delay="650"/>
                                          </p:stCondLst>
                                        </p:cTn>
                                        <p:tgtEl>
                                          <p:spTgt spid="10"/>
                                        </p:tgtEl>
                                      </p:cBhvr>
                                      <p:to x="100000" y="60000"/>
                                    </p:animScale>
                                    <p:animScale>
                                      <p:cBhvr>
                                        <p:cTn id="94" dur="166" decel="50000">
                                          <p:stCondLst>
                                            <p:cond delay="676"/>
                                          </p:stCondLst>
                                        </p:cTn>
                                        <p:tgtEl>
                                          <p:spTgt spid="10"/>
                                        </p:tgtEl>
                                      </p:cBhvr>
                                      <p:to x="100000" y="100000"/>
                                    </p:animScale>
                                    <p:animScale>
                                      <p:cBhvr>
                                        <p:cTn id="95" dur="26">
                                          <p:stCondLst>
                                            <p:cond delay="1312"/>
                                          </p:stCondLst>
                                        </p:cTn>
                                        <p:tgtEl>
                                          <p:spTgt spid="10"/>
                                        </p:tgtEl>
                                      </p:cBhvr>
                                      <p:to x="100000" y="80000"/>
                                    </p:animScale>
                                    <p:animScale>
                                      <p:cBhvr>
                                        <p:cTn id="96" dur="166" decel="50000">
                                          <p:stCondLst>
                                            <p:cond delay="1338"/>
                                          </p:stCondLst>
                                        </p:cTn>
                                        <p:tgtEl>
                                          <p:spTgt spid="10"/>
                                        </p:tgtEl>
                                      </p:cBhvr>
                                      <p:to x="100000" y="100000"/>
                                    </p:animScale>
                                    <p:animScale>
                                      <p:cBhvr>
                                        <p:cTn id="97" dur="26">
                                          <p:stCondLst>
                                            <p:cond delay="1642"/>
                                          </p:stCondLst>
                                        </p:cTn>
                                        <p:tgtEl>
                                          <p:spTgt spid="10"/>
                                        </p:tgtEl>
                                      </p:cBhvr>
                                      <p:to x="100000" y="90000"/>
                                    </p:animScale>
                                    <p:animScale>
                                      <p:cBhvr>
                                        <p:cTn id="98" dur="166" decel="50000">
                                          <p:stCondLst>
                                            <p:cond delay="1668"/>
                                          </p:stCondLst>
                                        </p:cTn>
                                        <p:tgtEl>
                                          <p:spTgt spid="10"/>
                                        </p:tgtEl>
                                      </p:cBhvr>
                                      <p:to x="100000" y="100000"/>
                                    </p:animScale>
                                    <p:animScale>
                                      <p:cBhvr>
                                        <p:cTn id="99" dur="26">
                                          <p:stCondLst>
                                            <p:cond delay="1808"/>
                                          </p:stCondLst>
                                        </p:cTn>
                                        <p:tgtEl>
                                          <p:spTgt spid="10"/>
                                        </p:tgtEl>
                                      </p:cBhvr>
                                      <p:to x="100000" y="95000"/>
                                    </p:animScale>
                                    <p:animScale>
                                      <p:cBhvr>
                                        <p:cTn id="100" dur="166" decel="50000">
                                          <p:stCondLst>
                                            <p:cond delay="1834"/>
                                          </p:stCondLst>
                                        </p:cTn>
                                        <p:tgtEl>
                                          <p:spTgt spid="10"/>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wipe(down)">
                                      <p:cBhvr>
                                        <p:cTn id="103" dur="580">
                                          <p:stCondLst>
                                            <p:cond delay="0"/>
                                          </p:stCondLst>
                                        </p:cTn>
                                        <p:tgtEl>
                                          <p:spTgt spid="11"/>
                                        </p:tgtEl>
                                      </p:cBhvr>
                                    </p:animEffect>
                                    <p:anim calcmode="lin" valueType="num">
                                      <p:cBhvr>
                                        <p:cTn id="10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09" dur="26">
                                          <p:stCondLst>
                                            <p:cond delay="650"/>
                                          </p:stCondLst>
                                        </p:cTn>
                                        <p:tgtEl>
                                          <p:spTgt spid="11"/>
                                        </p:tgtEl>
                                      </p:cBhvr>
                                      <p:to x="100000" y="60000"/>
                                    </p:animScale>
                                    <p:animScale>
                                      <p:cBhvr>
                                        <p:cTn id="110" dur="166" decel="50000">
                                          <p:stCondLst>
                                            <p:cond delay="676"/>
                                          </p:stCondLst>
                                        </p:cTn>
                                        <p:tgtEl>
                                          <p:spTgt spid="11"/>
                                        </p:tgtEl>
                                      </p:cBhvr>
                                      <p:to x="100000" y="100000"/>
                                    </p:animScale>
                                    <p:animScale>
                                      <p:cBhvr>
                                        <p:cTn id="111" dur="26">
                                          <p:stCondLst>
                                            <p:cond delay="1312"/>
                                          </p:stCondLst>
                                        </p:cTn>
                                        <p:tgtEl>
                                          <p:spTgt spid="11"/>
                                        </p:tgtEl>
                                      </p:cBhvr>
                                      <p:to x="100000" y="80000"/>
                                    </p:animScale>
                                    <p:animScale>
                                      <p:cBhvr>
                                        <p:cTn id="112" dur="166" decel="50000">
                                          <p:stCondLst>
                                            <p:cond delay="1338"/>
                                          </p:stCondLst>
                                        </p:cTn>
                                        <p:tgtEl>
                                          <p:spTgt spid="11"/>
                                        </p:tgtEl>
                                      </p:cBhvr>
                                      <p:to x="100000" y="100000"/>
                                    </p:animScale>
                                    <p:animScale>
                                      <p:cBhvr>
                                        <p:cTn id="113" dur="26">
                                          <p:stCondLst>
                                            <p:cond delay="1642"/>
                                          </p:stCondLst>
                                        </p:cTn>
                                        <p:tgtEl>
                                          <p:spTgt spid="11"/>
                                        </p:tgtEl>
                                      </p:cBhvr>
                                      <p:to x="100000" y="90000"/>
                                    </p:animScale>
                                    <p:animScale>
                                      <p:cBhvr>
                                        <p:cTn id="114" dur="166" decel="50000">
                                          <p:stCondLst>
                                            <p:cond delay="1668"/>
                                          </p:stCondLst>
                                        </p:cTn>
                                        <p:tgtEl>
                                          <p:spTgt spid="11"/>
                                        </p:tgtEl>
                                      </p:cBhvr>
                                      <p:to x="100000" y="100000"/>
                                    </p:animScale>
                                    <p:animScale>
                                      <p:cBhvr>
                                        <p:cTn id="115" dur="26">
                                          <p:stCondLst>
                                            <p:cond delay="1808"/>
                                          </p:stCondLst>
                                        </p:cTn>
                                        <p:tgtEl>
                                          <p:spTgt spid="11"/>
                                        </p:tgtEl>
                                      </p:cBhvr>
                                      <p:to x="100000" y="95000"/>
                                    </p:animScale>
                                    <p:animScale>
                                      <p:cBhvr>
                                        <p:cTn id="116" dur="166" decel="50000">
                                          <p:stCondLst>
                                            <p:cond delay="1834"/>
                                          </p:stCondLst>
                                        </p:cTn>
                                        <p:tgtEl>
                                          <p:spTgt spid="11"/>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12"/>
                                        </p:tgtEl>
                                        <p:attrNameLst>
                                          <p:attrName>style.visibility</p:attrName>
                                        </p:attrNameLst>
                                      </p:cBhvr>
                                      <p:to>
                                        <p:strVal val="visible"/>
                                      </p:to>
                                    </p:set>
                                    <p:animEffect transition="in" filter="wipe(down)">
                                      <p:cBhvr>
                                        <p:cTn id="119" dur="580">
                                          <p:stCondLst>
                                            <p:cond delay="0"/>
                                          </p:stCondLst>
                                        </p:cTn>
                                        <p:tgtEl>
                                          <p:spTgt spid="12"/>
                                        </p:tgtEl>
                                      </p:cBhvr>
                                    </p:animEffect>
                                    <p:anim calcmode="lin" valueType="num">
                                      <p:cBhvr>
                                        <p:cTn id="120"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25" dur="26">
                                          <p:stCondLst>
                                            <p:cond delay="650"/>
                                          </p:stCondLst>
                                        </p:cTn>
                                        <p:tgtEl>
                                          <p:spTgt spid="12"/>
                                        </p:tgtEl>
                                      </p:cBhvr>
                                      <p:to x="100000" y="60000"/>
                                    </p:animScale>
                                    <p:animScale>
                                      <p:cBhvr>
                                        <p:cTn id="126" dur="166" decel="50000">
                                          <p:stCondLst>
                                            <p:cond delay="676"/>
                                          </p:stCondLst>
                                        </p:cTn>
                                        <p:tgtEl>
                                          <p:spTgt spid="12"/>
                                        </p:tgtEl>
                                      </p:cBhvr>
                                      <p:to x="100000" y="100000"/>
                                    </p:animScale>
                                    <p:animScale>
                                      <p:cBhvr>
                                        <p:cTn id="127" dur="26">
                                          <p:stCondLst>
                                            <p:cond delay="1312"/>
                                          </p:stCondLst>
                                        </p:cTn>
                                        <p:tgtEl>
                                          <p:spTgt spid="12"/>
                                        </p:tgtEl>
                                      </p:cBhvr>
                                      <p:to x="100000" y="80000"/>
                                    </p:animScale>
                                    <p:animScale>
                                      <p:cBhvr>
                                        <p:cTn id="128" dur="166" decel="50000">
                                          <p:stCondLst>
                                            <p:cond delay="1338"/>
                                          </p:stCondLst>
                                        </p:cTn>
                                        <p:tgtEl>
                                          <p:spTgt spid="12"/>
                                        </p:tgtEl>
                                      </p:cBhvr>
                                      <p:to x="100000" y="100000"/>
                                    </p:animScale>
                                    <p:animScale>
                                      <p:cBhvr>
                                        <p:cTn id="129" dur="26">
                                          <p:stCondLst>
                                            <p:cond delay="1642"/>
                                          </p:stCondLst>
                                        </p:cTn>
                                        <p:tgtEl>
                                          <p:spTgt spid="12"/>
                                        </p:tgtEl>
                                      </p:cBhvr>
                                      <p:to x="100000" y="90000"/>
                                    </p:animScale>
                                    <p:animScale>
                                      <p:cBhvr>
                                        <p:cTn id="130" dur="166" decel="50000">
                                          <p:stCondLst>
                                            <p:cond delay="1668"/>
                                          </p:stCondLst>
                                        </p:cTn>
                                        <p:tgtEl>
                                          <p:spTgt spid="12"/>
                                        </p:tgtEl>
                                      </p:cBhvr>
                                      <p:to x="100000" y="100000"/>
                                    </p:animScale>
                                    <p:animScale>
                                      <p:cBhvr>
                                        <p:cTn id="131" dur="26">
                                          <p:stCondLst>
                                            <p:cond delay="1808"/>
                                          </p:stCondLst>
                                        </p:cTn>
                                        <p:tgtEl>
                                          <p:spTgt spid="12"/>
                                        </p:tgtEl>
                                      </p:cBhvr>
                                      <p:to x="100000" y="95000"/>
                                    </p:animScale>
                                    <p:animScale>
                                      <p:cBhvr>
                                        <p:cTn id="132" dur="166" decel="50000">
                                          <p:stCondLst>
                                            <p:cond delay="1834"/>
                                          </p:stCondLst>
                                        </p:cTn>
                                        <p:tgtEl>
                                          <p:spTgt spid="12"/>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17"/>
                                        </p:tgtEl>
                                        <p:attrNameLst>
                                          <p:attrName>style.visibility</p:attrName>
                                        </p:attrNameLst>
                                      </p:cBhvr>
                                      <p:to>
                                        <p:strVal val="visible"/>
                                      </p:to>
                                    </p:set>
                                    <p:animEffect transition="in" filter="wipe(down)">
                                      <p:cBhvr>
                                        <p:cTn id="135" dur="580">
                                          <p:stCondLst>
                                            <p:cond delay="0"/>
                                          </p:stCondLst>
                                        </p:cTn>
                                        <p:tgtEl>
                                          <p:spTgt spid="17"/>
                                        </p:tgtEl>
                                      </p:cBhvr>
                                    </p:animEffect>
                                    <p:anim calcmode="lin" valueType="num">
                                      <p:cBhvr>
                                        <p:cTn id="136"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41" dur="26">
                                          <p:stCondLst>
                                            <p:cond delay="650"/>
                                          </p:stCondLst>
                                        </p:cTn>
                                        <p:tgtEl>
                                          <p:spTgt spid="17"/>
                                        </p:tgtEl>
                                      </p:cBhvr>
                                      <p:to x="100000" y="60000"/>
                                    </p:animScale>
                                    <p:animScale>
                                      <p:cBhvr>
                                        <p:cTn id="142" dur="166" decel="50000">
                                          <p:stCondLst>
                                            <p:cond delay="676"/>
                                          </p:stCondLst>
                                        </p:cTn>
                                        <p:tgtEl>
                                          <p:spTgt spid="17"/>
                                        </p:tgtEl>
                                      </p:cBhvr>
                                      <p:to x="100000" y="100000"/>
                                    </p:animScale>
                                    <p:animScale>
                                      <p:cBhvr>
                                        <p:cTn id="143" dur="26">
                                          <p:stCondLst>
                                            <p:cond delay="1312"/>
                                          </p:stCondLst>
                                        </p:cTn>
                                        <p:tgtEl>
                                          <p:spTgt spid="17"/>
                                        </p:tgtEl>
                                      </p:cBhvr>
                                      <p:to x="100000" y="80000"/>
                                    </p:animScale>
                                    <p:animScale>
                                      <p:cBhvr>
                                        <p:cTn id="144" dur="166" decel="50000">
                                          <p:stCondLst>
                                            <p:cond delay="1338"/>
                                          </p:stCondLst>
                                        </p:cTn>
                                        <p:tgtEl>
                                          <p:spTgt spid="17"/>
                                        </p:tgtEl>
                                      </p:cBhvr>
                                      <p:to x="100000" y="100000"/>
                                    </p:animScale>
                                    <p:animScale>
                                      <p:cBhvr>
                                        <p:cTn id="145" dur="26">
                                          <p:stCondLst>
                                            <p:cond delay="1642"/>
                                          </p:stCondLst>
                                        </p:cTn>
                                        <p:tgtEl>
                                          <p:spTgt spid="17"/>
                                        </p:tgtEl>
                                      </p:cBhvr>
                                      <p:to x="100000" y="90000"/>
                                    </p:animScale>
                                    <p:animScale>
                                      <p:cBhvr>
                                        <p:cTn id="146" dur="166" decel="50000">
                                          <p:stCondLst>
                                            <p:cond delay="1668"/>
                                          </p:stCondLst>
                                        </p:cTn>
                                        <p:tgtEl>
                                          <p:spTgt spid="17"/>
                                        </p:tgtEl>
                                      </p:cBhvr>
                                      <p:to x="100000" y="100000"/>
                                    </p:animScale>
                                    <p:animScale>
                                      <p:cBhvr>
                                        <p:cTn id="147" dur="26">
                                          <p:stCondLst>
                                            <p:cond delay="1808"/>
                                          </p:stCondLst>
                                        </p:cTn>
                                        <p:tgtEl>
                                          <p:spTgt spid="17"/>
                                        </p:tgtEl>
                                      </p:cBhvr>
                                      <p:to x="100000" y="95000"/>
                                    </p:animScale>
                                    <p:animScale>
                                      <p:cBhvr>
                                        <p:cTn id="148" dur="166" decel="50000">
                                          <p:stCondLst>
                                            <p:cond delay="1834"/>
                                          </p:stCondLst>
                                        </p:cTn>
                                        <p:tgtEl>
                                          <p:spTgt spid="17"/>
                                        </p:tgtEl>
                                      </p:cBhvr>
                                      <p:to x="100000" y="100000"/>
                                    </p:animScale>
                                  </p:childTnLst>
                                </p:cTn>
                              </p:par>
                              <p:par>
                                <p:cTn id="149" presetID="26" presetClass="entr" presetSubtype="0" fill="hold" grpId="0" nodeType="withEffect">
                                  <p:stCondLst>
                                    <p:cond delay="0"/>
                                  </p:stCondLst>
                                  <p:childTnLst>
                                    <p:set>
                                      <p:cBhvr>
                                        <p:cTn id="150" dur="1" fill="hold">
                                          <p:stCondLst>
                                            <p:cond delay="0"/>
                                          </p:stCondLst>
                                        </p:cTn>
                                        <p:tgtEl>
                                          <p:spTgt spid="18"/>
                                        </p:tgtEl>
                                        <p:attrNameLst>
                                          <p:attrName>style.visibility</p:attrName>
                                        </p:attrNameLst>
                                      </p:cBhvr>
                                      <p:to>
                                        <p:strVal val="visible"/>
                                      </p:to>
                                    </p:set>
                                    <p:animEffect transition="in" filter="wipe(down)">
                                      <p:cBhvr>
                                        <p:cTn id="151" dur="580">
                                          <p:stCondLst>
                                            <p:cond delay="0"/>
                                          </p:stCondLst>
                                        </p:cTn>
                                        <p:tgtEl>
                                          <p:spTgt spid="18"/>
                                        </p:tgtEl>
                                      </p:cBhvr>
                                    </p:animEffect>
                                    <p:anim calcmode="lin" valueType="num">
                                      <p:cBhvr>
                                        <p:cTn id="152"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57" dur="26">
                                          <p:stCondLst>
                                            <p:cond delay="650"/>
                                          </p:stCondLst>
                                        </p:cTn>
                                        <p:tgtEl>
                                          <p:spTgt spid="18"/>
                                        </p:tgtEl>
                                      </p:cBhvr>
                                      <p:to x="100000" y="60000"/>
                                    </p:animScale>
                                    <p:animScale>
                                      <p:cBhvr>
                                        <p:cTn id="158" dur="166" decel="50000">
                                          <p:stCondLst>
                                            <p:cond delay="676"/>
                                          </p:stCondLst>
                                        </p:cTn>
                                        <p:tgtEl>
                                          <p:spTgt spid="18"/>
                                        </p:tgtEl>
                                      </p:cBhvr>
                                      <p:to x="100000" y="100000"/>
                                    </p:animScale>
                                    <p:animScale>
                                      <p:cBhvr>
                                        <p:cTn id="159" dur="26">
                                          <p:stCondLst>
                                            <p:cond delay="1312"/>
                                          </p:stCondLst>
                                        </p:cTn>
                                        <p:tgtEl>
                                          <p:spTgt spid="18"/>
                                        </p:tgtEl>
                                      </p:cBhvr>
                                      <p:to x="100000" y="80000"/>
                                    </p:animScale>
                                    <p:animScale>
                                      <p:cBhvr>
                                        <p:cTn id="160" dur="166" decel="50000">
                                          <p:stCondLst>
                                            <p:cond delay="1338"/>
                                          </p:stCondLst>
                                        </p:cTn>
                                        <p:tgtEl>
                                          <p:spTgt spid="18"/>
                                        </p:tgtEl>
                                      </p:cBhvr>
                                      <p:to x="100000" y="100000"/>
                                    </p:animScale>
                                    <p:animScale>
                                      <p:cBhvr>
                                        <p:cTn id="161" dur="26">
                                          <p:stCondLst>
                                            <p:cond delay="1642"/>
                                          </p:stCondLst>
                                        </p:cTn>
                                        <p:tgtEl>
                                          <p:spTgt spid="18"/>
                                        </p:tgtEl>
                                      </p:cBhvr>
                                      <p:to x="100000" y="90000"/>
                                    </p:animScale>
                                    <p:animScale>
                                      <p:cBhvr>
                                        <p:cTn id="162" dur="166" decel="50000">
                                          <p:stCondLst>
                                            <p:cond delay="1668"/>
                                          </p:stCondLst>
                                        </p:cTn>
                                        <p:tgtEl>
                                          <p:spTgt spid="18"/>
                                        </p:tgtEl>
                                      </p:cBhvr>
                                      <p:to x="100000" y="100000"/>
                                    </p:animScale>
                                    <p:animScale>
                                      <p:cBhvr>
                                        <p:cTn id="163" dur="26">
                                          <p:stCondLst>
                                            <p:cond delay="1808"/>
                                          </p:stCondLst>
                                        </p:cTn>
                                        <p:tgtEl>
                                          <p:spTgt spid="18"/>
                                        </p:tgtEl>
                                      </p:cBhvr>
                                      <p:to x="100000" y="95000"/>
                                    </p:animScale>
                                    <p:animScale>
                                      <p:cBhvr>
                                        <p:cTn id="164" dur="166" decel="50000">
                                          <p:stCondLst>
                                            <p:cond delay="1834"/>
                                          </p:stCondLst>
                                        </p:cTn>
                                        <p:tgtEl>
                                          <p:spTgt spid="18"/>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9"/>
                                        </p:tgtEl>
                                        <p:attrNameLst>
                                          <p:attrName>style.visibility</p:attrName>
                                        </p:attrNameLst>
                                      </p:cBhvr>
                                      <p:to>
                                        <p:strVal val="visible"/>
                                      </p:to>
                                    </p:set>
                                    <p:animEffect transition="in" filter="wipe(down)">
                                      <p:cBhvr>
                                        <p:cTn id="167" dur="580">
                                          <p:stCondLst>
                                            <p:cond delay="0"/>
                                          </p:stCondLst>
                                        </p:cTn>
                                        <p:tgtEl>
                                          <p:spTgt spid="19"/>
                                        </p:tgtEl>
                                      </p:cBhvr>
                                    </p:animEffect>
                                    <p:anim calcmode="lin" valueType="num">
                                      <p:cBhvr>
                                        <p:cTn id="16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73" dur="26">
                                          <p:stCondLst>
                                            <p:cond delay="650"/>
                                          </p:stCondLst>
                                        </p:cTn>
                                        <p:tgtEl>
                                          <p:spTgt spid="19"/>
                                        </p:tgtEl>
                                      </p:cBhvr>
                                      <p:to x="100000" y="60000"/>
                                    </p:animScale>
                                    <p:animScale>
                                      <p:cBhvr>
                                        <p:cTn id="174" dur="166" decel="50000">
                                          <p:stCondLst>
                                            <p:cond delay="676"/>
                                          </p:stCondLst>
                                        </p:cTn>
                                        <p:tgtEl>
                                          <p:spTgt spid="19"/>
                                        </p:tgtEl>
                                      </p:cBhvr>
                                      <p:to x="100000" y="100000"/>
                                    </p:animScale>
                                    <p:animScale>
                                      <p:cBhvr>
                                        <p:cTn id="175" dur="26">
                                          <p:stCondLst>
                                            <p:cond delay="1312"/>
                                          </p:stCondLst>
                                        </p:cTn>
                                        <p:tgtEl>
                                          <p:spTgt spid="19"/>
                                        </p:tgtEl>
                                      </p:cBhvr>
                                      <p:to x="100000" y="80000"/>
                                    </p:animScale>
                                    <p:animScale>
                                      <p:cBhvr>
                                        <p:cTn id="176" dur="166" decel="50000">
                                          <p:stCondLst>
                                            <p:cond delay="1338"/>
                                          </p:stCondLst>
                                        </p:cTn>
                                        <p:tgtEl>
                                          <p:spTgt spid="19"/>
                                        </p:tgtEl>
                                      </p:cBhvr>
                                      <p:to x="100000" y="100000"/>
                                    </p:animScale>
                                    <p:animScale>
                                      <p:cBhvr>
                                        <p:cTn id="177" dur="26">
                                          <p:stCondLst>
                                            <p:cond delay="1642"/>
                                          </p:stCondLst>
                                        </p:cTn>
                                        <p:tgtEl>
                                          <p:spTgt spid="19"/>
                                        </p:tgtEl>
                                      </p:cBhvr>
                                      <p:to x="100000" y="90000"/>
                                    </p:animScale>
                                    <p:animScale>
                                      <p:cBhvr>
                                        <p:cTn id="178" dur="166" decel="50000">
                                          <p:stCondLst>
                                            <p:cond delay="1668"/>
                                          </p:stCondLst>
                                        </p:cTn>
                                        <p:tgtEl>
                                          <p:spTgt spid="19"/>
                                        </p:tgtEl>
                                      </p:cBhvr>
                                      <p:to x="100000" y="100000"/>
                                    </p:animScale>
                                    <p:animScale>
                                      <p:cBhvr>
                                        <p:cTn id="179" dur="26">
                                          <p:stCondLst>
                                            <p:cond delay="1808"/>
                                          </p:stCondLst>
                                        </p:cTn>
                                        <p:tgtEl>
                                          <p:spTgt spid="19"/>
                                        </p:tgtEl>
                                      </p:cBhvr>
                                      <p:to x="100000" y="95000"/>
                                    </p:animScale>
                                    <p:animScale>
                                      <p:cBhvr>
                                        <p:cTn id="180" dur="166" decel="50000">
                                          <p:stCondLst>
                                            <p:cond delay="1834"/>
                                          </p:stCondLst>
                                        </p:cTn>
                                        <p:tgtEl>
                                          <p:spTgt spid="19"/>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20"/>
                                        </p:tgtEl>
                                        <p:attrNameLst>
                                          <p:attrName>style.visibility</p:attrName>
                                        </p:attrNameLst>
                                      </p:cBhvr>
                                      <p:to>
                                        <p:strVal val="visible"/>
                                      </p:to>
                                    </p:set>
                                    <p:animEffect transition="in" filter="wipe(down)">
                                      <p:cBhvr>
                                        <p:cTn id="183" dur="580">
                                          <p:stCondLst>
                                            <p:cond delay="0"/>
                                          </p:stCondLst>
                                        </p:cTn>
                                        <p:tgtEl>
                                          <p:spTgt spid="20"/>
                                        </p:tgtEl>
                                      </p:cBhvr>
                                    </p:animEffect>
                                    <p:anim calcmode="lin" valueType="num">
                                      <p:cBhvr>
                                        <p:cTn id="18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89" dur="26">
                                          <p:stCondLst>
                                            <p:cond delay="650"/>
                                          </p:stCondLst>
                                        </p:cTn>
                                        <p:tgtEl>
                                          <p:spTgt spid="20"/>
                                        </p:tgtEl>
                                      </p:cBhvr>
                                      <p:to x="100000" y="60000"/>
                                    </p:animScale>
                                    <p:animScale>
                                      <p:cBhvr>
                                        <p:cTn id="190" dur="166" decel="50000">
                                          <p:stCondLst>
                                            <p:cond delay="676"/>
                                          </p:stCondLst>
                                        </p:cTn>
                                        <p:tgtEl>
                                          <p:spTgt spid="20"/>
                                        </p:tgtEl>
                                      </p:cBhvr>
                                      <p:to x="100000" y="100000"/>
                                    </p:animScale>
                                    <p:animScale>
                                      <p:cBhvr>
                                        <p:cTn id="191" dur="26">
                                          <p:stCondLst>
                                            <p:cond delay="1312"/>
                                          </p:stCondLst>
                                        </p:cTn>
                                        <p:tgtEl>
                                          <p:spTgt spid="20"/>
                                        </p:tgtEl>
                                      </p:cBhvr>
                                      <p:to x="100000" y="80000"/>
                                    </p:animScale>
                                    <p:animScale>
                                      <p:cBhvr>
                                        <p:cTn id="192" dur="166" decel="50000">
                                          <p:stCondLst>
                                            <p:cond delay="1338"/>
                                          </p:stCondLst>
                                        </p:cTn>
                                        <p:tgtEl>
                                          <p:spTgt spid="20"/>
                                        </p:tgtEl>
                                      </p:cBhvr>
                                      <p:to x="100000" y="100000"/>
                                    </p:animScale>
                                    <p:animScale>
                                      <p:cBhvr>
                                        <p:cTn id="193" dur="26">
                                          <p:stCondLst>
                                            <p:cond delay="1642"/>
                                          </p:stCondLst>
                                        </p:cTn>
                                        <p:tgtEl>
                                          <p:spTgt spid="20"/>
                                        </p:tgtEl>
                                      </p:cBhvr>
                                      <p:to x="100000" y="90000"/>
                                    </p:animScale>
                                    <p:animScale>
                                      <p:cBhvr>
                                        <p:cTn id="194" dur="166" decel="50000">
                                          <p:stCondLst>
                                            <p:cond delay="1668"/>
                                          </p:stCondLst>
                                        </p:cTn>
                                        <p:tgtEl>
                                          <p:spTgt spid="20"/>
                                        </p:tgtEl>
                                      </p:cBhvr>
                                      <p:to x="100000" y="100000"/>
                                    </p:animScale>
                                    <p:animScale>
                                      <p:cBhvr>
                                        <p:cTn id="195" dur="26">
                                          <p:stCondLst>
                                            <p:cond delay="1808"/>
                                          </p:stCondLst>
                                        </p:cTn>
                                        <p:tgtEl>
                                          <p:spTgt spid="20"/>
                                        </p:tgtEl>
                                      </p:cBhvr>
                                      <p:to x="100000" y="95000"/>
                                    </p:animScale>
                                    <p:animScale>
                                      <p:cBhvr>
                                        <p:cTn id="196" dur="166" decel="50000">
                                          <p:stCondLst>
                                            <p:cond delay="1834"/>
                                          </p:stCondLst>
                                        </p:cTn>
                                        <p:tgtEl>
                                          <p:spTgt spid="2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9"/>
                                        </p:tgtEl>
                                        <p:attrNameLst>
                                          <p:attrName>style.visibility</p:attrName>
                                        </p:attrNameLst>
                                      </p:cBhvr>
                                      <p:to>
                                        <p:strVal val="visible"/>
                                      </p:to>
                                    </p:set>
                                    <p:animEffect transition="in" filter="wipe(down)">
                                      <p:cBhvr>
                                        <p:cTn id="199" dur="580">
                                          <p:stCondLst>
                                            <p:cond delay="0"/>
                                          </p:stCondLst>
                                        </p:cTn>
                                        <p:tgtEl>
                                          <p:spTgt spid="29"/>
                                        </p:tgtEl>
                                      </p:cBhvr>
                                    </p:animEffect>
                                    <p:anim calcmode="lin" valueType="num">
                                      <p:cBhvr>
                                        <p:cTn id="200"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205" dur="26">
                                          <p:stCondLst>
                                            <p:cond delay="650"/>
                                          </p:stCondLst>
                                        </p:cTn>
                                        <p:tgtEl>
                                          <p:spTgt spid="29"/>
                                        </p:tgtEl>
                                      </p:cBhvr>
                                      <p:to x="100000" y="60000"/>
                                    </p:animScale>
                                    <p:animScale>
                                      <p:cBhvr>
                                        <p:cTn id="206" dur="166" decel="50000">
                                          <p:stCondLst>
                                            <p:cond delay="676"/>
                                          </p:stCondLst>
                                        </p:cTn>
                                        <p:tgtEl>
                                          <p:spTgt spid="29"/>
                                        </p:tgtEl>
                                      </p:cBhvr>
                                      <p:to x="100000" y="100000"/>
                                    </p:animScale>
                                    <p:animScale>
                                      <p:cBhvr>
                                        <p:cTn id="207" dur="26">
                                          <p:stCondLst>
                                            <p:cond delay="1312"/>
                                          </p:stCondLst>
                                        </p:cTn>
                                        <p:tgtEl>
                                          <p:spTgt spid="29"/>
                                        </p:tgtEl>
                                      </p:cBhvr>
                                      <p:to x="100000" y="80000"/>
                                    </p:animScale>
                                    <p:animScale>
                                      <p:cBhvr>
                                        <p:cTn id="208" dur="166" decel="50000">
                                          <p:stCondLst>
                                            <p:cond delay="1338"/>
                                          </p:stCondLst>
                                        </p:cTn>
                                        <p:tgtEl>
                                          <p:spTgt spid="29"/>
                                        </p:tgtEl>
                                      </p:cBhvr>
                                      <p:to x="100000" y="100000"/>
                                    </p:animScale>
                                    <p:animScale>
                                      <p:cBhvr>
                                        <p:cTn id="209" dur="26">
                                          <p:stCondLst>
                                            <p:cond delay="1642"/>
                                          </p:stCondLst>
                                        </p:cTn>
                                        <p:tgtEl>
                                          <p:spTgt spid="29"/>
                                        </p:tgtEl>
                                      </p:cBhvr>
                                      <p:to x="100000" y="90000"/>
                                    </p:animScale>
                                    <p:animScale>
                                      <p:cBhvr>
                                        <p:cTn id="210" dur="166" decel="50000">
                                          <p:stCondLst>
                                            <p:cond delay="1668"/>
                                          </p:stCondLst>
                                        </p:cTn>
                                        <p:tgtEl>
                                          <p:spTgt spid="29"/>
                                        </p:tgtEl>
                                      </p:cBhvr>
                                      <p:to x="100000" y="100000"/>
                                    </p:animScale>
                                    <p:animScale>
                                      <p:cBhvr>
                                        <p:cTn id="211" dur="26">
                                          <p:stCondLst>
                                            <p:cond delay="1808"/>
                                          </p:stCondLst>
                                        </p:cTn>
                                        <p:tgtEl>
                                          <p:spTgt spid="29"/>
                                        </p:tgtEl>
                                      </p:cBhvr>
                                      <p:to x="100000" y="95000"/>
                                    </p:animScale>
                                    <p:animScale>
                                      <p:cBhvr>
                                        <p:cTn id="212" dur="166" decel="50000">
                                          <p:stCondLst>
                                            <p:cond delay="1834"/>
                                          </p:stCondLst>
                                        </p:cTn>
                                        <p:tgtEl>
                                          <p:spTgt spid="29"/>
                                        </p:tgtEl>
                                      </p:cBhvr>
                                      <p:to x="100000" y="100000"/>
                                    </p:animScale>
                                  </p:childTnLst>
                                </p:cTn>
                              </p:par>
                              <p:par>
                                <p:cTn id="213" presetID="26" presetClass="entr" presetSubtype="0" fill="hold" grpId="0" nodeType="withEffect">
                                  <p:stCondLst>
                                    <p:cond delay="0"/>
                                  </p:stCondLst>
                                  <p:childTnLst>
                                    <p:set>
                                      <p:cBhvr>
                                        <p:cTn id="214" dur="1" fill="hold">
                                          <p:stCondLst>
                                            <p:cond delay="0"/>
                                          </p:stCondLst>
                                        </p:cTn>
                                        <p:tgtEl>
                                          <p:spTgt spid="30"/>
                                        </p:tgtEl>
                                        <p:attrNameLst>
                                          <p:attrName>style.visibility</p:attrName>
                                        </p:attrNameLst>
                                      </p:cBhvr>
                                      <p:to>
                                        <p:strVal val="visible"/>
                                      </p:to>
                                    </p:set>
                                    <p:animEffect transition="in" filter="wipe(down)">
                                      <p:cBhvr>
                                        <p:cTn id="215" dur="580">
                                          <p:stCondLst>
                                            <p:cond delay="0"/>
                                          </p:stCondLst>
                                        </p:cTn>
                                        <p:tgtEl>
                                          <p:spTgt spid="30"/>
                                        </p:tgtEl>
                                      </p:cBhvr>
                                    </p:animEffect>
                                    <p:anim calcmode="lin" valueType="num">
                                      <p:cBhvr>
                                        <p:cTn id="216"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221" dur="26">
                                          <p:stCondLst>
                                            <p:cond delay="650"/>
                                          </p:stCondLst>
                                        </p:cTn>
                                        <p:tgtEl>
                                          <p:spTgt spid="30"/>
                                        </p:tgtEl>
                                      </p:cBhvr>
                                      <p:to x="100000" y="60000"/>
                                    </p:animScale>
                                    <p:animScale>
                                      <p:cBhvr>
                                        <p:cTn id="222" dur="166" decel="50000">
                                          <p:stCondLst>
                                            <p:cond delay="676"/>
                                          </p:stCondLst>
                                        </p:cTn>
                                        <p:tgtEl>
                                          <p:spTgt spid="30"/>
                                        </p:tgtEl>
                                      </p:cBhvr>
                                      <p:to x="100000" y="100000"/>
                                    </p:animScale>
                                    <p:animScale>
                                      <p:cBhvr>
                                        <p:cTn id="223" dur="26">
                                          <p:stCondLst>
                                            <p:cond delay="1312"/>
                                          </p:stCondLst>
                                        </p:cTn>
                                        <p:tgtEl>
                                          <p:spTgt spid="30"/>
                                        </p:tgtEl>
                                      </p:cBhvr>
                                      <p:to x="100000" y="80000"/>
                                    </p:animScale>
                                    <p:animScale>
                                      <p:cBhvr>
                                        <p:cTn id="224" dur="166" decel="50000">
                                          <p:stCondLst>
                                            <p:cond delay="1338"/>
                                          </p:stCondLst>
                                        </p:cTn>
                                        <p:tgtEl>
                                          <p:spTgt spid="30"/>
                                        </p:tgtEl>
                                      </p:cBhvr>
                                      <p:to x="100000" y="100000"/>
                                    </p:animScale>
                                    <p:animScale>
                                      <p:cBhvr>
                                        <p:cTn id="225" dur="26">
                                          <p:stCondLst>
                                            <p:cond delay="1642"/>
                                          </p:stCondLst>
                                        </p:cTn>
                                        <p:tgtEl>
                                          <p:spTgt spid="30"/>
                                        </p:tgtEl>
                                      </p:cBhvr>
                                      <p:to x="100000" y="90000"/>
                                    </p:animScale>
                                    <p:animScale>
                                      <p:cBhvr>
                                        <p:cTn id="226" dur="166" decel="50000">
                                          <p:stCondLst>
                                            <p:cond delay="1668"/>
                                          </p:stCondLst>
                                        </p:cTn>
                                        <p:tgtEl>
                                          <p:spTgt spid="30"/>
                                        </p:tgtEl>
                                      </p:cBhvr>
                                      <p:to x="100000" y="100000"/>
                                    </p:animScale>
                                    <p:animScale>
                                      <p:cBhvr>
                                        <p:cTn id="227" dur="26">
                                          <p:stCondLst>
                                            <p:cond delay="1808"/>
                                          </p:stCondLst>
                                        </p:cTn>
                                        <p:tgtEl>
                                          <p:spTgt spid="30"/>
                                        </p:tgtEl>
                                      </p:cBhvr>
                                      <p:to x="100000" y="95000"/>
                                    </p:animScale>
                                    <p:animScale>
                                      <p:cBhvr>
                                        <p:cTn id="228" dur="166" decel="50000">
                                          <p:stCondLst>
                                            <p:cond delay="1834"/>
                                          </p:stCondLst>
                                        </p:cTn>
                                        <p:tgtEl>
                                          <p:spTgt spid="30"/>
                                        </p:tgtEl>
                                      </p:cBhvr>
                                      <p:to x="100000" y="100000"/>
                                    </p:animScale>
                                  </p:childTnLst>
                                </p:cTn>
                              </p:par>
                              <p:par>
                                <p:cTn id="229" presetID="26" presetClass="entr" presetSubtype="0" fill="hold" grpId="0" nodeType="withEffect">
                                  <p:stCondLst>
                                    <p:cond delay="0"/>
                                  </p:stCondLst>
                                  <p:childTnLst>
                                    <p:set>
                                      <p:cBhvr>
                                        <p:cTn id="230" dur="1" fill="hold">
                                          <p:stCondLst>
                                            <p:cond delay="0"/>
                                          </p:stCondLst>
                                        </p:cTn>
                                        <p:tgtEl>
                                          <p:spTgt spid="31"/>
                                        </p:tgtEl>
                                        <p:attrNameLst>
                                          <p:attrName>style.visibility</p:attrName>
                                        </p:attrNameLst>
                                      </p:cBhvr>
                                      <p:to>
                                        <p:strVal val="visible"/>
                                      </p:to>
                                    </p:set>
                                    <p:animEffect transition="in" filter="wipe(down)">
                                      <p:cBhvr>
                                        <p:cTn id="231" dur="580">
                                          <p:stCondLst>
                                            <p:cond delay="0"/>
                                          </p:stCondLst>
                                        </p:cTn>
                                        <p:tgtEl>
                                          <p:spTgt spid="31"/>
                                        </p:tgtEl>
                                      </p:cBhvr>
                                    </p:animEffect>
                                    <p:anim calcmode="lin" valueType="num">
                                      <p:cBhvr>
                                        <p:cTn id="232"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33"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34"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235"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236"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237" dur="26">
                                          <p:stCondLst>
                                            <p:cond delay="650"/>
                                          </p:stCondLst>
                                        </p:cTn>
                                        <p:tgtEl>
                                          <p:spTgt spid="31"/>
                                        </p:tgtEl>
                                      </p:cBhvr>
                                      <p:to x="100000" y="60000"/>
                                    </p:animScale>
                                    <p:animScale>
                                      <p:cBhvr>
                                        <p:cTn id="238" dur="166" decel="50000">
                                          <p:stCondLst>
                                            <p:cond delay="676"/>
                                          </p:stCondLst>
                                        </p:cTn>
                                        <p:tgtEl>
                                          <p:spTgt spid="31"/>
                                        </p:tgtEl>
                                      </p:cBhvr>
                                      <p:to x="100000" y="100000"/>
                                    </p:animScale>
                                    <p:animScale>
                                      <p:cBhvr>
                                        <p:cTn id="239" dur="26">
                                          <p:stCondLst>
                                            <p:cond delay="1312"/>
                                          </p:stCondLst>
                                        </p:cTn>
                                        <p:tgtEl>
                                          <p:spTgt spid="31"/>
                                        </p:tgtEl>
                                      </p:cBhvr>
                                      <p:to x="100000" y="80000"/>
                                    </p:animScale>
                                    <p:animScale>
                                      <p:cBhvr>
                                        <p:cTn id="240" dur="166" decel="50000">
                                          <p:stCondLst>
                                            <p:cond delay="1338"/>
                                          </p:stCondLst>
                                        </p:cTn>
                                        <p:tgtEl>
                                          <p:spTgt spid="31"/>
                                        </p:tgtEl>
                                      </p:cBhvr>
                                      <p:to x="100000" y="100000"/>
                                    </p:animScale>
                                    <p:animScale>
                                      <p:cBhvr>
                                        <p:cTn id="241" dur="26">
                                          <p:stCondLst>
                                            <p:cond delay="1642"/>
                                          </p:stCondLst>
                                        </p:cTn>
                                        <p:tgtEl>
                                          <p:spTgt spid="31"/>
                                        </p:tgtEl>
                                      </p:cBhvr>
                                      <p:to x="100000" y="90000"/>
                                    </p:animScale>
                                    <p:animScale>
                                      <p:cBhvr>
                                        <p:cTn id="242" dur="166" decel="50000">
                                          <p:stCondLst>
                                            <p:cond delay="1668"/>
                                          </p:stCondLst>
                                        </p:cTn>
                                        <p:tgtEl>
                                          <p:spTgt spid="31"/>
                                        </p:tgtEl>
                                      </p:cBhvr>
                                      <p:to x="100000" y="100000"/>
                                    </p:animScale>
                                    <p:animScale>
                                      <p:cBhvr>
                                        <p:cTn id="243" dur="26">
                                          <p:stCondLst>
                                            <p:cond delay="1808"/>
                                          </p:stCondLst>
                                        </p:cTn>
                                        <p:tgtEl>
                                          <p:spTgt spid="31"/>
                                        </p:tgtEl>
                                      </p:cBhvr>
                                      <p:to x="100000" y="95000"/>
                                    </p:animScale>
                                    <p:animScale>
                                      <p:cBhvr>
                                        <p:cTn id="244" dur="166" decel="50000">
                                          <p:stCondLst>
                                            <p:cond delay="1834"/>
                                          </p:stCondLst>
                                        </p:cTn>
                                        <p:tgtEl>
                                          <p:spTgt spid="31"/>
                                        </p:tgtEl>
                                      </p:cBhvr>
                                      <p:to x="100000" y="100000"/>
                                    </p:animScale>
                                  </p:childTnLst>
                                </p:cTn>
                              </p:par>
                              <p:par>
                                <p:cTn id="245" presetID="26" presetClass="entr" presetSubtype="0" fill="hold" grpId="0" nodeType="withEffect">
                                  <p:stCondLst>
                                    <p:cond delay="0"/>
                                  </p:stCondLst>
                                  <p:childTnLst>
                                    <p:set>
                                      <p:cBhvr>
                                        <p:cTn id="246" dur="1" fill="hold">
                                          <p:stCondLst>
                                            <p:cond delay="0"/>
                                          </p:stCondLst>
                                        </p:cTn>
                                        <p:tgtEl>
                                          <p:spTgt spid="32"/>
                                        </p:tgtEl>
                                        <p:attrNameLst>
                                          <p:attrName>style.visibility</p:attrName>
                                        </p:attrNameLst>
                                      </p:cBhvr>
                                      <p:to>
                                        <p:strVal val="visible"/>
                                      </p:to>
                                    </p:set>
                                    <p:animEffect transition="in" filter="wipe(down)">
                                      <p:cBhvr>
                                        <p:cTn id="247" dur="580">
                                          <p:stCondLst>
                                            <p:cond delay="0"/>
                                          </p:stCondLst>
                                        </p:cTn>
                                        <p:tgtEl>
                                          <p:spTgt spid="32"/>
                                        </p:tgtEl>
                                      </p:cBhvr>
                                    </p:animEffect>
                                    <p:anim calcmode="lin" valueType="num">
                                      <p:cBhvr>
                                        <p:cTn id="24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24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25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25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25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253" dur="26">
                                          <p:stCondLst>
                                            <p:cond delay="650"/>
                                          </p:stCondLst>
                                        </p:cTn>
                                        <p:tgtEl>
                                          <p:spTgt spid="32"/>
                                        </p:tgtEl>
                                      </p:cBhvr>
                                      <p:to x="100000" y="60000"/>
                                    </p:animScale>
                                    <p:animScale>
                                      <p:cBhvr>
                                        <p:cTn id="254" dur="166" decel="50000">
                                          <p:stCondLst>
                                            <p:cond delay="676"/>
                                          </p:stCondLst>
                                        </p:cTn>
                                        <p:tgtEl>
                                          <p:spTgt spid="32"/>
                                        </p:tgtEl>
                                      </p:cBhvr>
                                      <p:to x="100000" y="100000"/>
                                    </p:animScale>
                                    <p:animScale>
                                      <p:cBhvr>
                                        <p:cTn id="255" dur="26">
                                          <p:stCondLst>
                                            <p:cond delay="1312"/>
                                          </p:stCondLst>
                                        </p:cTn>
                                        <p:tgtEl>
                                          <p:spTgt spid="32"/>
                                        </p:tgtEl>
                                      </p:cBhvr>
                                      <p:to x="100000" y="80000"/>
                                    </p:animScale>
                                    <p:animScale>
                                      <p:cBhvr>
                                        <p:cTn id="256" dur="166" decel="50000">
                                          <p:stCondLst>
                                            <p:cond delay="1338"/>
                                          </p:stCondLst>
                                        </p:cTn>
                                        <p:tgtEl>
                                          <p:spTgt spid="32"/>
                                        </p:tgtEl>
                                      </p:cBhvr>
                                      <p:to x="100000" y="100000"/>
                                    </p:animScale>
                                    <p:animScale>
                                      <p:cBhvr>
                                        <p:cTn id="257" dur="26">
                                          <p:stCondLst>
                                            <p:cond delay="1642"/>
                                          </p:stCondLst>
                                        </p:cTn>
                                        <p:tgtEl>
                                          <p:spTgt spid="32"/>
                                        </p:tgtEl>
                                      </p:cBhvr>
                                      <p:to x="100000" y="90000"/>
                                    </p:animScale>
                                    <p:animScale>
                                      <p:cBhvr>
                                        <p:cTn id="258" dur="166" decel="50000">
                                          <p:stCondLst>
                                            <p:cond delay="1668"/>
                                          </p:stCondLst>
                                        </p:cTn>
                                        <p:tgtEl>
                                          <p:spTgt spid="32"/>
                                        </p:tgtEl>
                                      </p:cBhvr>
                                      <p:to x="100000" y="100000"/>
                                    </p:animScale>
                                    <p:animScale>
                                      <p:cBhvr>
                                        <p:cTn id="259" dur="26">
                                          <p:stCondLst>
                                            <p:cond delay="1808"/>
                                          </p:stCondLst>
                                        </p:cTn>
                                        <p:tgtEl>
                                          <p:spTgt spid="32"/>
                                        </p:tgtEl>
                                      </p:cBhvr>
                                      <p:to x="100000" y="95000"/>
                                    </p:animScale>
                                    <p:animScale>
                                      <p:cBhvr>
                                        <p:cTn id="260" dur="166" decel="50000">
                                          <p:stCondLst>
                                            <p:cond delay="1834"/>
                                          </p:stCondLst>
                                        </p:cTn>
                                        <p:tgtEl>
                                          <p:spTgt spid="32"/>
                                        </p:tgtEl>
                                      </p:cBhvr>
                                      <p:to x="100000" y="100000"/>
                                    </p:animScale>
                                  </p:childTnLst>
                                </p:cTn>
                              </p:par>
                              <p:par>
                                <p:cTn id="261" presetID="26" presetClass="entr" presetSubtype="0" fill="hold" grpId="0" nodeType="withEffect">
                                  <p:stCondLst>
                                    <p:cond delay="0"/>
                                  </p:stCondLst>
                                  <p:childTnLst>
                                    <p:set>
                                      <p:cBhvr>
                                        <p:cTn id="262" dur="1" fill="hold">
                                          <p:stCondLst>
                                            <p:cond delay="0"/>
                                          </p:stCondLst>
                                        </p:cTn>
                                        <p:tgtEl>
                                          <p:spTgt spid="33"/>
                                        </p:tgtEl>
                                        <p:attrNameLst>
                                          <p:attrName>style.visibility</p:attrName>
                                        </p:attrNameLst>
                                      </p:cBhvr>
                                      <p:to>
                                        <p:strVal val="visible"/>
                                      </p:to>
                                    </p:set>
                                    <p:animEffect transition="in" filter="wipe(down)">
                                      <p:cBhvr>
                                        <p:cTn id="263" dur="580">
                                          <p:stCondLst>
                                            <p:cond delay="0"/>
                                          </p:stCondLst>
                                        </p:cTn>
                                        <p:tgtEl>
                                          <p:spTgt spid="33"/>
                                        </p:tgtEl>
                                      </p:cBhvr>
                                    </p:animEffect>
                                    <p:anim calcmode="lin" valueType="num">
                                      <p:cBhvr>
                                        <p:cTn id="264"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265"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66"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267"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268"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269" dur="26">
                                          <p:stCondLst>
                                            <p:cond delay="650"/>
                                          </p:stCondLst>
                                        </p:cTn>
                                        <p:tgtEl>
                                          <p:spTgt spid="33"/>
                                        </p:tgtEl>
                                      </p:cBhvr>
                                      <p:to x="100000" y="60000"/>
                                    </p:animScale>
                                    <p:animScale>
                                      <p:cBhvr>
                                        <p:cTn id="270" dur="166" decel="50000">
                                          <p:stCondLst>
                                            <p:cond delay="676"/>
                                          </p:stCondLst>
                                        </p:cTn>
                                        <p:tgtEl>
                                          <p:spTgt spid="33"/>
                                        </p:tgtEl>
                                      </p:cBhvr>
                                      <p:to x="100000" y="100000"/>
                                    </p:animScale>
                                    <p:animScale>
                                      <p:cBhvr>
                                        <p:cTn id="271" dur="26">
                                          <p:stCondLst>
                                            <p:cond delay="1312"/>
                                          </p:stCondLst>
                                        </p:cTn>
                                        <p:tgtEl>
                                          <p:spTgt spid="33"/>
                                        </p:tgtEl>
                                      </p:cBhvr>
                                      <p:to x="100000" y="80000"/>
                                    </p:animScale>
                                    <p:animScale>
                                      <p:cBhvr>
                                        <p:cTn id="272" dur="166" decel="50000">
                                          <p:stCondLst>
                                            <p:cond delay="1338"/>
                                          </p:stCondLst>
                                        </p:cTn>
                                        <p:tgtEl>
                                          <p:spTgt spid="33"/>
                                        </p:tgtEl>
                                      </p:cBhvr>
                                      <p:to x="100000" y="100000"/>
                                    </p:animScale>
                                    <p:animScale>
                                      <p:cBhvr>
                                        <p:cTn id="273" dur="26">
                                          <p:stCondLst>
                                            <p:cond delay="1642"/>
                                          </p:stCondLst>
                                        </p:cTn>
                                        <p:tgtEl>
                                          <p:spTgt spid="33"/>
                                        </p:tgtEl>
                                      </p:cBhvr>
                                      <p:to x="100000" y="90000"/>
                                    </p:animScale>
                                    <p:animScale>
                                      <p:cBhvr>
                                        <p:cTn id="274" dur="166" decel="50000">
                                          <p:stCondLst>
                                            <p:cond delay="1668"/>
                                          </p:stCondLst>
                                        </p:cTn>
                                        <p:tgtEl>
                                          <p:spTgt spid="33"/>
                                        </p:tgtEl>
                                      </p:cBhvr>
                                      <p:to x="100000" y="100000"/>
                                    </p:animScale>
                                    <p:animScale>
                                      <p:cBhvr>
                                        <p:cTn id="275" dur="26">
                                          <p:stCondLst>
                                            <p:cond delay="1808"/>
                                          </p:stCondLst>
                                        </p:cTn>
                                        <p:tgtEl>
                                          <p:spTgt spid="33"/>
                                        </p:tgtEl>
                                      </p:cBhvr>
                                      <p:to x="100000" y="95000"/>
                                    </p:animScale>
                                    <p:animScale>
                                      <p:cBhvr>
                                        <p:cTn id="276" dur="166" decel="50000">
                                          <p:stCondLst>
                                            <p:cond delay="1834"/>
                                          </p:stCondLst>
                                        </p:cTn>
                                        <p:tgtEl>
                                          <p:spTgt spid="33"/>
                                        </p:tgtEl>
                                      </p:cBhvr>
                                      <p:to x="100000" y="100000"/>
                                    </p:animScale>
                                  </p:childTnLst>
                                </p:cTn>
                              </p:par>
                              <p:par>
                                <p:cTn id="277" presetID="26" presetClass="entr" presetSubtype="0" fill="hold" grpId="0" nodeType="withEffect">
                                  <p:stCondLst>
                                    <p:cond delay="0"/>
                                  </p:stCondLst>
                                  <p:childTnLst>
                                    <p:set>
                                      <p:cBhvr>
                                        <p:cTn id="278" dur="1" fill="hold">
                                          <p:stCondLst>
                                            <p:cond delay="0"/>
                                          </p:stCondLst>
                                        </p:cTn>
                                        <p:tgtEl>
                                          <p:spTgt spid="34"/>
                                        </p:tgtEl>
                                        <p:attrNameLst>
                                          <p:attrName>style.visibility</p:attrName>
                                        </p:attrNameLst>
                                      </p:cBhvr>
                                      <p:to>
                                        <p:strVal val="visible"/>
                                      </p:to>
                                    </p:set>
                                    <p:animEffect transition="in" filter="wipe(down)">
                                      <p:cBhvr>
                                        <p:cTn id="279" dur="580">
                                          <p:stCondLst>
                                            <p:cond delay="0"/>
                                          </p:stCondLst>
                                        </p:cTn>
                                        <p:tgtEl>
                                          <p:spTgt spid="34"/>
                                        </p:tgtEl>
                                      </p:cBhvr>
                                    </p:animEffect>
                                    <p:anim calcmode="lin" valueType="num">
                                      <p:cBhvr>
                                        <p:cTn id="280"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81"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282"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283"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284"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285" dur="26">
                                          <p:stCondLst>
                                            <p:cond delay="650"/>
                                          </p:stCondLst>
                                        </p:cTn>
                                        <p:tgtEl>
                                          <p:spTgt spid="34"/>
                                        </p:tgtEl>
                                      </p:cBhvr>
                                      <p:to x="100000" y="60000"/>
                                    </p:animScale>
                                    <p:animScale>
                                      <p:cBhvr>
                                        <p:cTn id="286" dur="166" decel="50000">
                                          <p:stCondLst>
                                            <p:cond delay="676"/>
                                          </p:stCondLst>
                                        </p:cTn>
                                        <p:tgtEl>
                                          <p:spTgt spid="34"/>
                                        </p:tgtEl>
                                      </p:cBhvr>
                                      <p:to x="100000" y="100000"/>
                                    </p:animScale>
                                    <p:animScale>
                                      <p:cBhvr>
                                        <p:cTn id="287" dur="26">
                                          <p:stCondLst>
                                            <p:cond delay="1312"/>
                                          </p:stCondLst>
                                        </p:cTn>
                                        <p:tgtEl>
                                          <p:spTgt spid="34"/>
                                        </p:tgtEl>
                                      </p:cBhvr>
                                      <p:to x="100000" y="80000"/>
                                    </p:animScale>
                                    <p:animScale>
                                      <p:cBhvr>
                                        <p:cTn id="288" dur="166" decel="50000">
                                          <p:stCondLst>
                                            <p:cond delay="1338"/>
                                          </p:stCondLst>
                                        </p:cTn>
                                        <p:tgtEl>
                                          <p:spTgt spid="34"/>
                                        </p:tgtEl>
                                      </p:cBhvr>
                                      <p:to x="100000" y="100000"/>
                                    </p:animScale>
                                    <p:animScale>
                                      <p:cBhvr>
                                        <p:cTn id="289" dur="26">
                                          <p:stCondLst>
                                            <p:cond delay="1642"/>
                                          </p:stCondLst>
                                        </p:cTn>
                                        <p:tgtEl>
                                          <p:spTgt spid="34"/>
                                        </p:tgtEl>
                                      </p:cBhvr>
                                      <p:to x="100000" y="90000"/>
                                    </p:animScale>
                                    <p:animScale>
                                      <p:cBhvr>
                                        <p:cTn id="290" dur="166" decel="50000">
                                          <p:stCondLst>
                                            <p:cond delay="1668"/>
                                          </p:stCondLst>
                                        </p:cTn>
                                        <p:tgtEl>
                                          <p:spTgt spid="34"/>
                                        </p:tgtEl>
                                      </p:cBhvr>
                                      <p:to x="100000" y="100000"/>
                                    </p:animScale>
                                    <p:animScale>
                                      <p:cBhvr>
                                        <p:cTn id="291" dur="26">
                                          <p:stCondLst>
                                            <p:cond delay="1808"/>
                                          </p:stCondLst>
                                        </p:cTn>
                                        <p:tgtEl>
                                          <p:spTgt spid="34"/>
                                        </p:tgtEl>
                                      </p:cBhvr>
                                      <p:to x="100000" y="95000"/>
                                    </p:animScale>
                                    <p:animScale>
                                      <p:cBhvr>
                                        <p:cTn id="292" dur="166" decel="50000">
                                          <p:stCondLst>
                                            <p:cond delay="1834"/>
                                          </p:stCondLst>
                                        </p:cTn>
                                        <p:tgtEl>
                                          <p:spTgt spid="34"/>
                                        </p:tgtEl>
                                      </p:cBhvr>
                                      <p:to x="100000" y="100000"/>
                                    </p:animScale>
                                  </p:childTnLst>
                                </p:cTn>
                              </p:par>
                              <p:par>
                                <p:cTn id="293" presetID="26" presetClass="entr" presetSubtype="0" fill="hold" grpId="0" nodeType="withEffect">
                                  <p:stCondLst>
                                    <p:cond delay="0"/>
                                  </p:stCondLst>
                                  <p:childTnLst>
                                    <p:set>
                                      <p:cBhvr>
                                        <p:cTn id="294" dur="1" fill="hold">
                                          <p:stCondLst>
                                            <p:cond delay="0"/>
                                          </p:stCondLst>
                                        </p:cTn>
                                        <p:tgtEl>
                                          <p:spTgt spid="35"/>
                                        </p:tgtEl>
                                        <p:attrNameLst>
                                          <p:attrName>style.visibility</p:attrName>
                                        </p:attrNameLst>
                                      </p:cBhvr>
                                      <p:to>
                                        <p:strVal val="visible"/>
                                      </p:to>
                                    </p:set>
                                    <p:animEffect transition="in" filter="wipe(down)">
                                      <p:cBhvr>
                                        <p:cTn id="295" dur="580">
                                          <p:stCondLst>
                                            <p:cond delay="0"/>
                                          </p:stCondLst>
                                        </p:cTn>
                                        <p:tgtEl>
                                          <p:spTgt spid="35"/>
                                        </p:tgtEl>
                                      </p:cBhvr>
                                    </p:animEffect>
                                    <p:anim calcmode="lin" valueType="num">
                                      <p:cBhvr>
                                        <p:cTn id="296" dur="1822"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297" dur="664"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298" dur="664" tmFilter="0, 0; 0.125,0.2665; 0.25,0.4; 0.375,0.465; 0.5,0.5;  0.625,0.535; 0.75,0.6; 0.875,0.7335; 1,1">
                                          <p:stCondLst>
                                            <p:cond delay="664"/>
                                          </p:stCondLst>
                                        </p:cTn>
                                        <p:tgtEl>
                                          <p:spTgt spid="35"/>
                                        </p:tgtEl>
                                        <p:attrNameLst>
                                          <p:attrName>ppt_y</p:attrName>
                                        </p:attrNameLst>
                                      </p:cBhvr>
                                      <p:tavLst>
                                        <p:tav tm="0" fmla="#ppt_y-sin(pi*$)/9">
                                          <p:val>
                                            <p:fltVal val="0"/>
                                          </p:val>
                                        </p:tav>
                                        <p:tav tm="100000">
                                          <p:val>
                                            <p:fltVal val="1"/>
                                          </p:val>
                                        </p:tav>
                                      </p:tavLst>
                                    </p:anim>
                                    <p:anim calcmode="lin" valueType="num">
                                      <p:cBhvr>
                                        <p:cTn id="299" dur="332" tmFilter="0, 0; 0.125,0.2665; 0.25,0.4; 0.375,0.465; 0.5,0.5;  0.625,0.535; 0.75,0.6; 0.875,0.7335; 1,1">
                                          <p:stCondLst>
                                            <p:cond delay="1324"/>
                                          </p:stCondLst>
                                        </p:cTn>
                                        <p:tgtEl>
                                          <p:spTgt spid="35"/>
                                        </p:tgtEl>
                                        <p:attrNameLst>
                                          <p:attrName>ppt_y</p:attrName>
                                        </p:attrNameLst>
                                      </p:cBhvr>
                                      <p:tavLst>
                                        <p:tav tm="0" fmla="#ppt_y-sin(pi*$)/27">
                                          <p:val>
                                            <p:fltVal val="0"/>
                                          </p:val>
                                        </p:tav>
                                        <p:tav tm="100000">
                                          <p:val>
                                            <p:fltVal val="1"/>
                                          </p:val>
                                        </p:tav>
                                      </p:tavLst>
                                    </p:anim>
                                    <p:anim calcmode="lin" valueType="num">
                                      <p:cBhvr>
                                        <p:cTn id="300" dur="164" tmFilter="0, 0; 0.125,0.2665; 0.25,0.4; 0.375,0.465; 0.5,0.5;  0.625,0.535; 0.75,0.6; 0.875,0.7335; 1,1">
                                          <p:stCondLst>
                                            <p:cond delay="1656"/>
                                          </p:stCondLst>
                                        </p:cTn>
                                        <p:tgtEl>
                                          <p:spTgt spid="35"/>
                                        </p:tgtEl>
                                        <p:attrNameLst>
                                          <p:attrName>ppt_y</p:attrName>
                                        </p:attrNameLst>
                                      </p:cBhvr>
                                      <p:tavLst>
                                        <p:tav tm="0" fmla="#ppt_y-sin(pi*$)/81">
                                          <p:val>
                                            <p:fltVal val="0"/>
                                          </p:val>
                                        </p:tav>
                                        <p:tav tm="100000">
                                          <p:val>
                                            <p:fltVal val="1"/>
                                          </p:val>
                                        </p:tav>
                                      </p:tavLst>
                                    </p:anim>
                                    <p:animScale>
                                      <p:cBhvr>
                                        <p:cTn id="301" dur="26">
                                          <p:stCondLst>
                                            <p:cond delay="650"/>
                                          </p:stCondLst>
                                        </p:cTn>
                                        <p:tgtEl>
                                          <p:spTgt spid="35"/>
                                        </p:tgtEl>
                                      </p:cBhvr>
                                      <p:to x="100000" y="60000"/>
                                    </p:animScale>
                                    <p:animScale>
                                      <p:cBhvr>
                                        <p:cTn id="302" dur="166" decel="50000">
                                          <p:stCondLst>
                                            <p:cond delay="676"/>
                                          </p:stCondLst>
                                        </p:cTn>
                                        <p:tgtEl>
                                          <p:spTgt spid="35"/>
                                        </p:tgtEl>
                                      </p:cBhvr>
                                      <p:to x="100000" y="100000"/>
                                    </p:animScale>
                                    <p:animScale>
                                      <p:cBhvr>
                                        <p:cTn id="303" dur="26">
                                          <p:stCondLst>
                                            <p:cond delay="1312"/>
                                          </p:stCondLst>
                                        </p:cTn>
                                        <p:tgtEl>
                                          <p:spTgt spid="35"/>
                                        </p:tgtEl>
                                      </p:cBhvr>
                                      <p:to x="100000" y="80000"/>
                                    </p:animScale>
                                    <p:animScale>
                                      <p:cBhvr>
                                        <p:cTn id="304" dur="166" decel="50000">
                                          <p:stCondLst>
                                            <p:cond delay="1338"/>
                                          </p:stCondLst>
                                        </p:cTn>
                                        <p:tgtEl>
                                          <p:spTgt spid="35"/>
                                        </p:tgtEl>
                                      </p:cBhvr>
                                      <p:to x="100000" y="100000"/>
                                    </p:animScale>
                                    <p:animScale>
                                      <p:cBhvr>
                                        <p:cTn id="305" dur="26">
                                          <p:stCondLst>
                                            <p:cond delay="1642"/>
                                          </p:stCondLst>
                                        </p:cTn>
                                        <p:tgtEl>
                                          <p:spTgt spid="35"/>
                                        </p:tgtEl>
                                      </p:cBhvr>
                                      <p:to x="100000" y="90000"/>
                                    </p:animScale>
                                    <p:animScale>
                                      <p:cBhvr>
                                        <p:cTn id="306" dur="166" decel="50000">
                                          <p:stCondLst>
                                            <p:cond delay="1668"/>
                                          </p:stCondLst>
                                        </p:cTn>
                                        <p:tgtEl>
                                          <p:spTgt spid="35"/>
                                        </p:tgtEl>
                                      </p:cBhvr>
                                      <p:to x="100000" y="100000"/>
                                    </p:animScale>
                                    <p:animScale>
                                      <p:cBhvr>
                                        <p:cTn id="307" dur="26">
                                          <p:stCondLst>
                                            <p:cond delay="1808"/>
                                          </p:stCondLst>
                                        </p:cTn>
                                        <p:tgtEl>
                                          <p:spTgt spid="35"/>
                                        </p:tgtEl>
                                      </p:cBhvr>
                                      <p:to x="100000" y="95000"/>
                                    </p:animScale>
                                    <p:animScale>
                                      <p:cBhvr>
                                        <p:cTn id="308" dur="166" decel="50000">
                                          <p:stCondLst>
                                            <p:cond delay="1834"/>
                                          </p:stCondLst>
                                        </p:cTn>
                                        <p:tgtEl>
                                          <p:spTgt spid="3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9" grpId="0" animBg="1"/>
      <p:bldP spid="10" grpId="0" animBg="1"/>
      <p:bldP spid="11" grpId="0" animBg="1"/>
      <p:bldP spid="12" grpId="0" animBg="1"/>
      <p:bldP spid="17" grpId="0"/>
      <p:bldP spid="18" grpId="0"/>
      <p:bldP spid="19" grpId="0"/>
      <p:bldP spid="20" grpId="0"/>
      <p:bldP spid="29" grpId="0"/>
      <p:bldP spid="30" grpId="0"/>
      <p:bldP spid="31" grpId="0"/>
      <p:bldP spid="32" grpId="0"/>
      <p:bldP spid="33" grpId="0" animBg="1"/>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sp>
        <p:nvSpPr>
          <p:cNvPr id="3" name="TextBox 2"/>
          <p:cNvSpPr txBox="1"/>
          <p:nvPr/>
        </p:nvSpPr>
        <p:spPr>
          <a:xfrm>
            <a:off x="287578" y="10844"/>
            <a:ext cx="2333075" cy="923330"/>
          </a:xfrm>
          <a:prstGeom prst="rect">
            <a:avLst/>
          </a:prstGeom>
          <a:noFill/>
        </p:spPr>
        <p:txBody>
          <a:bodyPr wrap="none" rtlCol="0">
            <a:spAutoFit/>
          </a:bodyPr>
          <a:lstStyle/>
          <a:p>
            <a:r>
              <a:rPr lang="en-US" altLang="zh-CN" sz="54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4400" b="1" dirty="0" smtClean="0">
                <a:solidFill>
                  <a:schemeClr val="bg1"/>
                </a:solidFill>
                <a:latin typeface="微软雅黑" panose="020B0503020204020204" pitchFamily="34" charset="-122"/>
                <a:ea typeface="微软雅黑" panose="020B0503020204020204" pitchFamily="34" charset="-122"/>
              </a:rPr>
              <a:t> 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18658" y="769916"/>
            <a:ext cx="3877985"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299736" y="1773370"/>
            <a:ext cx="8568952" cy="1806492"/>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051720" y="2023122"/>
            <a:ext cx="0" cy="1441485"/>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09385" y="1760122"/>
            <a:ext cx="2339102"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2230739" y="2257348"/>
            <a:ext cx="6192688" cy="1384995"/>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内容点击</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9" name="Freeform 95"/>
          <p:cNvSpPr>
            <a:spLocks noEditPoints="1"/>
          </p:cNvSpPr>
          <p:nvPr/>
        </p:nvSpPr>
        <p:spPr bwMode="auto">
          <a:xfrm>
            <a:off x="686037" y="1889017"/>
            <a:ext cx="981644" cy="1575197"/>
          </a:xfrm>
          <a:custGeom>
            <a:avLst/>
            <a:gdLst>
              <a:gd name="T0" fmla="*/ 56 w 80"/>
              <a:gd name="T1" fmla="*/ 104 h 128"/>
              <a:gd name="T2" fmla="*/ 52 w 80"/>
              <a:gd name="T3" fmla="*/ 108 h 128"/>
              <a:gd name="T4" fmla="*/ 28 w 80"/>
              <a:gd name="T5" fmla="*/ 108 h 128"/>
              <a:gd name="T6" fmla="*/ 24 w 80"/>
              <a:gd name="T7" fmla="*/ 104 h 128"/>
              <a:gd name="T8" fmla="*/ 28 w 80"/>
              <a:gd name="T9" fmla="*/ 100 h 128"/>
              <a:gd name="T10" fmla="*/ 52 w 80"/>
              <a:gd name="T11" fmla="*/ 100 h 128"/>
              <a:gd name="T12" fmla="*/ 56 w 80"/>
              <a:gd name="T13" fmla="*/ 104 h 128"/>
              <a:gd name="T14" fmla="*/ 52 w 80"/>
              <a:gd name="T15" fmla="*/ 112 h 128"/>
              <a:gd name="T16" fmla="*/ 28 w 80"/>
              <a:gd name="T17" fmla="*/ 112 h 128"/>
              <a:gd name="T18" fmla="*/ 24 w 80"/>
              <a:gd name="T19" fmla="*/ 116 h 128"/>
              <a:gd name="T20" fmla="*/ 28 w 80"/>
              <a:gd name="T21" fmla="*/ 120 h 128"/>
              <a:gd name="T22" fmla="*/ 36 w 80"/>
              <a:gd name="T23" fmla="*/ 128 h 128"/>
              <a:gd name="T24" fmla="*/ 44 w 80"/>
              <a:gd name="T25" fmla="*/ 128 h 128"/>
              <a:gd name="T26" fmla="*/ 52 w 80"/>
              <a:gd name="T27" fmla="*/ 120 h 128"/>
              <a:gd name="T28" fmla="*/ 56 w 80"/>
              <a:gd name="T29" fmla="*/ 116 h 128"/>
              <a:gd name="T30" fmla="*/ 52 w 80"/>
              <a:gd name="T31" fmla="*/ 112 h 128"/>
              <a:gd name="T32" fmla="*/ 40 w 80"/>
              <a:gd name="T33" fmla="*/ 8 h 128"/>
              <a:gd name="T34" fmla="*/ 72 w 80"/>
              <a:gd name="T35" fmla="*/ 40 h 128"/>
              <a:gd name="T36" fmla="*/ 56 w 80"/>
              <a:gd name="T37" fmla="*/ 68 h 128"/>
              <a:gd name="T38" fmla="*/ 52 w 80"/>
              <a:gd name="T39" fmla="*/ 70 h 128"/>
              <a:gd name="T40" fmla="*/ 52 w 80"/>
              <a:gd name="T41" fmla="*/ 88 h 128"/>
              <a:gd name="T42" fmla="*/ 28 w 80"/>
              <a:gd name="T43" fmla="*/ 88 h 128"/>
              <a:gd name="T44" fmla="*/ 28 w 80"/>
              <a:gd name="T45" fmla="*/ 70 h 128"/>
              <a:gd name="T46" fmla="*/ 24 w 80"/>
              <a:gd name="T47" fmla="*/ 68 h 128"/>
              <a:gd name="T48" fmla="*/ 8 w 80"/>
              <a:gd name="T49" fmla="*/ 40 h 128"/>
              <a:gd name="T50" fmla="*/ 40 w 80"/>
              <a:gd name="T51" fmla="*/ 8 h 128"/>
              <a:gd name="T52" fmla="*/ 40 w 80"/>
              <a:gd name="T53" fmla="*/ 0 h 128"/>
              <a:gd name="T54" fmla="*/ 0 w 80"/>
              <a:gd name="T55" fmla="*/ 40 h 128"/>
              <a:gd name="T56" fmla="*/ 20 w 80"/>
              <a:gd name="T57" fmla="*/ 75 h 128"/>
              <a:gd name="T58" fmla="*/ 20 w 80"/>
              <a:gd name="T59" fmla="*/ 88 h 128"/>
              <a:gd name="T60" fmla="*/ 28 w 80"/>
              <a:gd name="T61" fmla="*/ 96 h 128"/>
              <a:gd name="T62" fmla="*/ 52 w 80"/>
              <a:gd name="T63" fmla="*/ 96 h 128"/>
              <a:gd name="T64" fmla="*/ 60 w 80"/>
              <a:gd name="T65" fmla="*/ 88 h 128"/>
              <a:gd name="T66" fmla="*/ 60 w 80"/>
              <a:gd name="T67" fmla="*/ 75 h 128"/>
              <a:gd name="T68" fmla="*/ 80 w 80"/>
              <a:gd name="T69" fmla="*/ 40 h 128"/>
              <a:gd name="T70" fmla="*/ 40 w 80"/>
              <a:gd name="T7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28">
                <a:moveTo>
                  <a:pt x="56" y="104"/>
                </a:moveTo>
                <a:cubicBezTo>
                  <a:pt x="56" y="106"/>
                  <a:pt x="54" y="108"/>
                  <a:pt x="52" y="108"/>
                </a:cubicBezTo>
                <a:cubicBezTo>
                  <a:pt x="28" y="108"/>
                  <a:pt x="28" y="108"/>
                  <a:pt x="28" y="108"/>
                </a:cubicBezTo>
                <a:cubicBezTo>
                  <a:pt x="26" y="108"/>
                  <a:pt x="24" y="106"/>
                  <a:pt x="24" y="104"/>
                </a:cubicBezTo>
                <a:cubicBezTo>
                  <a:pt x="24" y="102"/>
                  <a:pt x="26" y="100"/>
                  <a:pt x="28" y="100"/>
                </a:cubicBezTo>
                <a:cubicBezTo>
                  <a:pt x="52" y="100"/>
                  <a:pt x="52" y="100"/>
                  <a:pt x="52" y="100"/>
                </a:cubicBezTo>
                <a:cubicBezTo>
                  <a:pt x="54" y="100"/>
                  <a:pt x="56" y="102"/>
                  <a:pt x="56" y="104"/>
                </a:cubicBezTo>
                <a:moveTo>
                  <a:pt x="52" y="112"/>
                </a:moveTo>
                <a:cubicBezTo>
                  <a:pt x="28" y="112"/>
                  <a:pt x="28" y="112"/>
                  <a:pt x="28" y="112"/>
                </a:cubicBezTo>
                <a:cubicBezTo>
                  <a:pt x="26" y="112"/>
                  <a:pt x="24" y="114"/>
                  <a:pt x="24" y="116"/>
                </a:cubicBezTo>
                <a:cubicBezTo>
                  <a:pt x="24" y="118"/>
                  <a:pt x="26" y="120"/>
                  <a:pt x="28" y="120"/>
                </a:cubicBezTo>
                <a:cubicBezTo>
                  <a:pt x="28" y="125"/>
                  <a:pt x="31" y="128"/>
                  <a:pt x="36" y="128"/>
                </a:cubicBezTo>
                <a:cubicBezTo>
                  <a:pt x="44" y="128"/>
                  <a:pt x="44" y="128"/>
                  <a:pt x="44" y="128"/>
                </a:cubicBezTo>
                <a:cubicBezTo>
                  <a:pt x="48" y="128"/>
                  <a:pt x="52" y="125"/>
                  <a:pt x="52" y="120"/>
                </a:cubicBezTo>
                <a:cubicBezTo>
                  <a:pt x="54" y="120"/>
                  <a:pt x="56" y="118"/>
                  <a:pt x="56" y="116"/>
                </a:cubicBezTo>
                <a:cubicBezTo>
                  <a:pt x="56" y="114"/>
                  <a:pt x="54" y="112"/>
                  <a:pt x="52" y="112"/>
                </a:cubicBezTo>
                <a:moveTo>
                  <a:pt x="40" y="8"/>
                </a:moveTo>
                <a:cubicBezTo>
                  <a:pt x="57" y="8"/>
                  <a:pt x="72" y="23"/>
                  <a:pt x="72" y="40"/>
                </a:cubicBezTo>
                <a:cubicBezTo>
                  <a:pt x="72" y="52"/>
                  <a:pt x="66" y="62"/>
                  <a:pt x="56" y="68"/>
                </a:cubicBezTo>
                <a:cubicBezTo>
                  <a:pt x="52" y="70"/>
                  <a:pt x="52" y="70"/>
                  <a:pt x="52" y="70"/>
                </a:cubicBezTo>
                <a:cubicBezTo>
                  <a:pt x="52" y="88"/>
                  <a:pt x="52" y="88"/>
                  <a:pt x="52" y="88"/>
                </a:cubicBezTo>
                <a:cubicBezTo>
                  <a:pt x="28" y="88"/>
                  <a:pt x="28" y="88"/>
                  <a:pt x="28" y="88"/>
                </a:cubicBezTo>
                <a:cubicBezTo>
                  <a:pt x="28" y="70"/>
                  <a:pt x="28" y="70"/>
                  <a:pt x="28" y="70"/>
                </a:cubicBezTo>
                <a:cubicBezTo>
                  <a:pt x="24" y="68"/>
                  <a:pt x="24" y="68"/>
                  <a:pt x="24" y="68"/>
                </a:cubicBezTo>
                <a:cubicBezTo>
                  <a:pt x="14" y="62"/>
                  <a:pt x="8" y="52"/>
                  <a:pt x="8" y="40"/>
                </a:cubicBezTo>
                <a:cubicBezTo>
                  <a:pt x="8" y="23"/>
                  <a:pt x="22" y="8"/>
                  <a:pt x="40" y="8"/>
                </a:cubicBezTo>
                <a:moveTo>
                  <a:pt x="40" y="0"/>
                </a:moveTo>
                <a:cubicBezTo>
                  <a:pt x="18" y="0"/>
                  <a:pt x="0" y="18"/>
                  <a:pt x="0" y="40"/>
                </a:cubicBezTo>
                <a:cubicBezTo>
                  <a:pt x="0" y="55"/>
                  <a:pt x="8" y="68"/>
                  <a:pt x="20" y="75"/>
                </a:cubicBezTo>
                <a:cubicBezTo>
                  <a:pt x="20" y="88"/>
                  <a:pt x="20" y="88"/>
                  <a:pt x="20" y="88"/>
                </a:cubicBezTo>
                <a:cubicBezTo>
                  <a:pt x="20" y="93"/>
                  <a:pt x="23" y="96"/>
                  <a:pt x="28" y="96"/>
                </a:cubicBezTo>
                <a:cubicBezTo>
                  <a:pt x="52" y="96"/>
                  <a:pt x="52" y="96"/>
                  <a:pt x="52" y="96"/>
                </a:cubicBezTo>
                <a:cubicBezTo>
                  <a:pt x="56" y="96"/>
                  <a:pt x="60" y="93"/>
                  <a:pt x="60" y="88"/>
                </a:cubicBezTo>
                <a:cubicBezTo>
                  <a:pt x="60" y="75"/>
                  <a:pt x="60" y="75"/>
                  <a:pt x="60" y="75"/>
                </a:cubicBezTo>
                <a:cubicBezTo>
                  <a:pt x="72" y="68"/>
                  <a:pt x="80" y="55"/>
                  <a:pt x="80" y="40"/>
                </a:cubicBezTo>
                <a:cubicBezTo>
                  <a:pt x="80" y="18"/>
                  <a:pt x="62" y="0"/>
                  <a:pt x="4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65623466"/>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par>
                                <p:cTn id="17" presetID="6" presetClass="entr" presetSubtype="16"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7" grpId="0"/>
      <p:bldP spid="8"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03</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980773" y="4208082"/>
            <a:ext cx="2031325"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988572" y="4470588"/>
            <a:ext cx="7366119"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cxnSp>
        <p:nvCxnSpPr>
          <p:cNvPr id="7" name="直接连接符 6"/>
          <p:cNvCxnSpPr/>
          <p:nvPr/>
        </p:nvCxnSpPr>
        <p:spPr>
          <a:xfrm>
            <a:off x="858154" y="3698761"/>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58154" y="3206573"/>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8154" y="2714385"/>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58154" y="1730009"/>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58154" y="2222197"/>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15697" y="3522749"/>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0</a:t>
            </a:r>
            <a:endParaRPr lang="zh-CN" altLang="en-US" dirty="0">
              <a:latin typeface="微软雅黑" panose="020B0503020204020204" pitchFamily="34" charset="-122"/>
              <a:ea typeface="微软雅黑" panose="020B0503020204020204" pitchFamily="34" charset="-122"/>
            </a:endParaRPr>
          </a:p>
        </p:txBody>
      </p:sp>
      <p:sp>
        <p:nvSpPr>
          <p:cNvPr id="13" name="TextBox 12"/>
          <p:cNvSpPr txBox="1"/>
          <p:nvPr/>
        </p:nvSpPr>
        <p:spPr>
          <a:xfrm>
            <a:off x="515697" y="2523596"/>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14" name="TextBox 13"/>
          <p:cNvSpPr txBox="1"/>
          <p:nvPr/>
        </p:nvSpPr>
        <p:spPr>
          <a:xfrm>
            <a:off x="515697" y="2028914"/>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15" name="TextBox 14"/>
          <p:cNvSpPr txBox="1"/>
          <p:nvPr/>
        </p:nvSpPr>
        <p:spPr>
          <a:xfrm>
            <a:off x="515697" y="3056675"/>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16" name="TextBox 15"/>
          <p:cNvSpPr txBox="1"/>
          <p:nvPr/>
        </p:nvSpPr>
        <p:spPr>
          <a:xfrm>
            <a:off x="510495" y="1545343"/>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858154" y="1272980"/>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15697" y="1094086"/>
            <a:ext cx="319318" cy="369332"/>
          </a:xfrm>
          <a:prstGeom prst="rect">
            <a:avLst/>
          </a:prstGeom>
          <a:noFill/>
        </p:spPr>
        <p:txBody>
          <a:bodyPr wrap="none" rtlCol="0">
            <a:spAutoFit/>
          </a:bodyPr>
          <a:lstStyle/>
          <a:p>
            <a:r>
              <a:rPr lang="en-US" altLang="zh-CN" dirty="0">
                <a:latin typeface="微软雅黑" panose="020B0503020204020204" pitchFamily="34" charset="-122"/>
                <a:ea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endParaRPr>
          </a:p>
        </p:txBody>
      </p:sp>
      <p:sp>
        <p:nvSpPr>
          <p:cNvPr id="19" name="TextBox 18"/>
          <p:cNvSpPr txBox="1"/>
          <p:nvPr/>
        </p:nvSpPr>
        <p:spPr>
          <a:xfrm>
            <a:off x="1227641" y="3701647"/>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a:t>
            </a:r>
            <a:endParaRPr lang="zh-CN" altLang="en-US" dirty="0">
              <a:latin typeface="微软雅黑" panose="020B0503020204020204" pitchFamily="34" charset="-122"/>
              <a:ea typeface="微软雅黑" panose="020B0503020204020204" pitchFamily="34" charset="-122"/>
            </a:endParaRPr>
          </a:p>
        </p:txBody>
      </p:sp>
      <p:sp>
        <p:nvSpPr>
          <p:cNvPr id="20" name="TextBox 19"/>
          <p:cNvSpPr txBox="1"/>
          <p:nvPr/>
        </p:nvSpPr>
        <p:spPr>
          <a:xfrm>
            <a:off x="3062507" y="3701647"/>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Q2</a:t>
            </a:r>
            <a:endParaRPr lang="zh-CN" altLang="en-US" dirty="0">
              <a:latin typeface="微软雅黑" panose="020B0503020204020204" pitchFamily="34" charset="-122"/>
              <a:ea typeface="微软雅黑" panose="020B0503020204020204" pitchFamily="34" charset="-122"/>
            </a:endParaRPr>
          </a:p>
        </p:txBody>
      </p:sp>
      <p:sp>
        <p:nvSpPr>
          <p:cNvPr id="21" name="TextBox 20"/>
          <p:cNvSpPr txBox="1"/>
          <p:nvPr/>
        </p:nvSpPr>
        <p:spPr>
          <a:xfrm>
            <a:off x="4897373" y="3701647"/>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Q3</a:t>
            </a:r>
            <a:endParaRPr lang="zh-CN" altLang="en-US" dirty="0">
              <a:latin typeface="微软雅黑" panose="020B0503020204020204" pitchFamily="34" charset="-122"/>
              <a:ea typeface="微软雅黑" panose="020B0503020204020204" pitchFamily="34" charset="-122"/>
            </a:endParaRPr>
          </a:p>
        </p:txBody>
      </p:sp>
      <p:sp>
        <p:nvSpPr>
          <p:cNvPr id="22" name="TextBox 21"/>
          <p:cNvSpPr txBox="1"/>
          <p:nvPr/>
        </p:nvSpPr>
        <p:spPr>
          <a:xfrm>
            <a:off x="6732240" y="3701647"/>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Q4</a:t>
            </a:r>
            <a:endParaRPr lang="zh-CN" altLang="en-US" dirty="0">
              <a:latin typeface="微软雅黑" panose="020B0503020204020204" pitchFamily="34" charset="-122"/>
              <a:ea typeface="微软雅黑" panose="020B0503020204020204" pitchFamily="34" charset="-122"/>
            </a:endParaRPr>
          </a:p>
        </p:txBody>
      </p:sp>
      <p:sp>
        <p:nvSpPr>
          <p:cNvPr id="23" name="矩形 22"/>
          <p:cNvSpPr/>
          <p:nvPr/>
        </p:nvSpPr>
        <p:spPr>
          <a:xfrm>
            <a:off x="5514706" y="692568"/>
            <a:ext cx="125183" cy="1251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592762" y="696557"/>
            <a:ext cx="125183" cy="12518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49012" y="628343"/>
            <a:ext cx="657552"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PLANA</a:t>
            </a:r>
            <a:endParaRPr lang="zh-CN" altLang="en-US" sz="1100" dirty="0">
              <a:latin typeface="微软雅黑" panose="020B0503020204020204" pitchFamily="34" charset="-122"/>
              <a:ea typeface="微软雅黑" panose="020B0503020204020204" pitchFamily="34" charset="-122"/>
            </a:endParaRPr>
          </a:p>
        </p:txBody>
      </p:sp>
      <p:sp>
        <p:nvSpPr>
          <p:cNvPr id="26" name="TextBox 25"/>
          <p:cNvSpPr txBox="1"/>
          <p:nvPr/>
        </p:nvSpPr>
        <p:spPr>
          <a:xfrm>
            <a:off x="6717945" y="628343"/>
            <a:ext cx="646331"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PLANB</a:t>
            </a:r>
            <a:endParaRPr lang="zh-CN" altLang="en-US" sz="1100" dirty="0">
              <a:latin typeface="微软雅黑" panose="020B0503020204020204" pitchFamily="34" charset="-122"/>
              <a:ea typeface="微软雅黑" panose="020B0503020204020204" pitchFamily="34" charset="-122"/>
            </a:endParaRPr>
          </a:p>
        </p:txBody>
      </p:sp>
      <p:sp>
        <p:nvSpPr>
          <p:cNvPr id="27" name="矩形 26"/>
          <p:cNvSpPr/>
          <p:nvPr/>
        </p:nvSpPr>
        <p:spPr>
          <a:xfrm>
            <a:off x="7750062" y="692567"/>
            <a:ext cx="125183" cy="12518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7884368" y="628342"/>
            <a:ext cx="652743"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PLANC</a:t>
            </a:r>
            <a:endParaRPr lang="zh-CN" altLang="en-US" sz="1100" dirty="0">
              <a:latin typeface="微软雅黑" panose="020B0503020204020204" pitchFamily="34" charset="-122"/>
              <a:ea typeface="微软雅黑" panose="020B0503020204020204" pitchFamily="34" charset="-122"/>
            </a:endParaRPr>
          </a:p>
        </p:txBody>
      </p:sp>
      <p:sp>
        <p:nvSpPr>
          <p:cNvPr id="31" name="等腰三角形 30"/>
          <p:cNvSpPr/>
          <p:nvPr/>
        </p:nvSpPr>
        <p:spPr>
          <a:xfrm>
            <a:off x="936535" y="1914675"/>
            <a:ext cx="582211" cy="1784086"/>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a:off x="1247544" y="2806717"/>
            <a:ext cx="633972" cy="892043"/>
          </a:xfrm>
          <a:prstGeom prst="triangle">
            <a:avLst>
              <a:gd name="adj" fmla="val 4703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a:off x="1590411" y="2892928"/>
            <a:ext cx="749341" cy="805832"/>
          </a:xfrm>
          <a:prstGeom prst="triangle">
            <a:avLst>
              <a:gd name="adj" fmla="val 4555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2737481" y="2720157"/>
            <a:ext cx="578460" cy="97860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a:off x="3062507" y="1914675"/>
            <a:ext cx="619954" cy="1784085"/>
          </a:xfrm>
          <a:prstGeom prst="triangle">
            <a:avLst>
              <a:gd name="adj" fmla="val 4975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a:off x="3391356" y="2892928"/>
            <a:ext cx="749341" cy="805832"/>
          </a:xfrm>
          <a:prstGeom prst="triangle">
            <a:avLst>
              <a:gd name="adj" fmla="val 4555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4459263" y="2523596"/>
            <a:ext cx="578922" cy="118381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a:off x="4784289" y="3206573"/>
            <a:ext cx="507792" cy="500842"/>
          </a:xfrm>
          <a:prstGeom prst="triangle">
            <a:avLst>
              <a:gd name="adj" fmla="val 4975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a:off x="5113138" y="2901583"/>
            <a:ext cx="749341" cy="805832"/>
          </a:xfrm>
          <a:prstGeom prst="triangle">
            <a:avLst>
              <a:gd name="adj" fmla="val 4555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6294129" y="1923330"/>
            <a:ext cx="582211" cy="1784086"/>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6605138" y="2815372"/>
            <a:ext cx="633972" cy="892043"/>
          </a:xfrm>
          <a:prstGeom prst="triangle">
            <a:avLst>
              <a:gd name="adj" fmla="val 4703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a:off x="6948005" y="1545343"/>
            <a:ext cx="749341" cy="2162072"/>
          </a:xfrm>
          <a:prstGeom prst="triangle">
            <a:avLst>
              <a:gd name="adj" fmla="val 4555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0636337"/>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3"/>
                                        </p:tgtEl>
                                        <p:attrNameLst>
                                          <p:attrName>style.color</p:attrName>
                                        </p:attrNameLst>
                                      </p:cBhvr>
                                      <p:to>
                                        <a:schemeClr val="bg1"/>
                                      </p:to>
                                    </p:animClr>
                                    <p:animClr clrSpc="rgb" dir="cw">
                                      <p:cBhvr>
                                        <p:cTn id="12" dur="250" autoRev="1" fill="remove"/>
                                        <p:tgtEl>
                                          <p:spTgt spid="3"/>
                                        </p:tgtEl>
                                        <p:attrNameLst>
                                          <p:attrName>fillcolor</p:attrName>
                                        </p:attrNameLst>
                                      </p:cBhvr>
                                      <p:to>
                                        <a:schemeClr val="bg1"/>
                                      </p:to>
                                    </p:animClr>
                                    <p:set>
                                      <p:cBhvr>
                                        <p:cTn id="13" dur="250" autoRev="1" fill="remove"/>
                                        <p:tgtEl>
                                          <p:spTgt spid="3"/>
                                        </p:tgtEl>
                                        <p:attrNameLst>
                                          <p:attrName>fill.type</p:attrName>
                                        </p:attrNameLst>
                                      </p:cBhvr>
                                      <p:to>
                                        <p:strVal val="solid"/>
                                      </p:to>
                                    </p:set>
                                    <p:set>
                                      <p:cBhvr>
                                        <p:cTn id="14" dur="250" autoRev="1" fill="remove"/>
                                        <p:tgtEl>
                                          <p:spTgt spid="3"/>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4"/>
                                        </p:tgtEl>
                                        <p:attrNameLst>
                                          <p:attrName>style.color</p:attrName>
                                        </p:attrNameLst>
                                      </p:cBhvr>
                                      <p:to>
                                        <a:schemeClr val="bg1"/>
                                      </p:to>
                                    </p:animClr>
                                    <p:animClr clrSpc="rgb" dir="cw">
                                      <p:cBhvr>
                                        <p:cTn id="17" dur="250" autoRev="1" fill="remove"/>
                                        <p:tgtEl>
                                          <p:spTgt spid="4"/>
                                        </p:tgtEl>
                                        <p:attrNameLst>
                                          <p:attrName>fillcolor</p:attrName>
                                        </p:attrNameLst>
                                      </p:cBhvr>
                                      <p:to>
                                        <a:schemeClr val="bg1"/>
                                      </p:to>
                                    </p:animClr>
                                    <p:set>
                                      <p:cBhvr>
                                        <p:cTn id="18" dur="250" autoRev="1" fill="remove"/>
                                        <p:tgtEl>
                                          <p:spTgt spid="4"/>
                                        </p:tgtEl>
                                        <p:attrNameLst>
                                          <p:attrName>fill.type</p:attrName>
                                        </p:attrNameLst>
                                      </p:cBhvr>
                                      <p:to>
                                        <p:strVal val="solid"/>
                                      </p:to>
                                    </p:set>
                                    <p:set>
                                      <p:cBhvr>
                                        <p:cTn id="19" dur="250" autoRev="1" fill="remove"/>
                                        <p:tgtEl>
                                          <p:spTgt spid="4"/>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5"/>
                                        </p:tgtEl>
                                        <p:attrNameLst>
                                          <p:attrName>style.color</p:attrName>
                                        </p:attrNameLst>
                                      </p:cBhvr>
                                      <p:to>
                                        <a:schemeClr val="bg1"/>
                                      </p:to>
                                    </p:animClr>
                                    <p:animClr clrSpc="rgb" dir="cw">
                                      <p:cBhvr>
                                        <p:cTn id="22" dur="250" autoRev="1" fill="remove"/>
                                        <p:tgtEl>
                                          <p:spTgt spid="5"/>
                                        </p:tgtEl>
                                        <p:attrNameLst>
                                          <p:attrName>fillcolor</p:attrName>
                                        </p:attrNameLst>
                                      </p:cBhvr>
                                      <p:to>
                                        <a:schemeClr val="bg1"/>
                                      </p:to>
                                    </p:animClr>
                                    <p:set>
                                      <p:cBhvr>
                                        <p:cTn id="23" dur="250" autoRev="1" fill="remove"/>
                                        <p:tgtEl>
                                          <p:spTgt spid="5"/>
                                        </p:tgtEl>
                                        <p:attrNameLst>
                                          <p:attrName>fill.type</p:attrName>
                                        </p:attrNameLst>
                                      </p:cBhvr>
                                      <p:to>
                                        <p:strVal val="solid"/>
                                      </p:to>
                                    </p:set>
                                    <p:set>
                                      <p:cBhvr>
                                        <p:cTn id="24" dur="250" autoRev="1" fill="remove"/>
                                        <p:tgtEl>
                                          <p:spTgt spid="5"/>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6"/>
                                        </p:tgtEl>
                                        <p:attrNameLst>
                                          <p:attrName>style.color</p:attrName>
                                        </p:attrNameLst>
                                      </p:cBhvr>
                                      <p:to>
                                        <a:schemeClr val="bg1"/>
                                      </p:to>
                                    </p:animClr>
                                    <p:animClr clrSpc="rgb" dir="cw">
                                      <p:cBhvr>
                                        <p:cTn id="27" dur="250" autoRev="1" fill="remove"/>
                                        <p:tgtEl>
                                          <p:spTgt spid="6"/>
                                        </p:tgtEl>
                                        <p:attrNameLst>
                                          <p:attrName>fillcolor</p:attrName>
                                        </p:attrNameLst>
                                      </p:cBhvr>
                                      <p:to>
                                        <a:schemeClr val="bg1"/>
                                      </p:to>
                                    </p:animClr>
                                    <p:set>
                                      <p:cBhvr>
                                        <p:cTn id="28" dur="250" autoRev="1" fill="remove"/>
                                        <p:tgtEl>
                                          <p:spTgt spid="6"/>
                                        </p:tgtEl>
                                        <p:attrNameLst>
                                          <p:attrName>fill.type</p:attrName>
                                        </p:attrNameLst>
                                      </p:cBhvr>
                                      <p:to>
                                        <p:strVal val="solid"/>
                                      </p:to>
                                    </p:set>
                                    <p:set>
                                      <p:cBhvr>
                                        <p:cTn id="29" dur="250" autoRev="1" fill="remove"/>
                                        <p:tgtEl>
                                          <p:spTgt spid="6"/>
                                        </p:tgtEl>
                                        <p:attrNameLst>
                                          <p:attrName>fill.on</p:attrName>
                                        </p:attrNameLst>
                                      </p:cBhvr>
                                      <p:to>
                                        <p:strVal val="true"/>
                                      </p:to>
                                    </p:set>
                                  </p:childTnLst>
                                </p:cTn>
                              </p:par>
                              <p:par>
                                <p:cTn id="30" presetID="27" presetClass="emph" presetSubtype="0" fill="remove" nodeType="withEffect">
                                  <p:stCondLst>
                                    <p:cond delay="0"/>
                                  </p:stCondLst>
                                  <p:childTnLst>
                                    <p:animClr clrSpc="rgb" dir="cw">
                                      <p:cBhvr override="childStyle">
                                        <p:cTn id="31" dur="250" autoRev="1" fill="remove"/>
                                        <p:tgtEl>
                                          <p:spTgt spid="7"/>
                                        </p:tgtEl>
                                        <p:attrNameLst>
                                          <p:attrName>style.color</p:attrName>
                                        </p:attrNameLst>
                                      </p:cBhvr>
                                      <p:to>
                                        <a:schemeClr val="bg1"/>
                                      </p:to>
                                    </p:animClr>
                                    <p:animClr clrSpc="rgb" dir="cw">
                                      <p:cBhvr>
                                        <p:cTn id="32" dur="250" autoRev="1" fill="remove"/>
                                        <p:tgtEl>
                                          <p:spTgt spid="7"/>
                                        </p:tgtEl>
                                        <p:attrNameLst>
                                          <p:attrName>fillcolor</p:attrName>
                                        </p:attrNameLst>
                                      </p:cBhvr>
                                      <p:to>
                                        <a:schemeClr val="bg1"/>
                                      </p:to>
                                    </p:animClr>
                                    <p:set>
                                      <p:cBhvr>
                                        <p:cTn id="33" dur="250" autoRev="1" fill="remove"/>
                                        <p:tgtEl>
                                          <p:spTgt spid="7"/>
                                        </p:tgtEl>
                                        <p:attrNameLst>
                                          <p:attrName>fill.type</p:attrName>
                                        </p:attrNameLst>
                                      </p:cBhvr>
                                      <p:to>
                                        <p:strVal val="solid"/>
                                      </p:to>
                                    </p:set>
                                    <p:set>
                                      <p:cBhvr>
                                        <p:cTn id="34" dur="250" autoRev="1" fill="remove"/>
                                        <p:tgtEl>
                                          <p:spTgt spid="7"/>
                                        </p:tgtEl>
                                        <p:attrNameLst>
                                          <p:attrName>fill.on</p:attrName>
                                        </p:attrNameLst>
                                      </p:cBhvr>
                                      <p:to>
                                        <p:strVal val="true"/>
                                      </p:to>
                                    </p:set>
                                  </p:childTnLst>
                                </p:cTn>
                              </p:par>
                              <p:par>
                                <p:cTn id="35" presetID="27" presetClass="emph" presetSubtype="0" fill="remove" nodeType="withEffect">
                                  <p:stCondLst>
                                    <p:cond delay="0"/>
                                  </p:stCondLst>
                                  <p:childTnLst>
                                    <p:animClr clrSpc="rgb" dir="cw">
                                      <p:cBhvr override="childStyle">
                                        <p:cTn id="36" dur="250" autoRev="1" fill="remove"/>
                                        <p:tgtEl>
                                          <p:spTgt spid="8"/>
                                        </p:tgtEl>
                                        <p:attrNameLst>
                                          <p:attrName>style.color</p:attrName>
                                        </p:attrNameLst>
                                      </p:cBhvr>
                                      <p:to>
                                        <a:schemeClr val="bg1"/>
                                      </p:to>
                                    </p:animClr>
                                    <p:animClr clrSpc="rgb" dir="cw">
                                      <p:cBhvr>
                                        <p:cTn id="37" dur="250" autoRev="1" fill="remove"/>
                                        <p:tgtEl>
                                          <p:spTgt spid="8"/>
                                        </p:tgtEl>
                                        <p:attrNameLst>
                                          <p:attrName>fillcolor</p:attrName>
                                        </p:attrNameLst>
                                      </p:cBhvr>
                                      <p:to>
                                        <a:schemeClr val="bg1"/>
                                      </p:to>
                                    </p:animClr>
                                    <p:set>
                                      <p:cBhvr>
                                        <p:cTn id="38" dur="250" autoRev="1" fill="remove"/>
                                        <p:tgtEl>
                                          <p:spTgt spid="8"/>
                                        </p:tgtEl>
                                        <p:attrNameLst>
                                          <p:attrName>fill.type</p:attrName>
                                        </p:attrNameLst>
                                      </p:cBhvr>
                                      <p:to>
                                        <p:strVal val="solid"/>
                                      </p:to>
                                    </p:set>
                                    <p:set>
                                      <p:cBhvr>
                                        <p:cTn id="39" dur="250" autoRev="1" fill="remove"/>
                                        <p:tgtEl>
                                          <p:spTgt spid="8"/>
                                        </p:tgtEl>
                                        <p:attrNameLst>
                                          <p:attrName>fill.on</p:attrName>
                                        </p:attrNameLst>
                                      </p:cBhvr>
                                      <p:to>
                                        <p:strVal val="true"/>
                                      </p:to>
                                    </p:set>
                                  </p:childTnLst>
                                </p:cTn>
                              </p:par>
                              <p:par>
                                <p:cTn id="40" presetID="27" presetClass="emph" presetSubtype="0" fill="remove" nodeType="withEffect">
                                  <p:stCondLst>
                                    <p:cond delay="0"/>
                                  </p:stCondLst>
                                  <p:childTnLst>
                                    <p:animClr clrSpc="rgb" dir="cw">
                                      <p:cBhvr override="childStyle">
                                        <p:cTn id="41" dur="250" autoRev="1" fill="remove"/>
                                        <p:tgtEl>
                                          <p:spTgt spid="9"/>
                                        </p:tgtEl>
                                        <p:attrNameLst>
                                          <p:attrName>style.color</p:attrName>
                                        </p:attrNameLst>
                                      </p:cBhvr>
                                      <p:to>
                                        <a:schemeClr val="bg1"/>
                                      </p:to>
                                    </p:animClr>
                                    <p:animClr clrSpc="rgb" dir="cw">
                                      <p:cBhvr>
                                        <p:cTn id="42" dur="250" autoRev="1" fill="remove"/>
                                        <p:tgtEl>
                                          <p:spTgt spid="9"/>
                                        </p:tgtEl>
                                        <p:attrNameLst>
                                          <p:attrName>fillcolor</p:attrName>
                                        </p:attrNameLst>
                                      </p:cBhvr>
                                      <p:to>
                                        <a:schemeClr val="bg1"/>
                                      </p:to>
                                    </p:animClr>
                                    <p:set>
                                      <p:cBhvr>
                                        <p:cTn id="43" dur="250" autoRev="1" fill="remove"/>
                                        <p:tgtEl>
                                          <p:spTgt spid="9"/>
                                        </p:tgtEl>
                                        <p:attrNameLst>
                                          <p:attrName>fill.type</p:attrName>
                                        </p:attrNameLst>
                                      </p:cBhvr>
                                      <p:to>
                                        <p:strVal val="solid"/>
                                      </p:to>
                                    </p:set>
                                    <p:set>
                                      <p:cBhvr>
                                        <p:cTn id="44" dur="250" autoRev="1" fill="remove"/>
                                        <p:tgtEl>
                                          <p:spTgt spid="9"/>
                                        </p:tgtEl>
                                        <p:attrNameLst>
                                          <p:attrName>fill.on</p:attrName>
                                        </p:attrNameLst>
                                      </p:cBhvr>
                                      <p:to>
                                        <p:strVal val="true"/>
                                      </p:to>
                                    </p:set>
                                  </p:childTnLst>
                                </p:cTn>
                              </p:par>
                              <p:par>
                                <p:cTn id="45" presetID="27" presetClass="emph" presetSubtype="0" fill="remove" nodeType="withEffect">
                                  <p:stCondLst>
                                    <p:cond delay="0"/>
                                  </p:stCondLst>
                                  <p:childTnLst>
                                    <p:animClr clrSpc="rgb" dir="cw">
                                      <p:cBhvr override="childStyle">
                                        <p:cTn id="46" dur="250" autoRev="1" fill="remove"/>
                                        <p:tgtEl>
                                          <p:spTgt spid="10"/>
                                        </p:tgtEl>
                                        <p:attrNameLst>
                                          <p:attrName>style.color</p:attrName>
                                        </p:attrNameLst>
                                      </p:cBhvr>
                                      <p:to>
                                        <a:schemeClr val="bg1"/>
                                      </p:to>
                                    </p:animClr>
                                    <p:animClr clrSpc="rgb" dir="cw">
                                      <p:cBhvr>
                                        <p:cTn id="47" dur="250" autoRev="1" fill="remove"/>
                                        <p:tgtEl>
                                          <p:spTgt spid="10"/>
                                        </p:tgtEl>
                                        <p:attrNameLst>
                                          <p:attrName>fillcolor</p:attrName>
                                        </p:attrNameLst>
                                      </p:cBhvr>
                                      <p:to>
                                        <a:schemeClr val="bg1"/>
                                      </p:to>
                                    </p:animClr>
                                    <p:set>
                                      <p:cBhvr>
                                        <p:cTn id="48" dur="250" autoRev="1" fill="remove"/>
                                        <p:tgtEl>
                                          <p:spTgt spid="10"/>
                                        </p:tgtEl>
                                        <p:attrNameLst>
                                          <p:attrName>fill.type</p:attrName>
                                        </p:attrNameLst>
                                      </p:cBhvr>
                                      <p:to>
                                        <p:strVal val="solid"/>
                                      </p:to>
                                    </p:set>
                                    <p:set>
                                      <p:cBhvr>
                                        <p:cTn id="49" dur="250" autoRev="1" fill="remove"/>
                                        <p:tgtEl>
                                          <p:spTgt spid="10"/>
                                        </p:tgtEl>
                                        <p:attrNameLst>
                                          <p:attrName>fill.on</p:attrName>
                                        </p:attrNameLst>
                                      </p:cBhvr>
                                      <p:to>
                                        <p:strVal val="true"/>
                                      </p:to>
                                    </p:set>
                                  </p:childTnLst>
                                </p:cTn>
                              </p:par>
                              <p:par>
                                <p:cTn id="50" presetID="27" presetClass="emph" presetSubtype="0" fill="remove" nodeType="withEffect">
                                  <p:stCondLst>
                                    <p:cond delay="0"/>
                                  </p:stCondLst>
                                  <p:childTnLst>
                                    <p:animClr clrSpc="rgb" dir="cw">
                                      <p:cBhvr override="childStyle">
                                        <p:cTn id="51" dur="250" autoRev="1" fill="remove"/>
                                        <p:tgtEl>
                                          <p:spTgt spid="11"/>
                                        </p:tgtEl>
                                        <p:attrNameLst>
                                          <p:attrName>style.color</p:attrName>
                                        </p:attrNameLst>
                                      </p:cBhvr>
                                      <p:to>
                                        <a:schemeClr val="bg1"/>
                                      </p:to>
                                    </p:animClr>
                                    <p:animClr clrSpc="rgb" dir="cw">
                                      <p:cBhvr>
                                        <p:cTn id="52" dur="250" autoRev="1" fill="remove"/>
                                        <p:tgtEl>
                                          <p:spTgt spid="11"/>
                                        </p:tgtEl>
                                        <p:attrNameLst>
                                          <p:attrName>fillcolor</p:attrName>
                                        </p:attrNameLst>
                                      </p:cBhvr>
                                      <p:to>
                                        <a:schemeClr val="bg1"/>
                                      </p:to>
                                    </p:animClr>
                                    <p:set>
                                      <p:cBhvr>
                                        <p:cTn id="53" dur="250" autoRev="1" fill="remove"/>
                                        <p:tgtEl>
                                          <p:spTgt spid="11"/>
                                        </p:tgtEl>
                                        <p:attrNameLst>
                                          <p:attrName>fill.type</p:attrName>
                                        </p:attrNameLst>
                                      </p:cBhvr>
                                      <p:to>
                                        <p:strVal val="solid"/>
                                      </p:to>
                                    </p:set>
                                    <p:set>
                                      <p:cBhvr>
                                        <p:cTn id="54" dur="250" autoRev="1" fill="remove"/>
                                        <p:tgtEl>
                                          <p:spTgt spid="11"/>
                                        </p:tgtEl>
                                        <p:attrNameLst>
                                          <p:attrName>fill.on</p:attrName>
                                        </p:attrNameLst>
                                      </p:cBhvr>
                                      <p:to>
                                        <p:strVal val="true"/>
                                      </p:to>
                                    </p:set>
                                  </p:childTnLst>
                                </p:cTn>
                              </p:par>
                              <p:par>
                                <p:cTn id="55" presetID="27" presetClass="emph" presetSubtype="0" fill="remove" grpId="0" nodeType="withEffect">
                                  <p:stCondLst>
                                    <p:cond delay="0"/>
                                  </p:stCondLst>
                                  <p:childTnLst>
                                    <p:animClr clrSpc="rgb" dir="cw">
                                      <p:cBhvr override="childStyle">
                                        <p:cTn id="56" dur="250" autoRev="1" fill="remove"/>
                                        <p:tgtEl>
                                          <p:spTgt spid="12"/>
                                        </p:tgtEl>
                                        <p:attrNameLst>
                                          <p:attrName>style.color</p:attrName>
                                        </p:attrNameLst>
                                      </p:cBhvr>
                                      <p:to>
                                        <a:schemeClr val="bg1"/>
                                      </p:to>
                                    </p:animClr>
                                    <p:animClr clrSpc="rgb" dir="cw">
                                      <p:cBhvr>
                                        <p:cTn id="57" dur="250" autoRev="1" fill="remove"/>
                                        <p:tgtEl>
                                          <p:spTgt spid="12"/>
                                        </p:tgtEl>
                                        <p:attrNameLst>
                                          <p:attrName>fillcolor</p:attrName>
                                        </p:attrNameLst>
                                      </p:cBhvr>
                                      <p:to>
                                        <a:schemeClr val="bg1"/>
                                      </p:to>
                                    </p:animClr>
                                    <p:set>
                                      <p:cBhvr>
                                        <p:cTn id="58" dur="250" autoRev="1" fill="remove"/>
                                        <p:tgtEl>
                                          <p:spTgt spid="12"/>
                                        </p:tgtEl>
                                        <p:attrNameLst>
                                          <p:attrName>fill.type</p:attrName>
                                        </p:attrNameLst>
                                      </p:cBhvr>
                                      <p:to>
                                        <p:strVal val="solid"/>
                                      </p:to>
                                    </p:set>
                                    <p:set>
                                      <p:cBhvr>
                                        <p:cTn id="59" dur="250" autoRev="1" fill="remove"/>
                                        <p:tgtEl>
                                          <p:spTgt spid="12"/>
                                        </p:tgtEl>
                                        <p:attrNameLst>
                                          <p:attrName>fill.on</p:attrName>
                                        </p:attrNameLst>
                                      </p:cBhvr>
                                      <p:to>
                                        <p:strVal val="true"/>
                                      </p:to>
                                    </p:set>
                                  </p:childTnLst>
                                </p:cTn>
                              </p:par>
                              <p:par>
                                <p:cTn id="60" presetID="27" presetClass="emph" presetSubtype="0" fill="remove" grpId="0" nodeType="withEffect">
                                  <p:stCondLst>
                                    <p:cond delay="0"/>
                                  </p:stCondLst>
                                  <p:childTnLst>
                                    <p:animClr clrSpc="rgb" dir="cw">
                                      <p:cBhvr override="childStyle">
                                        <p:cTn id="61" dur="250" autoRev="1" fill="remove"/>
                                        <p:tgtEl>
                                          <p:spTgt spid="13"/>
                                        </p:tgtEl>
                                        <p:attrNameLst>
                                          <p:attrName>style.color</p:attrName>
                                        </p:attrNameLst>
                                      </p:cBhvr>
                                      <p:to>
                                        <a:schemeClr val="bg1"/>
                                      </p:to>
                                    </p:animClr>
                                    <p:animClr clrSpc="rgb" dir="cw">
                                      <p:cBhvr>
                                        <p:cTn id="62" dur="250" autoRev="1" fill="remove"/>
                                        <p:tgtEl>
                                          <p:spTgt spid="13"/>
                                        </p:tgtEl>
                                        <p:attrNameLst>
                                          <p:attrName>fillcolor</p:attrName>
                                        </p:attrNameLst>
                                      </p:cBhvr>
                                      <p:to>
                                        <a:schemeClr val="bg1"/>
                                      </p:to>
                                    </p:animClr>
                                    <p:set>
                                      <p:cBhvr>
                                        <p:cTn id="63" dur="250" autoRev="1" fill="remove"/>
                                        <p:tgtEl>
                                          <p:spTgt spid="13"/>
                                        </p:tgtEl>
                                        <p:attrNameLst>
                                          <p:attrName>fill.type</p:attrName>
                                        </p:attrNameLst>
                                      </p:cBhvr>
                                      <p:to>
                                        <p:strVal val="solid"/>
                                      </p:to>
                                    </p:set>
                                    <p:set>
                                      <p:cBhvr>
                                        <p:cTn id="64" dur="250" autoRev="1" fill="remove"/>
                                        <p:tgtEl>
                                          <p:spTgt spid="13"/>
                                        </p:tgtEl>
                                        <p:attrNameLst>
                                          <p:attrName>fill.on</p:attrName>
                                        </p:attrNameLst>
                                      </p:cBhvr>
                                      <p:to>
                                        <p:strVal val="true"/>
                                      </p:to>
                                    </p:set>
                                  </p:childTnLst>
                                </p:cTn>
                              </p:par>
                              <p:par>
                                <p:cTn id="65" presetID="27" presetClass="emph" presetSubtype="0" fill="remove" grpId="0" nodeType="withEffect">
                                  <p:stCondLst>
                                    <p:cond delay="0"/>
                                  </p:stCondLst>
                                  <p:childTnLst>
                                    <p:animClr clrSpc="rgb" dir="cw">
                                      <p:cBhvr override="childStyle">
                                        <p:cTn id="66" dur="250" autoRev="1" fill="remove"/>
                                        <p:tgtEl>
                                          <p:spTgt spid="14"/>
                                        </p:tgtEl>
                                        <p:attrNameLst>
                                          <p:attrName>style.color</p:attrName>
                                        </p:attrNameLst>
                                      </p:cBhvr>
                                      <p:to>
                                        <a:schemeClr val="bg1"/>
                                      </p:to>
                                    </p:animClr>
                                    <p:animClr clrSpc="rgb" dir="cw">
                                      <p:cBhvr>
                                        <p:cTn id="67" dur="250" autoRev="1" fill="remove"/>
                                        <p:tgtEl>
                                          <p:spTgt spid="14"/>
                                        </p:tgtEl>
                                        <p:attrNameLst>
                                          <p:attrName>fillcolor</p:attrName>
                                        </p:attrNameLst>
                                      </p:cBhvr>
                                      <p:to>
                                        <a:schemeClr val="bg1"/>
                                      </p:to>
                                    </p:animClr>
                                    <p:set>
                                      <p:cBhvr>
                                        <p:cTn id="68" dur="250" autoRev="1" fill="remove"/>
                                        <p:tgtEl>
                                          <p:spTgt spid="14"/>
                                        </p:tgtEl>
                                        <p:attrNameLst>
                                          <p:attrName>fill.type</p:attrName>
                                        </p:attrNameLst>
                                      </p:cBhvr>
                                      <p:to>
                                        <p:strVal val="solid"/>
                                      </p:to>
                                    </p:set>
                                    <p:set>
                                      <p:cBhvr>
                                        <p:cTn id="69" dur="250" autoRev="1" fill="remove"/>
                                        <p:tgtEl>
                                          <p:spTgt spid="14"/>
                                        </p:tgtEl>
                                        <p:attrNameLst>
                                          <p:attrName>fill.on</p:attrName>
                                        </p:attrNameLst>
                                      </p:cBhvr>
                                      <p:to>
                                        <p:strVal val="true"/>
                                      </p:to>
                                    </p:set>
                                  </p:childTnLst>
                                </p:cTn>
                              </p:par>
                              <p:par>
                                <p:cTn id="70" presetID="27" presetClass="emph" presetSubtype="0" fill="remove" grpId="0" nodeType="withEffect">
                                  <p:stCondLst>
                                    <p:cond delay="0"/>
                                  </p:stCondLst>
                                  <p:childTnLst>
                                    <p:animClr clrSpc="rgb" dir="cw">
                                      <p:cBhvr override="childStyle">
                                        <p:cTn id="71" dur="250" autoRev="1" fill="remove"/>
                                        <p:tgtEl>
                                          <p:spTgt spid="15"/>
                                        </p:tgtEl>
                                        <p:attrNameLst>
                                          <p:attrName>style.color</p:attrName>
                                        </p:attrNameLst>
                                      </p:cBhvr>
                                      <p:to>
                                        <a:schemeClr val="bg1"/>
                                      </p:to>
                                    </p:animClr>
                                    <p:animClr clrSpc="rgb" dir="cw">
                                      <p:cBhvr>
                                        <p:cTn id="72" dur="250" autoRev="1" fill="remove"/>
                                        <p:tgtEl>
                                          <p:spTgt spid="15"/>
                                        </p:tgtEl>
                                        <p:attrNameLst>
                                          <p:attrName>fillcolor</p:attrName>
                                        </p:attrNameLst>
                                      </p:cBhvr>
                                      <p:to>
                                        <a:schemeClr val="bg1"/>
                                      </p:to>
                                    </p:animClr>
                                    <p:set>
                                      <p:cBhvr>
                                        <p:cTn id="73" dur="250" autoRev="1" fill="remove"/>
                                        <p:tgtEl>
                                          <p:spTgt spid="15"/>
                                        </p:tgtEl>
                                        <p:attrNameLst>
                                          <p:attrName>fill.type</p:attrName>
                                        </p:attrNameLst>
                                      </p:cBhvr>
                                      <p:to>
                                        <p:strVal val="solid"/>
                                      </p:to>
                                    </p:set>
                                    <p:set>
                                      <p:cBhvr>
                                        <p:cTn id="74" dur="250" autoRev="1" fill="remove"/>
                                        <p:tgtEl>
                                          <p:spTgt spid="15"/>
                                        </p:tgtEl>
                                        <p:attrNameLst>
                                          <p:attrName>fill.on</p:attrName>
                                        </p:attrNameLst>
                                      </p:cBhvr>
                                      <p:to>
                                        <p:strVal val="true"/>
                                      </p:to>
                                    </p:set>
                                  </p:childTnLst>
                                </p:cTn>
                              </p:par>
                              <p:par>
                                <p:cTn id="75" presetID="27" presetClass="emph" presetSubtype="0" fill="remove" grpId="0" nodeType="withEffect">
                                  <p:stCondLst>
                                    <p:cond delay="0"/>
                                  </p:stCondLst>
                                  <p:childTnLst>
                                    <p:animClr clrSpc="rgb" dir="cw">
                                      <p:cBhvr override="childStyle">
                                        <p:cTn id="76" dur="250" autoRev="1" fill="remove"/>
                                        <p:tgtEl>
                                          <p:spTgt spid="16"/>
                                        </p:tgtEl>
                                        <p:attrNameLst>
                                          <p:attrName>style.color</p:attrName>
                                        </p:attrNameLst>
                                      </p:cBhvr>
                                      <p:to>
                                        <a:schemeClr val="bg1"/>
                                      </p:to>
                                    </p:animClr>
                                    <p:animClr clrSpc="rgb" dir="cw">
                                      <p:cBhvr>
                                        <p:cTn id="77" dur="250" autoRev="1" fill="remove"/>
                                        <p:tgtEl>
                                          <p:spTgt spid="16"/>
                                        </p:tgtEl>
                                        <p:attrNameLst>
                                          <p:attrName>fillcolor</p:attrName>
                                        </p:attrNameLst>
                                      </p:cBhvr>
                                      <p:to>
                                        <a:schemeClr val="bg1"/>
                                      </p:to>
                                    </p:animClr>
                                    <p:set>
                                      <p:cBhvr>
                                        <p:cTn id="78" dur="250" autoRev="1" fill="remove"/>
                                        <p:tgtEl>
                                          <p:spTgt spid="16"/>
                                        </p:tgtEl>
                                        <p:attrNameLst>
                                          <p:attrName>fill.type</p:attrName>
                                        </p:attrNameLst>
                                      </p:cBhvr>
                                      <p:to>
                                        <p:strVal val="solid"/>
                                      </p:to>
                                    </p:set>
                                    <p:set>
                                      <p:cBhvr>
                                        <p:cTn id="79" dur="250" autoRev="1" fill="remove"/>
                                        <p:tgtEl>
                                          <p:spTgt spid="16"/>
                                        </p:tgtEl>
                                        <p:attrNameLst>
                                          <p:attrName>fill.on</p:attrName>
                                        </p:attrNameLst>
                                      </p:cBhvr>
                                      <p:to>
                                        <p:strVal val="true"/>
                                      </p:to>
                                    </p:set>
                                  </p:childTnLst>
                                </p:cTn>
                              </p:par>
                              <p:par>
                                <p:cTn id="80" presetID="27" presetClass="emph" presetSubtype="0" fill="remove" nodeType="withEffect">
                                  <p:stCondLst>
                                    <p:cond delay="0"/>
                                  </p:stCondLst>
                                  <p:childTnLst>
                                    <p:animClr clrSpc="rgb" dir="cw">
                                      <p:cBhvr override="childStyle">
                                        <p:cTn id="81" dur="250" autoRev="1" fill="remove"/>
                                        <p:tgtEl>
                                          <p:spTgt spid="17"/>
                                        </p:tgtEl>
                                        <p:attrNameLst>
                                          <p:attrName>style.color</p:attrName>
                                        </p:attrNameLst>
                                      </p:cBhvr>
                                      <p:to>
                                        <a:schemeClr val="bg1"/>
                                      </p:to>
                                    </p:animClr>
                                    <p:animClr clrSpc="rgb" dir="cw">
                                      <p:cBhvr>
                                        <p:cTn id="82" dur="250" autoRev="1" fill="remove"/>
                                        <p:tgtEl>
                                          <p:spTgt spid="17"/>
                                        </p:tgtEl>
                                        <p:attrNameLst>
                                          <p:attrName>fillcolor</p:attrName>
                                        </p:attrNameLst>
                                      </p:cBhvr>
                                      <p:to>
                                        <a:schemeClr val="bg1"/>
                                      </p:to>
                                    </p:animClr>
                                    <p:set>
                                      <p:cBhvr>
                                        <p:cTn id="83" dur="250" autoRev="1" fill="remove"/>
                                        <p:tgtEl>
                                          <p:spTgt spid="17"/>
                                        </p:tgtEl>
                                        <p:attrNameLst>
                                          <p:attrName>fill.type</p:attrName>
                                        </p:attrNameLst>
                                      </p:cBhvr>
                                      <p:to>
                                        <p:strVal val="solid"/>
                                      </p:to>
                                    </p:set>
                                    <p:set>
                                      <p:cBhvr>
                                        <p:cTn id="84" dur="250" autoRev="1" fill="remove"/>
                                        <p:tgtEl>
                                          <p:spTgt spid="17"/>
                                        </p:tgtEl>
                                        <p:attrNameLst>
                                          <p:attrName>fill.on</p:attrName>
                                        </p:attrNameLst>
                                      </p:cBhvr>
                                      <p:to>
                                        <p:strVal val="true"/>
                                      </p:to>
                                    </p:set>
                                  </p:childTnLst>
                                </p:cTn>
                              </p:par>
                              <p:par>
                                <p:cTn id="85" presetID="27" presetClass="emph" presetSubtype="0" fill="remove" grpId="0" nodeType="withEffect">
                                  <p:stCondLst>
                                    <p:cond delay="0"/>
                                  </p:stCondLst>
                                  <p:childTnLst>
                                    <p:animClr clrSpc="rgb" dir="cw">
                                      <p:cBhvr override="childStyle">
                                        <p:cTn id="86" dur="250" autoRev="1" fill="remove"/>
                                        <p:tgtEl>
                                          <p:spTgt spid="18"/>
                                        </p:tgtEl>
                                        <p:attrNameLst>
                                          <p:attrName>style.color</p:attrName>
                                        </p:attrNameLst>
                                      </p:cBhvr>
                                      <p:to>
                                        <a:schemeClr val="bg1"/>
                                      </p:to>
                                    </p:animClr>
                                    <p:animClr clrSpc="rgb" dir="cw">
                                      <p:cBhvr>
                                        <p:cTn id="87" dur="250" autoRev="1" fill="remove"/>
                                        <p:tgtEl>
                                          <p:spTgt spid="18"/>
                                        </p:tgtEl>
                                        <p:attrNameLst>
                                          <p:attrName>fillcolor</p:attrName>
                                        </p:attrNameLst>
                                      </p:cBhvr>
                                      <p:to>
                                        <a:schemeClr val="bg1"/>
                                      </p:to>
                                    </p:animClr>
                                    <p:set>
                                      <p:cBhvr>
                                        <p:cTn id="88" dur="250" autoRev="1" fill="remove"/>
                                        <p:tgtEl>
                                          <p:spTgt spid="18"/>
                                        </p:tgtEl>
                                        <p:attrNameLst>
                                          <p:attrName>fill.type</p:attrName>
                                        </p:attrNameLst>
                                      </p:cBhvr>
                                      <p:to>
                                        <p:strVal val="solid"/>
                                      </p:to>
                                    </p:set>
                                    <p:set>
                                      <p:cBhvr>
                                        <p:cTn id="89" dur="250" autoRev="1" fill="remove"/>
                                        <p:tgtEl>
                                          <p:spTgt spid="18"/>
                                        </p:tgtEl>
                                        <p:attrNameLst>
                                          <p:attrName>fill.on</p:attrName>
                                        </p:attrNameLst>
                                      </p:cBhvr>
                                      <p:to>
                                        <p:strVal val="true"/>
                                      </p:to>
                                    </p:set>
                                  </p:childTnLst>
                                </p:cTn>
                              </p:par>
                              <p:par>
                                <p:cTn id="90" presetID="27" presetClass="emph" presetSubtype="0" fill="remove" grpId="0" nodeType="withEffect">
                                  <p:stCondLst>
                                    <p:cond delay="0"/>
                                  </p:stCondLst>
                                  <p:childTnLst>
                                    <p:animClr clrSpc="rgb" dir="cw">
                                      <p:cBhvr override="childStyle">
                                        <p:cTn id="91" dur="250" autoRev="1" fill="remove"/>
                                        <p:tgtEl>
                                          <p:spTgt spid="19"/>
                                        </p:tgtEl>
                                        <p:attrNameLst>
                                          <p:attrName>style.color</p:attrName>
                                        </p:attrNameLst>
                                      </p:cBhvr>
                                      <p:to>
                                        <a:schemeClr val="bg1"/>
                                      </p:to>
                                    </p:animClr>
                                    <p:animClr clrSpc="rgb" dir="cw">
                                      <p:cBhvr>
                                        <p:cTn id="92" dur="250" autoRev="1" fill="remove"/>
                                        <p:tgtEl>
                                          <p:spTgt spid="19"/>
                                        </p:tgtEl>
                                        <p:attrNameLst>
                                          <p:attrName>fillcolor</p:attrName>
                                        </p:attrNameLst>
                                      </p:cBhvr>
                                      <p:to>
                                        <a:schemeClr val="bg1"/>
                                      </p:to>
                                    </p:animClr>
                                    <p:set>
                                      <p:cBhvr>
                                        <p:cTn id="93" dur="250" autoRev="1" fill="remove"/>
                                        <p:tgtEl>
                                          <p:spTgt spid="19"/>
                                        </p:tgtEl>
                                        <p:attrNameLst>
                                          <p:attrName>fill.type</p:attrName>
                                        </p:attrNameLst>
                                      </p:cBhvr>
                                      <p:to>
                                        <p:strVal val="solid"/>
                                      </p:to>
                                    </p:set>
                                    <p:set>
                                      <p:cBhvr>
                                        <p:cTn id="94" dur="250" autoRev="1" fill="remove"/>
                                        <p:tgtEl>
                                          <p:spTgt spid="19"/>
                                        </p:tgtEl>
                                        <p:attrNameLst>
                                          <p:attrName>fill.on</p:attrName>
                                        </p:attrNameLst>
                                      </p:cBhvr>
                                      <p:to>
                                        <p:strVal val="true"/>
                                      </p:to>
                                    </p:set>
                                  </p:childTnLst>
                                </p:cTn>
                              </p:par>
                              <p:par>
                                <p:cTn id="95" presetID="27" presetClass="emph" presetSubtype="0" fill="remove" grpId="0" nodeType="withEffect">
                                  <p:stCondLst>
                                    <p:cond delay="0"/>
                                  </p:stCondLst>
                                  <p:childTnLst>
                                    <p:animClr clrSpc="rgb" dir="cw">
                                      <p:cBhvr override="childStyle">
                                        <p:cTn id="96" dur="250" autoRev="1" fill="remove"/>
                                        <p:tgtEl>
                                          <p:spTgt spid="20"/>
                                        </p:tgtEl>
                                        <p:attrNameLst>
                                          <p:attrName>style.color</p:attrName>
                                        </p:attrNameLst>
                                      </p:cBhvr>
                                      <p:to>
                                        <a:schemeClr val="bg1"/>
                                      </p:to>
                                    </p:animClr>
                                    <p:animClr clrSpc="rgb" dir="cw">
                                      <p:cBhvr>
                                        <p:cTn id="97" dur="250" autoRev="1" fill="remove"/>
                                        <p:tgtEl>
                                          <p:spTgt spid="20"/>
                                        </p:tgtEl>
                                        <p:attrNameLst>
                                          <p:attrName>fillcolor</p:attrName>
                                        </p:attrNameLst>
                                      </p:cBhvr>
                                      <p:to>
                                        <a:schemeClr val="bg1"/>
                                      </p:to>
                                    </p:animClr>
                                    <p:set>
                                      <p:cBhvr>
                                        <p:cTn id="98" dur="250" autoRev="1" fill="remove"/>
                                        <p:tgtEl>
                                          <p:spTgt spid="20"/>
                                        </p:tgtEl>
                                        <p:attrNameLst>
                                          <p:attrName>fill.type</p:attrName>
                                        </p:attrNameLst>
                                      </p:cBhvr>
                                      <p:to>
                                        <p:strVal val="solid"/>
                                      </p:to>
                                    </p:set>
                                    <p:set>
                                      <p:cBhvr>
                                        <p:cTn id="99" dur="250" autoRev="1" fill="remove"/>
                                        <p:tgtEl>
                                          <p:spTgt spid="20"/>
                                        </p:tgtEl>
                                        <p:attrNameLst>
                                          <p:attrName>fill.on</p:attrName>
                                        </p:attrNameLst>
                                      </p:cBhvr>
                                      <p:to>
                                        <p:strVal val="true"/>
                                      </p:to>
                                    </p:set>
                                  </p:childTnLst>
                                </p:cTn>
                              </p:par>
                              <p:par>
                                <p:cTn id="100" presetID="27" presetClass="emph" presetSubtype="0" fill="remove" grpId="0" nodeType="withEffect">
                                  <p:stCondLst>
                                    <p:cond delay="0"/>
                                  </p:stCondLst>
                                  <p:childTnLst>
                                    <p:animClr clrSpc="rgb" dir="cw">
                                      <p:cBhvr override="childStyle">
                                        <p:cTn id="101" dur="250" autoRev="1" fill="remove"/>
                                        <p:tgtEl>
                                          <p:spTgt spid="21"/>
                                        </p:tgtEl>
                                        <p:attrNameLst>
                                          <p:attrName>style.color</p:attrName>
                                        </p:attrNameLst>
                                      </p:cBhvr>
                                      <p:to>
                                        <a:schemeClr val="bg1"/>
                                      </p:to>
                                    </p:animClr>
                                    <p:animClr clrSpc="rgb" dir="cw">
                                      <p:cBhvr>
                                        <p:cTn id="102" dur="250" autoRev="1" fill="remove"/>
                                        <p:tgtEl>
                                          <p:spTgt spid="21"/>
                                        </p:tgtEl>
                                        <p:attrNameLst>
                                          <p:attrName>fillcolor</p:attrName>
                                        </p:attrNameLst>
                                      </p:cBhvr>
                                      <p:to>
                                        <a:schemeClr val="bg1"/>
                                      </p:to>
                                    </p:animClr>
                                    <p:set>
                                      <p:cBhvr>
                                        <p:cTn id="103" dur="250" autoRev="1" fill="remove"/>
                                        <p:tgtEl>
                                          <p:spTgt spid="21"/>
                                        </p:tgtEl>
                                        <p:attrNameLst>
                                          <p:attrName>fill.type</p:attrName>
                                        </p:attrNameLst>
                                      </p:cBhvr>
                                      <p:to>
                                        <p:strVal val="solid"/>
                                      </p:to>
                                    </p:set>
                                    <p:set>
                                      <p:cBhvr>
                                        <p:cTn id="104" dur="250" autoRev="1" fill="remove"/>
                                        <p:tgtEl>
                                          <p:spTgt spid="21"/>
                                        </p:tgtEl>
                                        <p:attrNameLst>
                                          <p:attrName>fill.on</p:attrName>
                                        </p:attrNameLst>
                                      </p:cBhvr>
                                      <p:to>
                                        <p:strVal val="true"/>
                                      </p:to>
                                    </p:set>
                                  </p:childTnLst>
                                </p:cTn>
                              </p:par>
                              <p:par>
                                <p:cTn id="105" presetID="27" presetClass="emph" presetSubtype="0" fill="remove" grpId="0" nodeType="withEffect">
                                  <p:stCondLst>
                                    <p:cond delay="0"/>
                                  </p:stCondLst>
                                  <p:childTnLst>
                                    <p:animClr clrSpc="rgb" dir="cw">
                                      <p:cBhvr override="childStyle">
                                        <p:cTn id="106" dur="250" autoRev="1" fill="remove"/>
                                        <p:tgtEl>
                                          <p:spTgt spid="22"/>
                                        </p:tgtEl>
                                        <p:attrNameLst>
                                          <p:attrName>style.color</p:attrName>
                                        </p:attrNameLst>
                                      </p:cBhvr>
                                      <p:to>
                                        <a:schemeClr val="bg1"/>
                                      </p:to>
                                    </p:animClr>
                                    <p:animClr clrSpc="rgb" dir="cw">
                                      <p:cBhvr>
                                        <p:cTn id="107" dur="250" autoRev="1" fill="remove"/>
                                        <p:tgtEl>
                                          <p:spTgt spid="22"/>
                                        </p:tgtEl>
                                        <p:attrNameLst>
                                          <p:attrName>fillcolor</p:attrName>
                                        </p:attrNameLst>
                                      </p:cBhvr>
                                      <p:to>
                                        <a:schemeClr val="bg1"/>
                                      </p:to>
                                    </p:animClr>
                                    <p:set>
                                      <p:cBhvr>
                                        <p:cTn id="108" dur="250" autoRev="1" fill="remove"/>
                                        <p:tgtEl>
                                          <p:spTgt spid="22"/>
                                        </p:tgtEl>
                                        <p:attrNameLst>
                                          <p:attrName>fill.type</p:attrName>
                                        </p:attrNameLst>
                                      </p:cBhvr>
                                      <p:to>
                                        <p:strVal val="solid"/>
                                      </p:to>
                                    </p:set>
                                    <p:set>
                                      <p:cBhvr>
                                        <p:cTn id="109" dur="250" autoRev="1" fill="remove"/>
                                        <p:tgtEl>
                                          <p:spTgt spid="22"/>
                                        </p:tgtEl>
                                        <p:attrNameLst>
                                          <p:attrName>fill.on</p:attrName>
                                        </p:attrNameLst>
                                      </p:cBhvr>
                                      <p:to>
                                        <p:strVal val="true"/>
                                      </p:to>
                                    </p:set>
                                  </p:childTnLst>
                                </p:cTn>
                              </p:par>
                              <p:par>
                                <p:cTn id="110" presetID="27" presetClass="emph" presetSubtype="0" fill="remove" grpId="0" nodeType="withEffect">
                                  <p:stCondLst>
                                    <p:cond delay="0"/>
                                  </p:stCondLst>
                                  <p:childTnLst>
                                    <p:animClr clrSpc="rgb" dir="cw">
                                      <p:cBhvr override="childStyle">
                                        <p:cTn id="111" dur="250" autoRev="1" fill="remove"/>
                                        <p:tgtEl>
                                          <p:spTgt spid="23"/>
                                        </p:tgtEl>
                                        <p:attrNameLst>
                                          <p:attrName>style.color</p:attrName>
                                        </p:attrNameLst>
                                      </p:cBhvr>
                                      <p:to>
                                        <a:schemeClr val="bg1"/>
                                      </p:to>
                                    </p:animClr>
                                    <p:animClr clrSpc="rgb" dir="cw">
                                      <p:cBhvr>
                                        <p:cTn id="112" dur="250" autoRev="1" fill="remove"/>
                                        <p:tgtEl>
                                          <p:spTgt spid="23"/>
                                        </p:tgtEl>
                                        <p:attrNameLst>
                                          <p:attrName>fillcolor</p:attrName>
                                        </p:attrNameLst>
                                      </p:cBhvr>
                                      <p:to>
                                        <a:schemeClr val="bg1"/>
                                      </p:to>
                                    </p:animClr>
                                    <p:set>
                                      <p:cBhvr>
                                        <p:cTn id="113" dur="250" autoRev="1" fill="remove"/>
                                        <p:tgtEl>
                                          <p:spTgt spid="23"/>
                                        </p:tgtEl>
                                        <p:attrNameLst>
                                          <p:attrName>fill.type</p:attrName>
                                        </p:attrNameLst>
                                      </p:cBhvr>
                                      <p:to>
                                        <p:strVal val="solid"/>
                                      </p:to>
                                    </p:set>
                                    <p:set>
                                      <p:cBhvr>
                                        <p:cTn id="114" dur="250" autoRev="1" fill="remove"/>
                                        <p:tgtEl>
                                          <p:spTgt spid="23"/>
                                        </p:tgtEl>
                                        <p:attrNameLst>
                                          <p:attrName>fill.on</p:attrName>
                                        </p:attrNameLst>
                                      </p:cBhvr>
                                      <p:to>
                                        <p:strVal val="true"/>
                                      </p:to>
                                    </p:set>
                                  </p:childTnLst>
                                </p:cTn>
                              </p:par>
                              <p:par>
                                <p:cTn id="115" presetID="27" presetClass="emph" presetSubtype="0" fill="remove" grpId="0" nodeType="withEffect">
                                  <p:stCondLst>
                                    <p:cond delay="0"/>
                                  </p:stCondLst>
                                  <p:childTnLst>
                                    <p:animClr clrSpc="rgb" dir="cw">
                                      <p:cBhvr override="childStyle">
                                        <p:cTn id="116" dur="250" autoRev="1" fill="remove"/>
                                        <p:tgtEl>
                                          <p:spTgt spid="24"/>
                                        </p:tgtEl>
                                        <p:attrNameLst>
                                          <p:attrName>style.color</p:attrName>
                                        </p:attrNameLst>
                                      </p:cBhvr>
                                      <p:to>
                                        <a:schemeClr val="bg1"/>
                                      </p:to>
                                    </p:animClr>
                                    <p:animClr clrSpc="rgb" dir="cw">
                                      <p:cBhvr>
                                        <p:cTn id="117" dur="250" autoRev="1" fill="remove"/>
                                        <p:tgtEl>
                                          <p:spTgt spid="24"/>
                                        </p:tgtEl>
                                        <p:attrNameLst>
                                          <p:attrName>fillcolor</p:attrName>
                                        </p:attrNameLst>
                                      </p:cBhvr>
                                      <p:to>
                                        <a:schemeClr val="bg1"/>
                                      </p:to>
                                    </p:animClr>
                                    <p:set>
                                      <p:cBhvr>
                                        <p:cTn id="118" dur="250" autoRev="1" fill="remove"/>
                                        <p:tgtEl>
                                          <p:spTgt spid="24"/>
                                        </p:tgtEl>
                                        <p:attrNameLst>
                                          <p:attrName>fill.type</p:attrName>
                                        </p:attrNameLst>
                                      </p:cBhvr>
                                      <p:to>
                                        <p:strVal val="solid"/>
                                      </p:to>
                                    </p:set>
                                    <p:set>
                                      <p:cBhvr>
                                        <p:cTn id="119" dur="250" autoRev="1" fill="remove"/>
                                        <p:tgtEl>
                                          <p:spTgt spid="24"/>
                                        </p:tgtEl>
                                        <p:attrNameLst>
                                          <p:attrName>fill.on</p:attrName>
                                        </p:attrNameLst>
                                      </p:cBhvr>
                                      <p:to>
                                        <p:strVal val="true"/>
                                      </p:to>
                                    </p:set>
                                  </p:childTnLst>
                                </p:cTn>
                              </p:par>
                              <p:par>
                                <p:cTn id="120" presetID="27" presetClass="emph" presetSubtype="0" fill="remove" grpId="0" nodeType="withEffect">
                                  <p:stCondLst>
                                    <p:cond delay="0"/>
                                  </p:stCondLst>
                                  <p:childTnLst>
                                    <p:animClr clrSpc="rgb" dir="cw">
                                      <p:cBhvr override="childStyle">
                                        <p:cTn id="121" dur="250" autoRev="1" fill="remove"/>
                                        <p:tgtEl>
                                          <p:spTgt spid="25"/>
                                        </p:tgtEl>
                                        <p:attrNameLst>
                                          <p:attrName>style.color</p:attrName>
                                        </p:attrNameLst>
                                      </p:cBhvr>
                                      <p:to>
                                        <a:schemeClr val="bg1"/>
                                      </p:to>
                                    </p:animClr>
                                    <p:animClr clrSpc="rgb" dir="cw">
                                      <p:cBhvr>
                                        <p:cTn id="122" dur="250" autoRev="1" fill="remove"/>
                                        <p:tgtEl>
                                          <p:spTgt spid="25"/>
                                        </p:tgtEl>
                                        <p:attrNameLst>
                                          <p:attrName>fillcolor</p:attrName>
                                        </p:attrNameLst>
                                      </p:cBhvr>
                                      <p:to>
                                        <a:schemeClr val="bg1"/>
                                      </p:to>
                                    </p:animClr>
                                    <p:set>
                                      <p:cBhvr>
                                        <p:cTn id="123" dur="250" autoRev="1" fill="remove"/>
                                        <p:tgtEl>
                                          <p:spTgt spid="25"/>
                                        </p:tgtEl>
                                        <p:attrNameLst>
                                          <p:attrName>fill.type</p:attrName>
                                        </p:attrNameLst>
                                      </p:cBhvr>
                                      <p:to>
                                        <p:strVal val="solid"/>
                                      </p:to>
                                    </p:set>
                                    <p:set>
                                      <p:cBhvr>
                                        <p:cTn id="124" dur="250" autoRev="1" fill="remove"/>
                                        <p:tgtEl>
                                          <p:spTgt spid="25"/>
                                        </p:tgtEl>
                                        <p:attrNameLst>
                                          <p:attrName>fill.on</p:attrName>
                                        </p:attrNameLst>
                                      </p:cBhvr>
                                      <p:to>
                                        <p:strVal val="true"/>
                                      </p:to>
                                    </p:set>
                                  </p:childTnLst>
                                </p:cTn>
                              </p:par>
                              <p:par>
                                <p:cTn id="125" presetID="27" presetClass="emph" presetSubtype="0" fill="remove" grpId="0" nodeType="withEffect">
                                  <p:stCondLst>
                                    <p:cond delay="0"/>
                                  </p:stCondLst>
                                  <p:childTnLst>
                                    <p:animClr clrSpc="rgb" dir="cw">
                                      <p:cBhvr override="childStyle">
                                        <p:cTn id="126" dur="250" autoRev="1" fill="remove"/>
                                        <p:tgtEl>
                                          <p:spTgt spid="26"/>
                                        </p:tgtEl>
                                        <p:attrNameLst>
                                          <p:attrName>style.color</p:attrName>
                                        </p:attrNameLst>
                                      </p:cBhvr>
                                      <p:to>
                                        <a:schemeClr val="bg1"/>
                                      </p:to>
                                    </p:animClr>
                                    <p:animClr clrSpc="rgb" dir="cw">
                                      <p:cBhvr>
                                        <p:cTn id="127" dur="250" autoRev="1" fill="remove"/>
                                        <p:tgtEl>
                                          <p:spTgt spid="26"/>
                                        </p:tgtEl>
                                        <p:attrNameLst>
                                          <p:attrName>fillcolor</p:attrName>
                                        </p:attrNameLst>
                                      </p:cBhvr>
                                      <p:to>
                                        <a:schemeClr val="bg1"/>
                                      </p:to>
                                    </p:animClr>
                                    <p:set>
                                      <p:cBhvr>
                                        <p:cTn id="128" dur="250" autoRev="1" fill="remove"/>
                                        <p:tgtEl>
                                          <p:spTgt spid="26"/>
                                        </p:tgtEl>
                                        <p:attrNameLst>
                                          <p:attrName>fill.type</p:attrName>
                                        </p:attrNameLst>
                                      </p:cBhvr>
                                      <p:to>
                                        <p:strVal val="solid"/>
                                      </p:to>
                                    </p:set>
                                    <p:set>
                                      <p:cBhvr>
                                        <p:cTn id="129" dur="250" autoRev="1" fill="remove"/>
                                        <p:tgtEl>
                                          <p:spTgt spid="26"/>
                                        </p:tgtEl>
                                        <p:attrNameLst>
                                          <p:attrName>fill.on</p:attrName>
                                        </p:attrNameLst>
                                      </p:cBhvr>
                                      <p:to>
                                        <p:strVal val="true"/>
                                      </p:to>
                                    </p:set>
                                  </p:childTnLst>
                                </p:cTn>
                              </p:par>
                              <p:par>
                                <p:cTn id="130" presetID="27" presetClass="emph" presetSubtype="0" fill="remove" grpId="0" nodeType="withEffect">
                                  <p:stCondLst>
                                    <p:cond delay="0"/>
                                  </p:stCondLst>
                                  <p:childTnLst>
                                    <p:animClr clrSpc="rgb" dir="cw">
                                      <p:cBhvr override="childStyle">
                                        <p:cTn id="131" dur="250" autoRev="1" fill="remove"/>
                                        <p:tgtEl>
                                          <p:spTgt spid="27"/>
                                        </p:tgtEl>
                                        <p:attrNameLst>
                                          <p:attrName>style.color</p:attrName>
                                        </p:attrNameLst>
                                      </p:cBhvr>
                                      <p:to>
                                        <a:schemeClr val="bg1"/>
                                      </p:to>
                                    </p:animClr>
                                    <p:animClr clrSpc="rgb" dir="cw">
                                      <p:cBhvr>
                                        <p:cTn id="132" dur="250" autoRev="1" fill="remove"/>
                                        <p:tgtEl>
                                          <p:spTgt spid="27"/>
                                        </p:tgtEl>
                                        <p:attrNameLst>
                                          <p:attrName>fillcolor</p:attrName>
                                        </p:attrNameLst>
                                      </p:cBhvr>
                                      <p:to>
                                        <a:schemeClr val="bg1"/>
                                      </p:to>
                                    </p:animClr>
                                    <p:set>
                                      <p:cBhvr>
                                        <p:cTn id="133" dur="250" autoRev="1" fill="remove"/>
                                        <p:tgtEl>
                                          <p:spTgt spid="27"/>
                                        </p:tgtEl>
                                        <p:attrNameLst>
                                          <p:attrName>fill.type</p:attrName>
                                        </p:attrNameLst>
                                      </p:cBhvr>
                                      <p:to>
                                        <p:strVal val="solid"/>
                                      </p:to>
                                    </p:set>
                                    <p:set>
                                      <p:cBhvr>
                                        <p:cTn id="134" dur="250" autoRev="1" fill="remove"/>
                                        <p:tgtEl>
                                          <p:spTgt spid="27"/>
                                        </p:tgtEl>
                                        <p:attrNameLst>
                                          <p:attrName>fill.on</p:attrName>
                                        </p:attrNameLst>
                                      </p:cBhvr>
                                      <p:to>
                                        <p:strVal val="true"/>
                                      </p:to>
                                    </p:set>
                                  </p:childTnLst>
                                </p:cTn>
                              </p:par>
                              <p:par>
                                <p:cTn id="135" presetID="27" presetClass="emph" presetSubtype="0" fill="remove" grpId="0" nodeType="withEffect">
                                  <p:stCondLst>
                                    <p:cond delay="0"/>
                                  </p:stCondLst>
                                  <p:childTnLst>
                                    <p:animClr clrSpc="rgb" dir="cw">
                                      <p:cBhvr override="childStyle">
                                        <p:cTn id="136" dur="250" autoRev="1" fill="remove"/>
                                        <p:tgtEl>
                                          <p:spTgt spid="29"/>
                                        </p:tgtEl>
                                        <p:attrNameLst>
                                          <p:attrName>style.color</p:attrName>
                                        </p:attrNameLst>
                                      </p:cBhvr>
                                      <p:to>
                                        <a:schemeClr val="bg1"/>
                                      </p:to>
                                    </p:animClr>
                                    <p:animClr clrSpc="rgb" dir="cw">
                                      <p:cBhvr>
                                        <p:cTn id="137" dur="250" autoRev="1" fill="remove"/>
                                        <p:tgtEl>
                                          <p:spTgt spid="29"/>
                                        </p:tgtEl>
                                        <p:attrNameLst>
                                          <p:attrName>fillcolor</p:attrName>
                                        </p:attrNameLst>
                                      </p:cBhvr>
                                      <p:to>
                                        <a:schemeClr val="bg1"/>
                                      </p:to>
                                    </p:animClr>
                                    <p:set>
                                      <p:cBhvr>
                                        <p:cTn id="138" dur="250" autoRev="1" fill="remove"/>
                                        <p:tgtEl>
                                          <p:spTgt spid="29"/>
                                        </p:tgtEl>
                                        <p:attrNameLst>
                                          <p:attrName>fill.type</p:attrName>
                                        </p:attrNameLst>
                                      </p:cBhvr>
                                      <p:to>
                                        <p:strVal val="solid"/>
                                      </p:to>
                                    </p:set>
                                    <p:set>
                                      <p:cBhvr>
                                        <p:cTn id="139" dur="250" autoRev="1" fill="remove"/>
                                        <p:tgtEl>
                                          <p:spTgt spid="29"/>
                                        </p:tgtEl>
                                        <p:attrNameLst>
                                          <p:attrName>fill.on</p:attrName>
                                        </p:attrNameLst>
                                      </p:cBhvr>
                                      <p:to>
                                        <p:strVal val="true"/>
                                      </p:to>
                                    </p:set>
                                  </p:childTnLst>
                                </p:cTn>
                              </p:par>
                              <p:par>
                                <p:cTn id="140" presetID="27" presetClass="emph" presetSubtype="0" fill="remove" grpId="0" nodeType="withEffect">
                                  <p:stCondLst>
                                    <p:cond delay="0"/>
                                  </p:stCondLst>
                                  <p:childTnLst>
                                    <p:animClr clrSpc="rgb" dir="cw">
                                      <p:cBhvr override="childStyle">
                                        <p:cTn id="141" dur="250" autoRev="1" fill="remove"/>
                                        <p:tgtEl>
                                          <p:spTgt spid="31"/>
                                        </p:tgtEl>
                                        <p:attrNameLst>
                                          <p:attrName>style.color</p:attrName>
                                        </p:attrNameLst>
                                      </p:cBhvr>
                                      <p:to>
                                        <a:schemeClr val="bg1"/>
                                      </p:to>
                                    </p:animClr>
                                    <p:animClr clrSpc="rgb" dir="cw">
                                      <p:cBhvr>
                                        <p:cTn id="142" dur="250" autoRev="1" fill="remove"/>
                                        <p:tgtEl>
                                          <p:spTgt spid="31"/>
                                        </p:tgtEl>
                                        <p:attrNameLst>
                                          <p:attrName>fillcolor</p:attrName>
                                        </p:attrNameLst>
                                      </p:cBhvr>
                                      <p:to>
                                        <a:schemeClr val="bg1"/>
                                      </p:to>
                                    </p:animClr>
                                    <p:set>
                                      <p:cBhvr>
                                        <p:cTn id="143" dur="250" autoRev="1" fill="remove"/>
                                        <p:tgtEl>
                                          <p:spTgt spid="31"/>
                                        </p:tgtEl>
                                        <p:attrNameLst>
                                          <p:attrName>fill.type</p:attrName>
                                        </p:attrNameLst>
                                      </p:cBhvr>
                                      <p:to>
                                        <p:strVal val="solid"/>
                                      </p:to>
                                    </p:set>
                                    <p:set>
                                      <p:cBhvr>
                                        <p:cTn id="144" dur="250" autoRev="1" fill="remove"/>
                                        <p:tgtEl>
                                          <p:spTgt spid="31"/>
                                        </p:tgtEl>
                                        <p:attrNameLst>
                                          <p:attrName>fill.on</p:attrName>
                                        </p:attrNameLst>
                                      </p:cBhvr>
                                      <p:to>
                                        <p:strVal val="true"/>
                                      </p:to>
                                    </p:set>
                                  </p:childTnLst>
                                </p:cTn>
                              </p:par>
                              <p:par>
                                <p:cTn id="145" presetID="27" presetClass="emph" presetSubtype="0" fill="remove" grpId="0" nodeType="withEffect">
                                  <p:stCondLst>
                                    <p:cond delay="0"/>
                                  </p:stCondLst>
                                  <p:childTnLst>
                                    <p:animClr clrSpc="rgb" dir="cw">
                                      <p:cBhvr override="childStyle">
                                        <p:cTn id="146" dur="250" autoRev="1" fill="remove"/>
                                        <p:tgtEl>
                                          <p:spTgt spid="32"/>
                                        </p:tgtEl>
                                        <p:attrNameLst>
                                          <p:attrName>style.color</p:attrName>
                                        </p:attrNameLst>
                                      </p:cBhvr>
                                      <p:to>
                                        <a:schemeClr val="bg1"/>
                                      </p:to>
                                    </p:animClr>
                                    <p:animClr clrSpc="rgb" dir="cw">
                                      <p:cBhvr>
                                        <p:cTn id="147" dur="250" autoRev="1" fill="remove"/>
                                        <p:tgtEl>
                                          <p:spTgt spid="32"/>
                                        </p:tgtEl>
                                        <p:attrNameLst>
                                          <p:attrName>fillcolor</p:attrName>
                                        </p:attrNameLst>
                                      </p:cBhvr>
                                      <p:to>
                                        <a:schemeClr val="bg1"/>
                                      </p:to>
                                    </p:animClr>
                                    <p:set>
                                      <p:cBhvr>
                                        <p:cTn id="148" dur="250" autoRev="1" fill="remove"/>
                                        <p:tgtEl>
                                          <p:spTgt spid="32"/>
                                        </p:tgtEl>
                                        <p:attrNameLst>
                                          <p:attrName>fill.type</p:attrName>
                                        </p:attrNameLst>
                                      </p:cBhvr>
                                      <p:to>
                                        <p:strVal val="solid"/>
                                      </p:to>
                                    </p:set>
                                    <p:set>
                                      <p:cBhvr>
                                        <p:cTn id="149" dur="250" autoRev="1" fill="remove"/>
                                        <p:tgtEl>
                                          <p:spTgt spid="32"/>
                                        </p:tgtEl>
                                        <p:attrNameLst>
                                          <p:attrName>fill.on</p:attrName>
                                        </p:attrNameLst>
                                      </p:cBhvr>
                                      <p:to>
                                        <p:strVal val="true"/>
                                      </p:to>
                                    </p:set>
                                  </p:childTnLst>
                                </p:cTn>
                              </p:par>
                              <p:par>
                                <p:cTn id="150" presetID="27" presetClass="emph" presetSubtype="0" fill="remove" grpId="0" nodeType="withEffect">
                                  <p:stCondLst>
                                    <p:cond delay="0"/>
                                  </p:stCondLst>
                                  <p:childTnLst>
                                    <p:animClr clrSpc="rgb" dir="cw">
                                      <p:cBhvr override="childStyle">
                                        <p:cTn id="151" dur="250" autoRev="1" fill="remove"/>
                                        <p:tgtEl>
                                          <p:spTgt spid="33"/>
                                        </p:tgtEl>
                                        <p:attrNameLst>
                                          <p:attrName>style.color</p:attrName>
                                        </p:attrNameLst>
                                      </p:cBhvr>
                                      <p:to>
                                        <a:schemeClr val="bg1"/>
                                      </p:to>
                                    </p:animClr>
                                    <p:animClr clrSpc="rgb" dir="cw">
                                      <p:cBhvr>
                                        <p:cTn id="152" dur="250" autoRev="1" fill="remove"/>
                                        <p:tgtEl>
                                          <p:spTgt spid="33"/>
                                        </p:tgtEl>
                                        <p:attrNameLst>
                                          <p:attrName>fillcolor</p:attrName>
                                        </p:attrNameLst>
                                      </p:cBhvr>
                                      <p:to>
                                        <a:schemeClr val="bg1"/>
                                      </p:to>
                                    </p:animClr>
                                    <p:set>
                                      <p:cBhvr>
                                        <p:cTn id="153" dur="250" autoRev="1" fill="remove"/>
                                        <p:tgtEl>
                                          <p:spTgt spid="33"/>
                                        </p:tgtEl>
                                        <p:attrNameLst>
                                          <p:attrName>fill.type</p:attrName>
                                        </p:attrNameLst>
                                      </p:cBhvr>
                                      <p:to>
                                        <p:strVal val="solid"/>
                                      </p:to>
                                    </p:set>
                                    <p:set>
                                      <p:cBhvr>
                                        <p:cTn id="154" dur="250" autoRev="1" fill="remove"/>
                                        <p:tgtEl>
                                          <p:spTgt spid="33"/>
                                        </p:tgtEl>
                                        <p:attrNameLst>
                                          <p:attrName>fill.on</p:attrName>
                                        </p:attrNameLst>
                                      </p:cBhvr>
                                      <p:to>
                                        <p:strVal val="true"/>
                                      </p:to>
                                    </p:set>
                                  </p:childTnLst>
                                </p:cTn>
                              </p:par>
                              <p:par>
                                <p:cTn id="155" presetID="27" presetClass="emph" presetSubtype="0" fill="remove" grpId="0" nodeType="withEffect">
                                  <p:stCondLst>
                                    <p:cond delay="0"/>
                                  </p:stCondLst>
                                  <p:childTnLst>
                                    <p:animClr clrSpc="rgb" dir="cw">
                                      <p:cBhvr override="childStyle">
                                        <p:cTn id="156" dur="250" autoRev="1" fill="remove"/>
                                        <p:tgtEl>
                                          <p:spTgt spid="34"/>
                                        </p:tgtEl>
                                        <p:attrNameLst>
                                          <p:attrName>style.color</p:attrName>
                                        </p:attrNameLst>
                                      </p:cBhvr>
                                      <p:to>
                                        <a:schemeClr val="bg1"/>
                                      </p:to>
                                    </p:animClr>
                                    <p:animClr clrSpc="rgb" dir="cw">
                                      <p:cBhvr>
                                        <p:cTn id="157" dur="250" autoRev="1" fill="remove"/>
                                        <p:tgtEl>
                                          <p:spTgt spid="34"/>
                                        </p:tgtEl>
                                        <p:attrNameLst>
                                          <p:attrName>fillcolor</p:attrName>
                                        </p:attrNameLst>
                                      </p:cBhvr>
                                      <p:to>
                                        <a:schemeClr val="bg1"/>
                                      </p:to>
                                    </p:animClr>
                                    <p:set>
                                      <p:cBhvr>
                                        <p:cTn id="158" dur="250" autoRev="1" fill="remove"/>
                                        <p:tgtEl>
                                          <p:spTgt spid="34"/>
                                        </p:tgtEl>
                                        <p:attrNameLst>
                                          <p:attrName>fill.type</p:attrName>
                                        </p:attrNameLst>
                                      </p:cBhvr>
                                      <p:to>
                                        <p:strVal val="solid"/>
                                      </p:to>
                                    </p:set>
                                    <p:set>
                                      <p:cBhvr>
                                        <p:cTn id="159" dur="250" autoRev="1" fill="remove"/>
                                        <p:tgtEl>
                                          <p:spTgt spid="34"/>
                                        </p:tgtEl>
                                        <p:attrNameLst>
                                          <p:attrName>fill.on</p:attrName>
                                        </p:attrNameLst>
                                      </p:cBhvr>
                                      <p:to>
                                        <p:strVal val="true"/>
                                      </p:to>
                                    </p:set>
                                  </p:childTnLst>
                                </p:cTn>
                              </p:par>
                              <p:par>
                                <p:cTn id="160" presetID="27" presetClass="emph" presetSubtype="0" fill="remove" grpId="0" nodeType="withEffect">
                                  <p:stCondLst>
                                    <p:cond delay="0"/>
                                  </p:stCondLst>
                                  <p:childTnLst>
                                    <p:animClr clrSpc="rgb" dir="cw">
                                      <p:cBhvr override="childStyle">
                                        <p:cTn id="161" dur="250" autoRev="1" fill="remove"/>
                                        <p:tgtEl>
                                          <p:spTgt spid="35"/>
                                        </p:tgtEl>
                                        <p:attrNameLst>
                                          <p:attrName>style.color</p:attrName>
                                        </p:attrNameLst>
                                      </p:cBhvr>
                                      <p:to>
                                        <a:schemeClr val="bg1"/>
                                      </p:to>
                                    </p:animClr>
                                    <p:animClr clrSpc="rgb" dir="cw">
                                      <p:cBhvr>
                                        <p:cTn id="162" dur="250" autoRev="1" fill="remove"/>
                                        <p:tgtEl>
                                          <p:spTgt spid="35"/>
                                        </p:tgtEl>
                                        <p:attrNameLst>
                                          <p:attrName>fillcolor</p:attrName>
                                        </p:attrNameLst>
                                      </p:cBhvr>
                                      <p:to>
                                        <a:schemeClr val="bg1"/>
                                      </p:to>
                                    </p:animClr>
                                    <p:set>
                                      <p:cBhvr>
                                        <p:cTn id="163" dur="250" autoRev="1" fill="remove"/>
                                        <p:tgtEl>
                                          <p:spTgt spid="35"/>
                                        </p:tgtEl>
                                        <p:attrNameLst>
                                          <p:attrName>fill.type</p:attrName>
                                        </p:attrNameLst>
                                      </p:cBhvr>
                                      <p:to>
                                        <p:strVal val="solid"/>
                                      </p:to>
                                    </p:set>
                                    <p:set>
                                      <p:cBhvr>
                                        <p:cTn id="164" dur="250" autoRev="1" fill="remove"/>
                                        <p:tgtEl>
                                          <p:spTgt spid="35"/>
                                        </p:tgtEl>
                                        <p:attrNameLst>
                                          <p:attrName>fill.on</p:attrName>
                                        </p:attrNameLst>
                                      </p:cBhvr>
                                      <p:to>
                                        <p:strVal val="true"/>
                                      </p:to>
                                    </p:set>
                                  </p:childTnLst>
                                </p:cTn>
                              </p:par>
                              <p:par>
                                <p:cTn id="165" presetID="27" presetClass="emph" presetSubtype="0" fill="remove" grpId="0" nodeType="withEffect">
                                  <p:stCondLst>
                                    <p:cond delay="0"/>
                                  </p:stCondLst>
                                  <p:childTnLst>
                                    <p:animClr clrSpc="rgb" dir="cw">
                                      <p:cBhvr override="childStyle">
                                        <p:cTn id="166" dur="250" autoRev="1" fill="remove"/>
                                        <p:tgtEl>
                                          <p:spTgt spid="36"/>
                                        </p:tgtEl>
                                        <p:attrNameLst>
                                          <p:attrName>style.color</p:attrName>
                                        </p:attrNameLst>
                                      </p:cBhvr>
                                      <p:to>
                                        <a:schemeClr val="bg1"/>
                                      </p:to>
                                    </p:animClr>
                                    <p:animClr clrSpc="rgb" dir="cw">
                                      <p:cBhvr>
                                        <p:cTn id="167" dur="250" autoRev="1" fill="remove"/>
                                        <p:tgtEl>
                                          <p:spTgt spid="36"/>
                                        </p:tgtEl>
                                        <p:attrNameLst>
                                          <p:attrName>fillcolor</p:attrName>
                                        </p:attrNameLst>
                                      </p:cBhvr>
                                      <p:to>
                                        <a:schemeClr val="bg1"/>
                                      </p:to>
                                    </p:animClr>
                                    <p:set>
                                      <p:cBhvr>
                                        <p:cTn id="168" dur="250" autoRev="1" fill="remove"/>
                                        <p:tgtEl>
                                          <p:spTgt spid="36"/>
                                        </p:tgtEl>
                                        <p:attrNameLst>
                                          <p:attrName>fill.type</p:attrName>
                                        </p:attrNameLst>
                                      </p:cBhvr>
                                      <p:to>
                                        <p:strVal val="solid"/>
                                      </p:to>
                                    </p:set>
                                    <p:set>
                                      <p:cBhvr>
                                        <p:cTn id="169" dur="250" autoRev="1" fill="remove"/>
                                        <p:tgtEl>
                                          <p:spTgt spid="36"/>
                                        </p:tgtEl>
                                        <p:attrNameLst>
                                          <p:attrName>fill.on</p:attrName>
                                        </p:attrNameLst>
                                      </p:cBhvr>
                                      <p:to>
                                        <p:strVal val="true"/>
                                      </p:to>
                                    </p:set>
                                  </p:childTnLst>
                                </p:cTn>
                              </p:par>
                              <p:par>
                                <p:cTn id="170" presetID="27" presetClass="emph" presetSubtype="0" fill="remove" grpId="0" nodeType="withEffect">
                                  <p:stCondLst>
                                    <p:cond delay="0"/>
                                  </p:stCondLst>
                                  <p:childTnLst>
                                    <p:animClr clrSpc="rgb" dir="cw">
                                      <p:cBhvr override="childStyle">
                                        <p:cTn id="171" dur="250" autoRev="1" fill="remove"/>
                                        <p:tgtEl>
                                          <p:spTgt spid="37"/>
                                        </p:tgtEl>
                                        <p:attrNameLst>
                                          <p:attrName>style.color</p:attrName>
                                        </p:attrNameLst>
                                      </p:cBhvr>
                                      <p:to>
                                        <a:schemeClr val="bg1"/>
                                      </p:to>
                                    </p:animClr>
                                    <p:animClr clrSpc="rgb" dir="cw">
                                      <p:cBhvr>
                                        <p:cTn id="172" dur="250" autoRev="1" fill="remove"/>
                                        <p:tgtEl>
                                          <p:spTgt spid="37"/>
                                        </p:tgtEl>
                                        <p:attrNameLst>
                                          <p:attrName>fillcolor</p:attrName>
                                        </p:attrNameLst>
                                      </p:cBhvr>
                                      <p:to>
                                        <a:schemeClr val="bg1"/>
                                      </p:to>
                                    </p:animClr>
                                    <p:set>
                                      <p:cBhvr>
                                        <p:cTn id="173" dur="250" autoRev="1" fill="remove"/>
                                        <p:tgtEl>
                                          <p:spTgt spid="37"/>
                                        </p:tgtEl>
                                        <p:attrNameLst>
                                          <p:attrName>fill.type</p:attrName>
                                        </p:attrNameLst>
                                      </p:cBhvr>
                                      <p:to>
                                        <p:strVal val="solid"/>
                                      </p:to>
                                    </p:set>
                                    <p:set>
                                      <p:cBhvr>
                                        <p:cTn id="174" dur="250" autoRev="1" fill="remove"/>
                                        <p:tgtEl>
                                          <p:spTgt spid="37"/>
                                        </p:tgtEl>
                                        <p:attrNameLst>
                                          <p:attrName>fill.on</p:attrName>
                                        </p:attrNameLst>
                                      </p:cBhvr>
                                      <p:to>
                                        <p:strVal val="true"/>
                                      </p:to>
                                    </p:set>
                                  </p:childTnLst>
                                </p:cTn>
                              </p:par>
                              <p:par>
                                <p:cTn id="175" presetID="27" presetClass="emph" presetSubtype="0" fill="remove" grpId="0" nodeType="withEffect">
                                  <p:stCondLst>
                                    <p:cond delay="0"/>
                                  </p:stCondLst>
                                  <p:childTnLst>
                                    <p:animClr clrSpc="rgb" dir="cw">
                                      <p:cBhvr override="childStyle">
                                        <p:cTn id="176" dur="250" autoRev="1" fill="remove"/>
                                        <p:tgtEl>
                                          <p:spTgt spid="38"/>
                                        </p:tgtEl>
                                        <p:attrNameLst>
                                          <p:attrName>style.color</p:attrName>
                                        </p:attrNameLst>
                                      </p:cBhvr>
                                      <p:to>
                                        <a:schemeClr val="bg1"/>
                                      </p:to>
                                    </p:animClr>
                                    <p:animClr clrSpc="rgb" dir="cw">
                                      <p:cBhvr>
                                        <p:cTn id="177" dur="250" autoRev="1" fill="remove"/>
                                        <p:tgtEl>
                                          <p:spTgt spid="38"/>
                                        </p:tgtEl>
                                        <p:attrNameLst>
                                          <p:attrName>fillcolor</p:attrName>
                                        </p:attrNameLst>
                                      </p:cBhvr>
                                      <p:to>
                                        <a:schemeClr val="bg1"/>
                                      </p:to>
                                    </p:animClr>
                                    <p:set>
                                      <p:cBhvr>
                                        <p:cTn id="178" dur="250" autoRev="1" fill="remove"/>
                                        <p:tgtEl>
                                          <p:spTgt spid="38"/>
                                        </p:tgtEl>
                                        <p:attrNameLst>
                                          <p:attrName>fill.type</p:attrName>
                                        </p:attrNameLst>
                                      </p:cBhvr>
                                      <p:to>
                                        <p:strVal val="solid"/>
                                      </p:to>
                                    </p:set>
                                    <p:set>
                                      <p:cBhvr>
                                        <p:cTn id="179" dur="250" autoRev="1" fill="remove"/>
                                        <p:tgtEl>
                                          <p:spTgt spid="38"/>
                                        </p:tgtEl>
                                        <p:attrNameLst>
                                          <p:attrName>fill.on</p:attrName>
                                        </p:attrNameLst>
                                      </p:cBhvr>
                                      <p:to>
                                        <p:strVal val="true"/>
                                      </p:to>
                                    </p:set>
                                  </p:childTnLst>
                                </p:cTn>
                              </p:par>
                              <p:par>
                                <p:cTn id="180" presetID="27" presetClass="emph" presetSubtype="0" fill="remove" grpId="0" nodeType="withEffect">
                                  <p:stCondLst>
                                    <p:cond delay="0"/>
                                  </p:stCondLst>
                                  <p:childTnLst>
                                    <p:animClr clrSpc="rgb" dir="cw">
                                      <p:cBhvr override="childStyle">
                                        <p:cTn id="181" dur="250" autoRev="1" fill="remove"/>
                                        <p:tgtEl>
                                          <p:spTgt spid="39"/>
                                        </p:tgtEl>
                                        <p:attrNameLst>
                                          <p:attrName>style.color</p:attrName>
                                        </p:attrNameLst>
                                      </p:cBhvr>
                                      <p:to>
                                        <a:schemeClr val="bg1"/>
                                      </p:to>
                                    </p:animClr>
                                    <p:animClr clrSpc="rgb" dir="cw">
                                      <p:cBhvr>
                                        <p:cTn id="182" dur="250" autoRev="1" fill="remove"/>
                                        <p:tgtEl>
                                          <p:spTgt spid="39"/>
                                        </p:tgtEl>
                                        <p:attrNameLst>
                                          <p:attrName>fillcolor</p:attrName>
                                        </p:attrNameLst>
                                      </p:cBhvr>
                                      <p:to>
                                        <a:schemeClr val="bg1"/>
                                      </p:to>
                                    </p:animClr>
                                    <p:set>
                                      <p:cBhvr>
                                        <p:cTn id="183" dur="250" autoRev="1" fill="remove"/>
                                        <p:tgtEl>
                                          <p:spTgt spid="39"/>
                                        </p:tgtEl>
                                        <p:attrNameLst>
                                          <p:attrName>fill.type</p:attrName>
                                        </p:attrNameLst>
                                      </p:cBhvr>
                                      <p:to>
                                        <p:strVal val="solid"/>
                                      </p:to>
                                    </p:set>
                                    <p:set>
                                      <p:cBhvr>
                                        <p:cTn id="184" dur="250" autoRev="1" fill="remove"/>
                                        <p:tgtEl>
                                          <p:spTgt spid="39"/>
                                        </p:tgtEl>
                                        <p:attrNameLst>
                                          <p:attrName>fill.on</p:attrName>
                                        </p:attrNameLst>
                                      </p:cBhvr>
                                      <p:to>
                                        <p:strVal val="true"/>
                                      </p:to>
                                    </p:set>
                                  </p:childTnLst>
                                </p:cTn>
                              </p:par>
                              <p:par>
                                <p:cTn id="185" presetID="27" presetClass="emph" presetSubtype="0" fill="remove" grpId="0" nodeType="withEffect">
                                  <p:stCondLst>
                                    <p:cond delay="0"/>
                                  </p:stCondLst>
                                  <p:childTnLst>
                                    <p:animClr clrSpc="rgb" dir="cw">
                                      <p:cBhvr override="childStyle">
                                        <p:cTn id="186" dur="250" autoRev="1" fill="remove"/>
                                        <p:tgtEl>
                                          <p:spTgt spid="40"/>
                                        </p:tgtEl>
                                        <p:attrNameLst>
                                          <p:attrName>style.color</p:attrName>
                                        </p:attrNameLst>
                                      </p:cBhvr>
                                      <p:to>
                                        <a:schemeClr val="bg1"/>
                                      </p:to>
                                    </p:animClr>
                                    <p:animClr clrSpc="rgb" dir="cw">
                                      <p:cBhvr>
                                        <p:cTn id="187" dur="250" autoRev="1" fill="remove"/>
                                        <p:tgtEl>
                                          <p:spTgt spid="40"/>
                                        </p:tgtEl>
                                        <p:attrNameLst>
                                          <p:attrName>fillcolor</p:attrName>
                                        </p:attrNameLst>
                                      </p:cBhvr>
                                      <p:to>
                                        <a:schemeClr val="bg1"/>
                                      </p:to>
                                    </p:animClr>
                                    <p:set>
                                      <p:cBhvr>
                                        <p:cTn id="188" dur="250" autoRev="1" fill="remove"/>
                                        <p:tgtEl>
                                          <p:spTgt spid="40"/>
                                        </p:tgtEl>
                                        <p:attrNameLst>
                                          <p:attrName>fill.type</p:attrName>
                                        </p:attrNameLst>
                                      </p:cBhvr>
                                      <p:to>
                                        <p:strVal val="solid"/>
                                      </p:to>
                                    </p:set>
                                    <p:set>
                                      <p:cBhvr>
                                        <p:cTn id="189" dur="250" autoRev="1" fill="remove"/>
                                        <p:tgtEl>
                                          <p:spTgt spid="40"/>
                                        </p:tgtEl>
                                        <p:attrNameLst>
                                          <p:attrName>fill.on</p:attrName>
                                        </p:attrNameLst>
                                      </p:cBhvr>
                                      <p:to>
                                        <p:strVal val="true"/>
                                      </p:to>
                                    </p:set>
                                  </p:childTnLst>
                                </p:cTn>
                              </p:par>
                              <p:par>
                                <p:cTn id="190" presetID="27" presetClass="emph" presetSubtype="0" fill="remove" grpId="0" nodeType="withEffect">
                                  <p:stCondLst>
                                    <p:cond delay="0"/>
                                  </p:stCondLst>
                                  <p:childTnLst>
                                    <p:animClr clrSpc="rgb" dir="cw">
                                      <p:cBhvr override="childStyle">
                                        <p:cTn id="191" dur="250" autoRev="1" fill="remove"/>
                                        <p:tgtEl>
                                          <p:spTgt spid="41"/>
                                        </p:tgtEl>
                                        <p:attrNameLst>
                                          <p:attrName>style.color</p:attrName>
                                        </p:attrNameLst>
                                      </p:cBhvr>
                                      <p:to>
                                        <a:schemeClr val="bg1"/>
                                      </p:to>
                                    </p:animClr>
                                    <p:animClr clrSpc="rgb" dir="cw">
                                      <p:cBhvr>
                                        <p:cTn id="192" dur="250" autoRev="1" fill="remove"/>
                                        <p:tgtEl>
                                          <p:spTgt spid="41"/>
                                        </p:tgtEl>
                                        <p:attrNameLst>
                                          <p:attrName>fillcolor</p:attrName>
                                        </p:attrNameLst>
                                      </p:cBhvr>
                                      <p:to>
                                        <a:schemeClr val="bg1"/>
                                      </p:to>
                                    </p:animClr>
                                    <p:set>
                                      <p:cBhvr>
                                        <p:cTn id="193" dur="250" autoRev="1" fill="remove"/>
                                        <p:tgtEl>
                                          <p:spTgt spid="41"/>
                                        </p:tgtEl>
                                        <p:attrNameLst>
                                          <p:attrName>fill.type</p:attrName>
                                        </p:attrNameLst>
                                      </p:cBhvr>
                                      <p:to>
                                        <p:strVal val="solid"/>
                                      </p:to>
                                    </p:set>
                                    <p:set>
                                      <p:cBhvr>
                                        <p:cTn id="194" dur="250" autoRev="1" fill="remove"/>
                                        <p:tgtEl>
                                          <p:spTgt spid="41"/>
                                        </p:tgtEl>
                                        <p:attrNameLst>
                                          <p:attrName>fill.on</p:attrName>
                                        </p:attrNameLst>
                                      </p:cBhvr>
                                      <p:to>
                                        <p:strVal val="true"/>
                                      </p:to>
                                    </p:set>
                                  </p:childTnLst>
                                </p:cTn>
                              </p:par>
                              <p:par>
                                <p:cTn id="195" presetID="27" presetClass="emph" presetSubtype="0" fill="remove" grpId="0" nodeType="withEffect">
                                  <p:stCondLst>
                                    <p:cond delay="0"/>
                                  </p:stCondLst>
                                  <p:childTnLst>
                                    <p:animClr clrSpc="rgb" dir="cw">
                                      <p:cBhvr override="childStyle">
                                        <p:cTn id="196" dur="250" autoRev="1" fill="remove"/>
                                        <p:tgtEl>
                                          <p:spTgt spid="42"/>
                                        </p:tgtEl>
                                        <p:attrNameLst>
                                          <p:attrName>style.color</p:attrName>
                                        </p:attrNameLst>
                                      </p:cBhvr>
                                      <p:to>
                                        <a:schemeClr val="bg1"/>
                                      </p:to>
                                    </p:animClr>
                                    <p:animClr clrSpc="rgb" dir="cw">
                                      <p:cBhvr>
                                        <p:cTn id="197" dur="250" autoRev="1" fill="remove"/>
                                        <p:tgtEl>
                                          <p:spTgt spid="42"/>
                                        </p:tgtEl>
                                        <p:attrNameLst>
                                          <p:attrName>fillcolor</p:attrName>
                                        </p:attrNameLst>
                                      </p:cBhvr>
                                      <p:to>
                                        <a:schemeClr val="bg1"/>
                                      </p:to>
                                    </p:animClr>
                                    <p:set>
                                      <p:cBhvr>
                                        <p:cTn id="198" dur="250" autoRev="1" fill="remove"/>
                                        <p:tgtEl>
                                          <p:spTgt spid="42"/>
                                        </p:tgtEl>
                                        <p:attrNameLst>
                                          <p:attrName>fill.type</p:attrName>
                                        </p:attrNameLst>
                                      </p:cBhvr>
                                      <p:to>
                                        <p:strVal val="solid"/>
                                      </p:to>
                                    </p:set>
                                    <p:set>
                                      <p:cBhvr>
                                        <p:cTn id="199" dur="250" autoRev="1" fill="remove"/>
                                        <p:tgtEl>
                                          <p:spTgt spid="4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12" grpId="0"/>
      <p:bldP spid="13" grpId="0"/>
      <p:bldP spid="14" grpId="0"/>
      <p:bldP spid="15" grpId="0"/>
      <p:bldP spid="16" grpId="0"/>
      <p:bldP spid="18" grpId="0"/>
      <p:bldP spid="19" grpId="0"/>
      <p:bldP spid="20" grpId="0"/>
      <p:bldP spid="21" grpId="0"/>
      <p:bldP spid="22" grpId="0"/>
      <p:bldP spid="23" grpId="0" animBg="1"/>
      <p:bldP spid="24" grpId="0" animBg="1"/>
      <p:bldP spid="25" grpId="0"/>
      <p:bldP spid="26" grpId="0"/>
      <p:bldP spid="27" grpId="0" animBg="1"/>
      <p:bldP spid="29" grpId="0"/>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03</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5" name="椭圆 4"/>
          <p:cNvSpPr/>
          <p:nvPr/>
        </p:nvSpPr>
        <p:spPr>
          <a:xfrm>
            <a:off x="568048" y="1359421"/>
            <a:ext cx="1728192" cy="17281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68</a:t>
            </a:r>
            <a:r>
              <a:rPr lang="zh-CN" altLang="en-US" sz="4000" dirty="0" smtClean="0"/>
              <a:t>％</a:t>
            </a:r>
            <a:endParaRPr lang="en-US" altLang="zh-CN" sz="4000" dirty="0" smtClean="0"/>
          </a:p>
          <a:p>
            <a:pPr algn="ctr"/>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a:t>
            </a:r>
            <a:r>
              <a:rPr lang="zh-CN" altLang="en-US" sz="14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2661640" y="1359421"/>
            <a:ext cx="1728192" cy="17281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t>7</a:t>
            </a:r>
            <a:r>
              <a:rPr lang="en-US" altLang="zh-CN" sz="4000" dirty="0" smtClean="0"/>
              <a:t>8</a:t>
            </a:r>
            <a:r>
              <a:rPr lang="zh-CN" altLang="en-US" sz="4000" dirty="0" smtClean="0"/>
              <a:t>％</a:t>
            </a:r>
            <a:endParaRPr lang="en-US" altLang="zh-CN" sz="4000" dirty="0" smtClean="0"/>
          </a:p>
          <a:p>
            <a:pPr algn="ctr"/>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a:t>
            </a:r>
            <a:r>
              <a:rPr lang="zh-CN" altLang="en-US" sz="14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0" name="椭圆 9"/>
          <p:cNvSpPr/>
          <p:nvPr/>
        </p:nvSpPr>
        <p:spPr>
          <a:xfrm>
            <a:off x="4755232" y="1359421"/>
            <a:ext cx="1728192" cy="17281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t>8</a:t>
            </a:r>
            <a:r>
              <a:rPr lang="en-US" altLang="zh-CN" sz="4000" dirty="0" smtClean="0"/>
              <a:t>8</a:t>
            </a:r>
            <a:r>
              <a:rPr lang="zh-CN" altLang="en-US" sz="4000" dirty="0" smtClean="0"/>
              <a:t>％</a:t>
            </a:r>
            <a:endParaRPr lang="en-US" altLang="zh-CN" sz="4000" dirty="0" smtClean="0"/>
          </a:p>
          <a:p>
            <a:pPr algn="ctr"/>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a:t>
            </a:r>
            <a:r>
              <a:rPr lang="zh-CN" altLang="en-US" sz="14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6848822" y="1359421"/>
            <a:ext cx="1728192" cy="1728192"/>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t>9</a:t>
            </a:r>
            <a:r>
              <a:rPr lang="en-US" altLang="zh-CN" sz="4000" dirty="0" smtClean="0"/>
              <a:t>8</a:t>
            </a:r>
            <a:r>
              <a:rPr lang="zh-CN" altLang="en-US" sz="4000" dirty="0" smtClean="0"/>
              <a:t>％</a:t>
            </a:r>
            <a:endParaRPr lang="en-US" altLang="zh-CN" sz="4000" dirty="0" smtClean="0"/>
          </a:p>
          <a:p>
            <a:pPr algn="ctr"/>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a:t>
            </a:r>
            <a:r>
              <a:rPr lang="zh-CN" altLang="en-US" sz="14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2326885" y="1647453"/>
            <a:ext cx="304110" cy="1080120"/>
            <a:chOff x="2467690" y="1923678"/>
            <a:chExt cx="304110" cy="1080120"/>
          </a:xfrm>
        </p:grpSpPr>
        <p:cxnSp>
          <p:nvCxnSpPr>
            <p:cNvPr id="14" name="直接连接符 13"/>
            <p:cNvCxnSpPr/>
            <p:nvPr/>
          </p:nvCxnSpPr>
          <p:spPr>
            <a:xfrm>
              <a:off x="2467690" y="1923678"/>
              <a:ext cx="304110" cy="504056"/>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2467690" y="2427734"/>
              <a:ext cx="304110" cy="576064"/>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4420477" y="1647453"/>
            <a:ext cx="304110" cy="1080120"/>
            <a:chOff x="2467690" y="1923678"/>
            <a:chExt cx="304110" cy="1080120"/>
          </a:xfrm>
        </p:grpSpPr>
        <p:cxnSp>
          <p:nvCxnSpPr>
            <p:cNvPr id="19" name="直接连接符 18"/>
            <p:cNvCxnSpPr/>
            <p:nvPr/>
          </p:nvCxnSpPr>
          <p:spPr>
            <a:xfrm>
              <a:off x="2467690" y="1923678"/>
              <a:ext cx="304110" cy="504056"/>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2467690" y="2427734"/>
              <a:ext cx="304110" cy="576064"/>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6514069" y="1683457"/>
            <a:ext cx="304110" cy="1080120"/>
            <a:chOff x="2467690" y="1923678"/>
            <a:chExt cx="304110" cy="1080120"/>
          </a:xfrm>
        </p:grpSpPr>
        <p:cxnSp>
          <p:nvCxnSpPr>
            <p:cNvPr id="22" name="直接连接符 21"/>
            <p:cNvCxnSpPr/>
            <p:nvPr/>
          </p:nvCxnSpPr>
          <p:spPr>
            <a:xfrm>
              <a:off x="2467690" y="1923678"/>
              <a:ext cx="304110" cy="504056"/>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467690" y="2427734"/>
              <a:ext cx="304110" cy="57606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596983" y="3186655"/>
            <a:ext cx="1828696" cy="769441"/>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1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5" name="TextBox 24"/>
          <p:cNvSpPr txBox="1"/>
          <p:nvPr/>
        </p:nvSpPr>
        <p:spPr>
          <a:xfrm>
            <a:off x="2662908" y="3214951"/>
            <a:ext cx="1837084" cy="769441"/>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1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6" name="TextBox 25"/>
          <p:cNvSpPr txBox="1"/>
          <p:nvPr/>
        </p:nvSpPr>
        <p:spPr>
          <a:xfrm>
            <a:off x="4859787" y="3214951"/>
            <a:ext cx="1781996" cy="769441"/>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1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7" name="TextBox 26"/>
          <p:cNvSpPr txBox="1"/>
          <p:nvPr/>
        </p:nvSpPr>
        <p:spPr>
          <a:xfrm>
            <a:off x="6818179" y="3214950"/>
            <a:ext cx="1776636" cy="769441"/>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100" dirty="0">
              <a:latin typeface="微软雅黑" panose="020B0503020204020204" pitchFamily="34" charset="-122"/>
              <a:ea typeface="微软雅黑" panose="020B0503020204020204" pitchFamily="34" charset="-122"/>
              <a:cs typeface="Verdana" panose="020B0604030504040204" pitchFamily="34" charset="0"/>
            </a:endParaRPr>
          </a:p>
        </p:txBody>
      </p:sp>
    </p:spTree>
    <p:extLst>
      <p:ext uri="{BB962C8B-B14F-4D97-AF65-F5344CB8AC3E}">
        <p14:creationId xmlns:p14="http://schemas.microsoft.com/office/powerpoint/2010/main" val="970064411"/>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9" grpId="0" animBg="1"/>
      <p:bldP spid="10" grpId="0" animBg="1"/>
      <p:bldP spid="11" grpId="0" animBg="1"/>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166070" y="1249030"/>
            <a:ext cx="3350454" cy="3319758"/>
            <a:chOff x="5592768" y="402633"/>
            <a:chExt cx="4077583" cy="4040225"/>
          </a:xfrm>
        </p:grpSpPr>
        <p:sp>
          <p:nvSpPr>
            <p:cNvPr id="6" name="六边形 5"/>
            <p:cNvSpPr/>
            <p:nvPr/>
          </p:nvSpPr>
          <p:spPr>
            <a:xfrm rot="19997318">
              <a:off x="7069100" y="1900290"/>
              <a:ext cx="1234752" cy="1064441"/>
            </a:xfrm>
            <a:prstGeom prst="hexag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7"/>
            <p:cNvSpPr/>
            <p:nvPr/>
          </p:nvSpPr>
          <p:spPr>
            <a:xfrm rot="19997318">
              <a:off x="7742447" y="923536"/>
              <a:ext cx="1234752" cy="1064441"/>
            </a:xfrm>
            <a:prstGeom prst="hexag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rot="19997318">
              <a:off x="8256028" y="1945817"/>
              <a:ext cx="1234752" cy="1064441"/>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9"/>
            <p:cNvSpPr/>
            <p:nvPr/>
          </p:nvSpPr>
          <p:spPr>
            <a:xfrm rot="19997318">
              <a:off x="7588906" y="2920246"/>
              <a:ext cx="1234752" cy="1064441"/>
            </a:xfrm>
            <a:prstGeom prst="hexag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40"/>
            <p:cNvSpPr/>
            <p:nvPr/>
          </p:nvSpPr>
          <p:spPr>
            <a:xfrm rot="19997318">
              <a:off x="6393345" y="2873905"/>
              <a:ext cx="1234752" cy="1064441"/>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六边形 43"/>
            <p:cNvSpPr/>
            <p:nvPr/>
          </p:nvSpPr>
          <p:spPr>
            <a:xfrm rot="19997318">
              <a:off x="5889289" y="1842279"/>
              <a:ext cx="1234752" cy="1064441"/>
            </a:xfrm>
            <a:prstGeom prst="hexag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六边形 44"/>
            <p:cNvSpPr/>
            <p:nvPr/>
          </p:nvSpPr>
          <p:spPr>
            <a:xfrm rot="19997318">
              <a:off x="6552219" y="882571"/>
              <a:ext cx="1234752" cy="1064441"/>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518223" y="3629629"/>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8584377" y="3703024"/>
              <a:ext cx="319318" cy="369331"/>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9" name="椭圆 48"/>
            <p:cNvSpPr/>
            <p:nvPr/>
          </p:nvSpPr>
          <p:spPr>
            <a:xfrm>
              <a:off x="8135483" y="402633"/>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51" name="椭圆 50"/>
            <p:cNvSpPr/>
            <p:nvPr/>
          </p:nvSpPr>
          <p:spPr>
            <a:xfrm>
              <a:off x="9094287" y="162638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52" name="TextBox 51"/>
            <p:cNvSpPr txBox="1"/>
            <p:nvPr/>
          </p:nvSpPr>
          <p:spPr>
            <a:xfrm>
              <a:off x="5707639" y="1847980"/>
              <a:ext cx="319318"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7" name="椭圆 56"/>
            <p:cNvSpPr/>
            <p:nvPr/>
          </p:nvSpPr>
          <p:spPr>
            <a:xfrm>
              <a:off x="5592768" y="2421029"/>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59" name="椭圆 58"/>
            <p:cNvSpPr/>
            <p:nvPr/>
          </p:nvSpPr>
          <p:spPr>
            <a:xfrm>
              <a:off x="6607721" y="3866794"/>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61" name="椭圆 60"/>
            <p:cNvSpPr/>
            <p:nvPr/>
          </p:nvSpPr>
          <p:spPr>
            <a:xfrm>
              <a:off x="6183996" y="66186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03</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65" name="组合 64"/>
          <p:cNvGrpSpPr/>
          <p:nvPr/>
        </p:nvGrpSpPr>
        <p:grpSpPr>
          <a:xfrm>
            <a:off x="112465" y="1203598"/>
            <a:ext cx="8146801" cy="3508578"/>
            <a:chOff x="144463" y="946924"/>
            <a:chExt cx="8146801" cy="3508578"/>
          </a:xfrm>
        </p:grpSpPr>
        <p:grpSp>
          <p:nvGrpSpPr>
            <p:cNvPr id="20" name="组合 19"/>
            <p:cNvGrpSpPr/>
            <p:nvPr/>
          </p:nvGrpSpPr>
          <p:grpSpPr>
            <a:xfrm>
              <a:off x="155221" y="1163947"/>
              <a:ext cx="576064" cy="576064"/>
              <a:chOff x="711096" y="1131590"/>
              <a:chExt cx="576064" cy="576064"/>
            </a:xfrm>
          </p:grpSpPr>
          <p:sp>
            <p:nvSpPr>
              <p:cNvPr id="8" name="椭圆 7"/>
              <p:cNvSpPr/>
              <p:nvPr/>
            </p:nvSpPr>
            <p:spPr>
              <a:xfrm>
                <a:off x="711096" y="113159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50227" y="1250635"/>
                <a:ext cx="319318"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547633" y="1185014"/>
              <a:ext cx="576064" cy="576064"/>
              <a:chOff x="3995936" y="1131590"/>
              <a:chExt cx="576064" cy="576064"/>
            </a:xfrm>
          </p:grpSpPr>
          <p:sp>
            <p:nvSpPr>
              <p:cNvPr id="10" name="椭圆 9"/>
              <p:cNvSpPr/>
              <p:nvPr/>
            </p:nvSpPr>
            <p:spPr>
              <a:xfrm>
                <a:off x="3995936" y="1131590"/>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4135067" y="1250635"/>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44463" y="2228388"/>
              <a:ext cx="576064" cy="576064"/>
              <a:chOff x="611560" y="2283718"/>
              <a:chExt cx="576064" cy="576064"/>
            </a:xfrm>
          </p:grpSpPr>
          <p:sp>
            <p:nvSpPr>
              <p:cNvPr id="12" name="椭圆 11"/>
              <p:cNvSpPr/>
              <p:nvPr/>
            </p:nvSpPr>
            <p:spPr>
              <a:xfrm>
                <a:off x="611560" y="2283718"/>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750691" y="2402763"/>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2547633" y="2249455"/>
              <a:ext cx="576064" cy="576064"/>
              <a:chOff x="3995936" y="2196031"/>
              <a:chExt cx="576064" cy="576064"/>
            </a:xfrm>
          </p:grpSpPr>
          <p:sp>
            <p:nvSpPr>
              <p:cNvPr id="14" name="椭圆 13"/>
              <p:cNvSpPr/>
              <p:nvPr/>
            </p:nvSpPr>
            <p:spPr>
              <a:xfrm>
                <a:off x="3995936" y="2196031"/>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135067" y="2315076"/>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44463" y="3411874"/>
              <a:ext cx="576064" cy="576064"/>
              <a:chOff x="611560" y="3363838"/>
              <a:chExt cx="576064" cy="576064"/>
            </a:xfrm>
          </p:grpSpPr>
          <p:sp>
            <p:nvSpPr>
              <p:cNvPr id="16" name="椭圆 15"/>
              <p:cNvSpPr/>
              <p:nvPr/>
            </p:nvSpPr>
            <p:spPr>
              <a:xfrm>
                <a:off x="611560" y="3363838"/>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750691" y="3482883"/>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5</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547633" y="3432941"/>
              <a:ext cx="576064" cy="576064"/>
              <a:chOff x="4008670" y="3379517"/>
              <a:chExt cx="576064" cy="576064"/>
            </a:xfrm>
          </p:grpSpPr>
          <p:sp>
            <p:nvSpPr>
              <p:cNvPr id="18" name="椭圆 17"/>
              <p:cNvSpPr/>
              <p:nvPr/>
            </p:nvSpPr>
            <p:spPr>
              <a:xfrm>
                <a:off x="4008670" y="3379517"/>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4147801" y="3498562"/>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6</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6" name="TextBox 25"/>
            <p:cNvSpPr txBox="1"/>
            <p:nvPr/>
          </p:nvSpPr>
          <p:spPr>
            <a:xfrm>
              <a:off x="864819" y="1222833"/>
              <a:ext cx="171907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7" name="TextBox 26"/>
            <p:cNvSpPr txBox="1"/>
            <p:nvPr/>
          </p:nvSpPr>
          <p:spPr>
            <a:xfrm>
              <a:off x="849668" y="946924"/>
              <a:ext cx="1569660" cy="369332"/>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cs typeface="Verdana" panose="020B0604030504040204" pitchFamily="34" charset="0"/>
                </a:rPr>
                <a:t>输入</a:t>
              </a:r>
              <a:r>
                <a:rPr lang="zh-CN" altLang="en-US" b="1" dirty="0">
                  <a:latin typeface="微软雅黑" panose="020B0503020204020204" pitchFamily="34" charset="-122"/>
                  <a:ea typeface="微软雅黑" panose="020B0503020204020204" pitchFamily="34" charset="-122"/>
                  <a:cs typeface="Verdana" panose="020B0604030504040204" pitchFamily="34" charset="0"/>
                </a:rPr>
                <a:t>标题内容</a:t>
              </a:r>
              <a:endParaRPr lang="zh-CN" altLang="en-US" b="1" dirty="0">
                <a:latin typeface="微软雅黑" panose="020B0503020204020204" pitchFamily="34" charset="-122"/>
                <a:ea typeface="微软雅黑" panose="020B0503020204020204" pitchFamily="34" charset="-122"/>
              </a:endParaRPr>
            </a:p>
          </p:txBody>
        </p:sp>
        <p:sp>
          <p:nvSpPr>
            <p:cNvPr id="28" name="TextBox 27"/>
            <p:cNvSpPr txBox="1"/>
            <p:nvPr/>
          </p:nvSpPr>
          <p:spPr>
            <a:xfrm>
              <a:off x="3267713" y="1207080"/>
              <a:ext cx="18390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9" name="TextBox 28"/>
            <p:cNvSpPr txBox="1"/>
            <p:nvPr/>
          </p:nvSpPr>
          <p:spPr>
            <a:xfrm>
              <a:off x="3248663" y="967991"/>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30" name="TextBox 29"/>
            <p:cNvSpPr txBox="1"/>
            <p:nvPr/>
          </p:nvSpPr>
          <p:spPr>
            <a:xfrm>
              <a:off x="864820" y="2439318"/>
              <a:ext cx="1811954"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1" name="TextBox 30"/>
            <p:cNvSpPr txBox="1"/>
            <p:nvPr/>
          </p:nvSpPr>
          <p:spPr>
            <a:xfrm>
              <a:off x="849668" y="2080916"/>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32" name="TextBox 31"/>
            <p:cNvSpPr txBox="1"/>
            <p:nvPr/>
          </p:nvSpPr>
          <p:spPr>
            <a:xfrm>
              <a:off x="3267713" y="2428311"/>
              <a:ext cx="1848768"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3" name="TextBox 32"/>
            <p:cNvSpPr txBox="1"/>
            <p:nvPr/>
          </p:nvSpPr>
          <p:spPr>
            <a:xfrm>
              <a:off x="3248663" y="2189222"/>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34" name="TextBox 33"/>
            <p:cNvSpPr txBox="1"/>
            <p:nvPr/>
          </p:nvSpPr>
          <p:spPr>
            <a:xfrm>
              <a:off x="864820" y="3612219"/>
              <a:ext cx="174527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5" name="TextBox 34"/>
            <p:cNvSpPr txBox="1"/>
            <p:nvPr/>
          </p:nvSpPr>
          <p:spPr>
            <a:xfrm>
              <a:off x="849668" y="3253817"/>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36" name="TextBox 35"/>
            <p:cNvSpPr txBox="1"/>
            <p:nvPr/>
          </p:nvSpPr>
          <p:spPr>
            <a:xfrm>
              <a:off x="3267713" y="3624505"/>
              <a:ext cx="18390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7" name="TextBox 36"/>
            <p:cNvSpPr txBox="1"/>
            <p:nvPr/>
          </p:nvSpPr>
          <p:spPr>
            <a:xfrm>
              <a:off x="3248663" y="3385416"/>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58" name="TextBox 57"/>
            <p:cNvSpPr txBox="1"/>
            <p:nvPr/>
          </p:nvSpPr>
          <p:spPr>
            <a:xfrm>
              <a:off x="2689696" y="2724128"/>
              <a:ext cx="319318"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098847" y="1553634"/>
              <a:ext cx="843365"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7105536" y="1596073"/>
              <a:ext cx="775130"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471692" y="2436057"/>
              <a:ext cx="819572"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6947653" y="3236722"/>
              <a:ext cx="874486"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5961454" y="3198645"/>
              <a:ext cx="827704"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5550123" y="2321955"/>
              <a:ext cx="764804" cy="523220"/>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45834819"/>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64"/>
                                        </p:tgtEl>
                                        <p:attrNameLst>
                                          <p:attrName>ppt_w</p:attrName>
                                        </p:attrNameLst>
                                      </p:cBhvr>
                                      <p:tavLst>
                                        <p:tav tm="0">
                                          <p:val>
                                            <p:strVal val="ppt_w"/>
                                          </p:val>
                                        </p:tav>
                                        <p:tav tm="100000">
                                          <p:val>
                                            <p:fltVal val="0"/>
                                          </p:val>
                                        </p:tav>
                                      </p:tavLst>
                                    </p:anim>
                                    <p:anim calcmode="lin" valueType="num">
                                      <p:cBhvr>
                                        <p:cTn id="7" dur="500"/>
                                        <p:tgtEl>
                                          <p:spTgt spid="64"/>
                                        </p:tgtEl>
                                        <p:attrNameLst>
                                          <p:attrName>ppt_h</p:attrName>
                                        </p:attrNameLst>
                                      </p:cBhvr>
                                      <p:tavLst>
                                        <p:tav tm="0">
                                          <p:val>
                                            <p:strVal val="ppt_h"/>
                                          </p:val>
                                        </p:tav>
                                        <p:tav tm="100000">
                                          <p:val>
                                            <p:fltVal val="0"/>
                                          </p:val>
                                        </p:tav>
                                      </p:tavLst>
                                    </p:anim>
                                    <p:animEffect transition="out" filter="fade">
                                      <p:cBhvr>
                                        <p:cTn id="8" dur="500"/>
                                        <p:tgtEl>
                                          <p:spTgt spid="64"/>
                                        </p:tgtEl>
                                      </p:cBhvr>
                                    </p:animEffect>
                                    <p:set>
                                      <p:cBhvr>
                                        <p:cTn id="9" dur="1" fill="hold">
                                          <p:stCondLst>
                                            <p:cond delay="499"/>
                                          </p:stCondLst>
                                        </p:cTn>
                                        <p:tgtEl>
                                          <p:spTgt spid="64"/>
                                        </p:tgtEl>
                                        <p:attrNameLst>
                                          <p:attrName>style.visibility</p:attrName>
                                        </p:attrNameLst>
                                      </p:cBhvr>
                                      <p:to>
                                        <p:strVal val="hidden"/>
                                      </p:to>
                                    </p:set>
                                  </p:childTnLst>
                                </p:cTn>
                              </p:par>
                              <p:par>
                                <p:cTn id="10" presetID="53" presetClass="exit" presetSubtype="32" fill="hold" grpId="0" nodeType="withEffect">
                                  <p:stCondLst>
                                    <p:cond delay="0"/>
                                  </p:stCondLst>
                                  <p:childTnLst>
                                    <p:anim calcmode="lin" valueType="num">
                                      <p:cBhvr>
                                        <p:cTn id="11" dur="500"/>
                                        <p:tgtEl>
                                          <p:spTgt spid="2"/>
                                        </p:tgtEl>
                                        <p:attrNameLst>
                                          <p:attrName>ppt_w</p:attrName>
                                        </p:attrNameLst>
                                      </p:cBhvr>
                                      <p:tavLst>
                                        <p:tav tm="0">
                                          <p:val>
                                            <p:strVal val="ppt_w"/>
                                          </p:val>
                                        </p:tav>
                                        <p:tav tm="100000">
                                          <p:val>
                                            <p:fltVal val="0"/>
                                          </p:val>
                                        </p:tav>
                                      </p:tavLst>
                                    </p:anim>
                                    <p:anim calcmode="lin" valueType="num">
                                      <p:cBhvr>
                                        <p:cTn id="12" dur="500"/>
                                        <p:tgtEl>
                                          <p:spTgt spid="2"/>
                                        </p:tgtEl>
                                        <p:attrNameLst>
                                          <p:attrName>ppt_h</p:attrName>
                                        </p:attrNameLst>
                                      </p:cBhvr>
                                      <p:tavLst>
                                        <p:tav tm="0">
                                          <p:val>
                                            <p:strVal val="ppt_h"/>
                                          </p:val>
                                        </p:tav>
                                        <p:tav tm="100000">
                                          <p:val>
                                            <p:fltVal val="0"/>
                                          </p:val>
                                        </p:tav>
                                      </p:tavLst>
                                    </p:anim>
                                    <p:animEffect transition="out" filter="fade">
                                      <p:cBhvr>
                                        <p:cTn id="13" dur="500"/>
                                        <p:tgtEl>
                                          <p:spTgt spid="2"/>
                                        </p:tgtEl>
                                      </p:cBhvr>
                                    </p:animEffect>
                                    <p:set>
                                      <p:cBhvr>
                                        <p:cTn id="14" dur="1" fill="hold">
                                          <p:stCondLst>
                                            <p:cond delay="499"/>
                                          </p:stCondLst>
                                        </p:cTn>
                                        <p:tgtEl>
                                          <p:spTgt spid="2"/>
                                        </p:tgtEl>
                                        <p:attrNameLst>
                                          <p:attrName>style.visibility</p:attrName>
                                        </p:attrNameLst>
                                      </p:cBhvr>
                                      <p:to>
                                        <p:strVal val="hidden"/>
                                      </p:to>
                                    </p:set>
                                  </p:childTnLst>
                                </p:cTn>
                              </p:par>
                              <p:par>
                                <p:cTn id="15" presetID="53" presetClass="exit" presetSubtype="32" fill="hold" grpId="0" nodeType="withEffect">
                                  <p:stCondLst>
                                    <p:cond delay="0"/>
                                  </p:stCondLst>
                                  <p:childTnLst>
                                    <p:anim calcmode="lin" valueType="num">
                                      <p:cBhvr>
                                        <p:cTn id="16" dur="500"/>
                                        <p:tgtEl>
                                          <p:spTgt spid="3"/>
                                        </p:tgtEl>
                                        <p:attrNameLst>
                                          <p:attrName>ppt_w</p:attrName>
                                        </p:attrNameLst>
                                      </p:cBhvr>
                                      <p:tavLst>
                                        <p:tav tm="0">
                                          <p:val>
                                            <p:strVal val="ppt_w"/>
                                          </p:val>
                                        </p:tav>
                                        <p:tav tm="100000">
                                          <p:val>
                                            <p:fltVal val="0"/>
                                          </p:val>
                                        </p:tav>
                                      </p:tavLst>
                                    </p:anim>
                                    <p:anim calcmode="lin" valueType="num">
                                      <p:cBhvr>
                                        <p:cTn id="17" dur="500"/>
                                        <p:tgtEl>
                                          <p:spTgt spid="3"/>
                                        </p:tgtEl>
                                        <p:attrNameLst>
                                          <p:attrName>ppt_h</p:attrName>
                                        </p:attrNameLst>
                                      </p:cBhvr>
                                      <p:tavLst>
                                        <p:tav tm="0">
                                          <p:val>
                                            <p:strVal val="ppt_h"/>
                                          </p:val>
                                        </p:tav>
                                        <p:tav tm="100000">
                                          <p:val>
                                            <p:fltVal val="0"/>
                                          </p:val>
                                        </p:tav>
                                      </p:tavLst>
                                    </p:anim>
                                    <p:animEffect transition="out" filter="fade">
                                      <p:cBhvr>
                                        <p:cTn id="18" dur="500"/>
                                        <p:tgtEl>
                                          <p:spTgt spid="3"/>
                                        </p:tgtEl>
                                      </p:cBhvr>
                                    </p:animEffect>
                                    <p:set>
                                      <p:cBhvr>
                                        <p:cTn id="19" dur="1" fill="hold">
                                          <p:stCondLst>
                                            <p:cond delay="499"/>
                                          </p:stCondLst>
                                        </p:cTn>
                                        <p:tgtEl>
                                          <p:spTgt spid="3"/>
                                        </p:tgtEl>
                                        <p:attrNameLst>
                                          <p:attrName>style.visibility</p:attrName>
                                        </p:attrNameLst>
                                      </p:cBhvr>
                                      <p:to>
                                        <p:strVal val="hidden"/>
                                      </p:to>
                                    </p:set>
                                  </p:childTnLst>
                                </p:cTn>
                              </p:par>
                              <p:par>
                                <p:cTn id="20" presetID="53" presetClass="exit" presetSubtype="32" fill="hold" grpId="0" nodeType="withEffect">
                                  <p:stCondLst>
                                    <p:cond delay="0"/>
                                  </p:stCondLst>
                                  <p:childTnLst>
                                    <p:anim calcmode="lin" valueType="num">
                                      <p:cBhvr>
                                        <p:cTn id="21" dur="500"/>
                                        <p:tgtEl>
                                          <p:spTgt spid="4"/>
                                        </p:tgtEl>
                                        <p:attrNameLst>
                                          <p:attrName>ppt_w</p:attrName>
                                        </p:attrNameLst>
                                      </p:cBhvr>
                                      <p:tavLst>
                                        <p:tav tm="0">
                                          <p:val>
                                            <p:strVal val="ppt_w"/>
                                          </p:val>
                                        </p:tav>
                                        <p:tav tm="100000">
                                          <p:val>
                                            <p:fltVal val="0"/>
                                          </p:val>
                                        </p:tav>
                                      </p:tavLst>
                                    </p:anim>
                                    <p:anim calcmode="lin" valueType="num">
                                      <p:cBhvr>
                                        <p:cTn id="22" dur="500"/>
                                        <p:tgtEl>
                                          <p:spTgt spid="4"/>
                                        </p:tgtEl>
                                        <p:attrNameLst>
                                          <p:attrName>ppt_h</p:attrName>
                                        </p:attrNameLst>
                                      </p:cBhvr>
                                      <p:tavLst>
                                        <p:tav tm="0">
                                          <p:val>
                                            <p:strVal val="ppt_h"/>
                                          </p:val>
                                        </p:tav>
                                        <p:tav tm="100000">
                                          <p:val>
                                            <p:fltVal val="0"/>
                                          </p:val>
                                        </p:tav>
                                      </p:tavLst>
                                    </p:anim>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par>
                                <p:cTn id="25" presetID="53" presetClass="exit" presetSubtype="32" fill="hold" nodeType="withEffect">
                                  <p:stCondLst>
                                    <p:cond delay="0"/>
                                  </p:stCondLst>
                                  <p:childTnLst>
                                    <p:anim calcmode="lin" valueType="num">
                                      <p:cBhvr>
                                        <p:cTn id="26" dur="500"/>
                                        <p:tgtEl>
                                          <p:spTgt spid="65"/>
                                        </p:tgtEl>
                                        <p:attrNameLst>
                                          <p:attrName>ppt_w</p:attrName>
                                        </p:attrNameLst>
                                      </p:cBhvr>
                                      <p:tavLst>
                                        <p:tav tm="0">
                                          <p:val>
                                            <p:strVal val="ppt_w"/>
                                          </p:val>
                                        </p:tav>
                                        <p:tav tm="100000">
                                          <p:val>
                                            <p:fltVal val="0"/>
                                          </p:val>
                                        </p:tav>
                                      </p:tavLst>
                                    </p:anim>
                                    <p:anim calcmode="lin" valueType="num">
                                      <p:cBhvr>
                                        <p:cTn id="27" dur="500"/>
                                        <p:tgtEl>
                                          <p:spTgt spid="65"/>
                                        </p:tgtEl>
                                        <p:attrNameLst>
                                          <p:attrName>ppt_h</p:attrName>
                                        </p:attrNameLst>
                                      </p:cBhvr>
                                      <p:tavLst>
                                        <p:tav tm="0">
                                          <p:val>
                                            <p:strVal val="ppt_h"/>
                                          </p:val>
                                        </p:tav>
                                        <p:tav tm="100000">
                                          <p:val>
                                            <p:fltVal val="0"/>
                                          </p:val>
                                        </p:tav>
                                      </p:tavLst>
                                    </p:anim>
                                    <p:animEffect transition="out" filter="fade">
                                      <p:cBhvr>
                                        <p:cTn id="28" dur="500"/>
                                        <p:tgtEl>
                                          <p:spTgt spid="65"/>
                                        </p:tgtEl>
                                      </p:cBhvr>
                                    </p:animEffect>
                                    <p:set>
                                      <p:cBhvr>
                                        <p:cTn id="29" dur="1" fill="hold">
                                          <p:stCondLst>
                                            <p:cond delay="499"/>
                                          </p:stCondLst>
                                        </p:cTn>
                                        <p:tgtEl>
                                          <p:spTgt spid="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25207" b="22906"/>
          <a:stretch/>
        </p:blipFill>
        <p:spPr>
          <a:xfrm>
            <a:off x="-1" y="0"/>
            <a:ext cx="9144001" cy="2619375"/>
          </a:xfrm>
          <a:prstGeom prst="rect">
            <a:avLst/>
          </a:prstGeom>
        </p:spPr>
      </p:pic>
      <p:sp>
        <p:nvSpPr>
          <p:cNvPr id="3" name="TextBox 2"/>
          <p:cNvSpPr txBox="1"/>
          <p:nvPr/>
        </p:nvSpPr>
        <p:spPr>
          <a:xfrm>
            <a:off x="2759645" y="1419622"/>
            <a:ext cx="3624710" cy="769441"/>
          </a:xfrm>
          <a:prstGeom prst="rect">
            <a:avLst/>
          </a:prstGeom>
          <a:noFill/>
        </p:spPr>
        <p:txBody>
          <a:bodyPr wrap="none" rtlCol="0">
            <a:spAutoFit/>
          </a:bodyPr>
          <a:lstStyle/>
          <a:p>
            <a:r>
              <a:rPr lang="en-US" altLang="zh-CN" sz="4400" dirty="0" smtClean="0">
                <a:solidFill>
                  <a:schemeClr val="bg1"/>
                </a:solidFill>
                <a:latin typeface="微软雅黑" panose="020B0503020204020204" pitchFamily="34" charset="-122"/>
                <a:ea typeface="微软雅黑" panose="020B0503020204020204" pitchFamily="34" charset="-122"/>
              </a:rPr>
              <a:t>7</a:t>
            </a:r>
            <a:r>
              <a:rPr lang="zh-CN" altLang="en-US" sz="4400" dirty="0" smtClean="0">
                <a:solidFill>
                  <a:schemeClr val="bg1"/>
                </a:solidFill>
                <a:latin typeface="微软雅黑" panose="020B0503020204020204" pitchFamily="34" charset="-122"/>
                <a:ea typeface="微软雅黑" panose="020B0503020204020204" pitchFamily="34" charset="-122"/>
              </a:rPr>
              <a:t>，</a:t>
            </a:r>
            <a:r>
              <a:rPr lang="en-US" altLang="zh-CN" sz="4400" dirty="0" smtClean="0">
                <a:solidFill>
                  <a:schemeClr val="bg1"/>
                </a:solidFill>
                <a:latin typeface="微软雅黑" panose="020B0503020204020204" pitchFamily="34" charset="-122"/>
                <a:ea typeface="微软雅黑" panose="020B0503020204020204" pitchFamily="34" charset="-122"/>
              </a:rPr>
              <a:t>888</a:t>
            </a:r>
            <a:r>
              <a:rPr lang="zh-CN" altLang="en-US" sz="4400" dirty="0" smtClean="0">
                <a:solidFill>
                  <a:schemeClr val="bg1"/>
                </a:solidFill>
                <a:latin typeface="微软雅黑" panose="020B0503020204020204" pitchFamily="34" charset="-122"/>
                <a:ea typeface="微软雅黑" panose="020B0503020204020204" pitchFamily="34" charset="-122"/>
              </a:rPr>
              <a:t>，</a:t>
            </a:r>
            <a:r>
              <a:rPr lang="en-US" altLang="zh-CN" sz="4400" dirty="0" smtClean="0">
                <a:solidFill>
                  <a:schemeClr val="bg1"/>
                </a:solidFill>
                <a:latin typeface="微软雅黑" panose="020B0503020204020204" pitchFamily="34" charset="-122"/>
                <a:ea typeface="微软雅黑" panose="020B0503020204020204" pitchFamily="34" charset="-122"/>
              </a:rPr>
              <a:t>888</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670929" y="-38541"/>
            <a:ext cx="54373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青</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春</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4075885" y="548189"/>
            <a:ext cx="54373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无</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价</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2738387" y="2224397"/>
            <a:ext cx="387798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475656" y="3003798"/>
            <a:ext cx="6192688" cy="138499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a:t>
            </a:r>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a:t>
            </a:r>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p>
          <a:p>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grpSp>
        <p:nvGrpSpPr>
          <p:cNvPr id="14" name="组合 13"/>
          <p:cNvGrpSpPr/>
          <p:nvPr/>
        </p:nvGrpSpPr>
        <p:grpSpPr>
          <a:xfrm>
            <a:off x="4032861" y="4658047"/>
            <a:ext cx="1078279" cy="144016"/>
            <a:chOff x="3526913" y="4658047"/>
            <a:chExt cx="1078279" cy="144016"/>
          </a:xfrm>
        </p:grpSpPr>
        <p:sp>
          <p:nvSpPr>
            <p:cNvPr id="10" name="椭圆 9"/>
            <p:cNvSpPr/>
            <p:nvPr/>
          </p:nvSpPr>
          <p:spPr>
            <a:xfrm>
              <a:off x="3526913" y="4658047"/>
              <a:ext cx="144016" cy="144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8334" y="4658047"/>
              <a:ext cx="144016" cy="144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149755" y="4658047"/>
              <a:ext cx="144016" cy="144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461176" y="4658047"/>
              <a:ext cx="144016" cy="144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61856685"/>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sp>
        <p:nvSpPr>
          <p:cNvPr id="3" name="TextBox 2"/>
          <p:cNvSpPr txBox="1"/>
          <p:nvPr/>
        </p:nvSpPr>
        <p:spPr>
          <a:xfrm>
            <a:off x="287578" y="10844"/>
            <a:ext cx="2333075" cy="923330"/>
          </a:xfrm>
          <a:prstGeom prst="rect">
            <a:avLst/>
          </a:prstGeom>
          <a:noFill/>
        </p:spPr>
        <p:txBody>
          <a:bodyPr wrap="none" rtlCol="0">
            <a:spAutoFit/>
          </a:bodyPr>
          <a:lstStyle/>
          <a:p>
            <a:r>
              <a:rPr lang="en-US" altLang="zh-CN" sz="54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4400" b="1" dirty="0" smtClean="0">
                <a:solidFill>
                  <a:schemeClr val="bg1"/>
                </a:solidFill>
                <a:latin typeface="微软雅黑" panose="020B0503020204020204" pitchFamily="34" charset="-122"/>
                <a:ea typeface="微软雅黑" panose="020B0503020204020204" pitchFamily="34" charset="-122"/>
              </a:rPr>
              <a:t> 04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18658" y="769916"/>
            <a:ext cx="3877985"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299736" y="1720902"/>
            <a:ext cx="8568952" cy="1806492"/>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051720" y="1970654"/>
            <a:ext cx="0" cy="1441485"/>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09385" y="1707654"/>
            <a:ext cx="2339102"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2230739" y="2204880"/>
            <a:ext cx="6192688" cy="1600438"/>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9" name="Freeform 95"/>
          <p:cNvSpPr>
            <a:spLocks noEditPoints="1"/>
          </p:cNvSpPr>
          <p:nvPr/>
        </p:nvSpPr>
        <p:spPr bwMode="auto">
          <a:xfrm>
            <a:off x="686037" y="1836549"/>
            <a:ext cx="981644" cy="1575197"/>
          </a:xfrm>
          <a:custGeom>
            <a:avLst/>
            <a:gdLst>
              <a:gd name="T0" fmla="*/ 56 w 80"/>
              <a:gd name="T1" fmla="*/ 104 h 128"/>
              <a:gd name="T2" fmla="*/ 52 w 80"/>
              <a:gd name="T3" fmla="*/ 108 h 128"/>
              <a:gd name="T4" fmla="*/ 28 w 80"/>
              <a:gd name="T5" fmla="*/ 108 h 128"/>
              <a:gd name="T6" fmla="*/ 24 w 80"/>
              <a:gd name="T7" fmla="*/ 104 h 128"/>
              <a:gd name="T8" fmla="*/ 28 w 80"/>
              <a:gd name="T9" fmla="*/ 100 h 128"/>
              <a:gd name="T10" fmla="*/ 52 w 80"/>
              <a:gd name="T11" fmla="*/ 100 h 128"/>
              <a:gd name="T12" fmla="*/ 56 w 80"/>
              <a:gd name="T13" fmla="*/ 104 h 128"/>
              <a:gd name="T14" fmla="*/ 52 w 80"/>
              <a:gd name="T15" fmla="*/ 112 h 128"/>
              <a:gd name="T16" fmla="*/ 28 w 80"/>
              <a:gd name="T17" fmla="*/ 112 h 128"/>
              <a:gd name="T18" fmla="*/ 24 w 80"/>
              <a:gd name="T19" fmla="*/ 116 h 128"/>
              <a:gd name="T20" fmla="*/ 28 w 80"/>
              <a:gd name="T21" fmla="*/ 120 h 128"/>
              <a:gd name="T22" fmla="*/ 36 w 80"/>
              <a:gd name="T23" fmla="*/ 128 h 128"/>
              <a:gd name="T24" fmla="*/ 44 w 80"/>
              <a:gd name="T25" fmla="*/ 128 h 128"/>
              <a:gd name="T26" fmla="*/ 52 w 80"/>
              <a:gd name="T27" fmla="*/ 120 h 128"/>
              <a:gd name="T28" fmla="*/ 56 w 80"/>
              <a:gd name="T29" fmla="*/ 116 h 128"/>
              <a:gd name="T30" fmla="*/ 52 w 80"/>
              <a:gd name="T31" fmla="*/ 112 h 128"/>
              <a:gd name="T32" fmla="*/ 40 w 80"/>
              <a:gd name="T33" fmla="*/ 8 h 128"/>
              <a:gd name="T34" fmla="*/ 72 w 80"/>
              <a:gd name="T35" fmla="*/ 40 h 128"/>
              <a:gd name="T36" fmla="*/ 56 w 80"/>
              <a:gd name="T37" fmla="*/ 68 h 128"/>
              <a:gd name="T38" fmla="*/ 52 w 80"/>
              <a:gd name="T39" fmla="*/ 70 h 128"/>
              <a:gd name="T40" fmla="*/ 52 w 80"/>
              <a:gd name="T41" fmla="*/ 88 h 128"/>
              <a:gd name="T42" fmla="*/ 28 w 80"/>
              <a:gd name="T43" fmla="*/ 88 h 128"/>
              <a:gd name="T44" fmla="*/ 28 w 80"/>
              <a:gd name="T45" fmla="*/ 70 h 128"/>
              <a:gd name="T46" fmla="*/ 24 w 80"/>
              <a:gd name="T47" fmla="*/ 68 h 128"/>
              <a:gd name="T48" fmla="*/ 8 w 80"/>
              <a:gd name="T49" fmla="*/ 40 h 128"/>
              <a:gd name="T50" fmla="*/ 40 w 80"/>
              <a:gd name="T51" fmla="*/ 8 h 128"/>
              <a:gd name="T52" fmla="*/ 40 w 80"/>
              <a:gd name="T53" fmla="*/ 0 h 128"/>
              <a:gd name="T54" fmla="*/ 0 w 80"/>
              <a:gd name="T55" fmla="*/ 40 h 128"/>
              <a:gd name="T56" fmla="*/ 20 w 80"/>
              <a:gd name="T57" fmla="*/ 75 h 128"/>
              <a:gd name="T58" fmla="*/ 20 w 80"/>
              <a:gd name="T59" fmla="*/ 88 h 128"/>
              <a:gd name="T60" fmla="*/ 28 w 80"/>
              <a:gd name="T61" fmla="*/ 96 h 128"/>
              <a:gd name="T62" fmla="*/ 52 w 80"/>
              <a:gd name="T63" fmla="*/ 96 h 128"/>
              <a:gd name="T64" fmla="*/ 60 w 80"/>
              <a:gd name="T65" fmla="*/ 88 h 128"/>
              <a:gd name="T66" fmla="*/ 60 w 80"/>
              <a:gd name="T67" fmla="*/ 75 h 128"/>
              <a:gd name="T68" fmla="*/ 80 w 80"/>
              <a:gd name="T69" fmla="*/ 40 h 128"/>
              <a:gd name="T70" fmla="*/ 40 w 80"/>
              <a:gd name="T7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28">
                <a:moveTo>
                  <a:pt x="56" y="104"/>
                </a:moveTo>
                <a:cubicBezTo>
                  <a:pt x="56" y="106"/>
                  <a:pt x="54" y="108"/>
                  <a:pt x="52" y="108"/>
                </a:cubicBezTo>
                <a:cubicBezTo>
                  <a:pt x="28" y="108"/>
                  <a:pt x="28" y="108"/>
                  <a:pt x="28" y="108"/>
                </a:cubicBezTo>
                <a:cubicBezTo>
                  <a:pt x="26" y="108"/>
                  <a:pt x="24" y="106"/>
                  <a:pt x="24" y="104"/>
                </a:cubicBezTo>
                <a:cubicBezTo>
                  <a:pt x="24" y="102"/>
                  <a:pt x="26" y="100"/>
                  <a:pt x="28" y="100"/>
                </a:cubicBezTo>
                <a:cubicBezTo>
                  <a:pt x="52" y="100"/>
                  <a:pt x="52" y="100"/>
                  <a:pt x="52" y="100"/>
                </a:cubicBezTo>
                <a:cubicBezTo>
                  <a:pt x="54" y="100"/>
                  <a:pt x="56" y="102"/>
                  <a:pt x="56" y="104"/>
                </a:cubicBezTo>
                <a:moveTo>
                  <a:pt x="52" y="112"/>
                </a:moveTo>
                <a:cubicBezTo>
                  <a:pt x="28" y="112"/>
                  <a:pt x="28" y="112"/>
                  <a:pt x="28" y="112"/>
                </a:cubicBezTo>
                <a:cubicBezTo>
                  <a:pt x="26" y="112"/>
                  <a:pt x="24" y="114"/>
                  <a:pt x="24" y="116"/>
                </a:cubicBezTo>
                <a:cubicBezTo>
                  <a:pt x="24" y="118"/>
                  <a:pt x="26" y="120"/>
                  <a:pt x="28" y="120"/>
                </a:cubicBezTo>
                <a:cubicBezTo>
                  <a:pt x="28" y="125"/>
                  <a:pt x="31" y="128"/>
                  <a:pt x="36" y="128"/>
                </a:cubicBezTo>
                <a:cubicBezTo>
                  <a:pt x="44" y="128"/>
                  <a:pt x="44" y="128"/>
                  <a:pt x="44" y="128"/>
                </a:cubicBezTo>
                <a:cubicBezTo>
                  <a:pt x="48" y="128"/>
                  <a:pt x="52" y="125"/>
                  <a:pt x="52" y="120"/>
                </a:cubicBezTo>
                <a:cubicBezTo>
                  <a:pt x="54" y="120"/>
                  <a:pt x="56" y="118"/>
                  <a:pt x="56" y="116"/>
                </a:cubicBezTo>
                <a:cubicBezTo>
                  <a:pt x="56" y="114"/>
                  <a:pt x="54" y="112"/>
                  <a:pt x="52" y="112"/>
                </a:cubicBezTo>
                <a:moveTo>
                  <a:pt x="40" y="8"/>
                </a:moveTo>
                <a:cubicBezTo>
                  <a:pt x="57" y="8"/>
                  <a:pt x="72" y="23"/>
                  <a:pt x="72" y="40"/>
                </a:cubicBezTo>
                <a:cubicBezTo>
                  <a:pt x="72" y="52"/>
                  <a:pt x="66" y="62"/>
                  <a:pt x="56" y="68"/>
                </a:cubicBezTo>
                <a:cubicBezTo>
                  <a:pt x="52" y="70"/>
                  <a:pt x="52" y="70"/>
                  <a:pt x="52" y="70"/>
                </a:cubicBezTo>
                <a:cubicBezTo>
                  <a:pt x="52" y="88"/>
                  <a:pt x="52" y="88"/>
                  <a:pt x="52" y="88"/>
                </a:cubicBezTo>
                <a:cubicBezTo>
                  <a:pt x="28" y="88"/>
                  <a:pt x="28" y="88"/>
                  <a:pt x="28" y="88"/>
                </a:cubicBezTo>
                <a:cubicBezTo>
                  <a:pt x="28" y="70"/>
                  <a:pt x="28" y="70"/>
                  <a:pt x="28" y="70"/>
                </a:cubicBezTo>
                <a:cubicBezTo>
                  <a:pt x="24" y="68"/>
                  <a:pt x="24" y="68"/>
                  <a:pt x="24" y="68"/>
                </a:cubicBezTo>
                <a:cubicBezTo>
                  <a:pt x="14" y="62"/>
                  <a:pt x="8" y="52"/>
                  <a:pt x="8" y="40"/>
                </a:cubicBezTo>
                <a:cubicBezTo>
                  <a:pt x="8" y="23"/>
                  <a:pt x="22" y="8"/>
                  <a:pt x="40" y="8"/>
                </a:cubicBezTo>
                <a:moveTo>
                  <a:pt x="40" y="0"/>
                </a:moveTo>
                <a:cubicBezTo>
                  <a:pt x="18" y="0"/>
                  <a:pt x="0" y="18"/>
                  <a:pt x="0" y="40"/>
                </a:cubicBezTo>
                <a:cubicBezTo>
                  <a:pt x="0" y="55"/>
                  <a:pt x="8" y="68"/>
                  <a:pt x="20" y="75"/>
                </a:cubicBezTo>
                <a:cubicBezTo>
                  <a:pt x="20" y="88"/>
                  <a:pt x="20" y="88"/>
                  <a:pt x="20" y="88"/>
                </a:cubicBezTo>
                <a:cubicBezTo>
                  <a:pt x="20" y="93"/>
                  <a:pt x="23" y="96"/>
                  <a:pt x="28" y="96"/>
                </a:cubicBezTo>
                <a:cubicBezTo>
                  <a:pt x="52" y="96"/>
                  <a:pt x="52" y="96"/>
                  <a:pt x="52" y="96"/>
                </a:cubicBezTo>
                <a:cubicBezTo>
                  <a:pt x="56" y="96"/>
                  <a:pt x="60" y="93"/>
                  <a:pt x="60" y="88"/>
                </a:cubicBezTo>
                <a:cubicBezTo>
                  <a:pt x="60" y="75"/>
                  <a:pt x="60" y="75"/>
                  <a:pt x="60" y="75"/>
                </a:cubicBezTo>
                <a:cubicBezTo>
                  <a:pt x="72" y="68"/>
                  <a:pt x="80" y="55"/>
                  <a:pt x="80" y="40"/>
                </a:cubicBezTo>
                <a:cubicBezTo>
                  <a:pt x="80" y="18"/>
                  <a:pt x="62" y="0"/>
                  <a:pt x="4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366233167"/>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
                                        </p:tgtEl>
                                        <p:attrNameLst>
                                          <p:attrName>style.color</p:attrName>
                                        </p:attrNameLst>
                                      </p:cBhvr>
                                      <p:by>
                                        <p:hsl h="0" s="12549" l="25098"/>
                                      </p:by>
                                    </p:animClr>
                                    <p:animClr clrSpc="hsl" dir="cw">
                                      <p:cBhvr>
                                        <p:cTn id="7" dur="500" fill="hold"/>
                                        <p:tgtEl>
                                          <p:spTgt spid="3"/>
                                        </p:tgtEl>
                                        <p:attrNameLst>
                                          <p:attrName>fillcolor</p:attrName>
                                        </p:attrNameLst>
                                      </p:cBhvr>
                                      <p:by>
                                        <p:hsl h="0" s="12549" l="25098"/>
                                      </p:by>
                                    </p:animClr>
                                    <p:animClr clrSpc="hsl" dir="cw">
                                      <p:cBhvr>
                                        <p:cTn id="8" dur="500" fill="hold"/>
                                        <p:tgtEl>
                                          <p:spTgt spid="3"/>
                                        </p:tgtEl>
                                        <p:attrNameLst>
                                          <p:attrName>stroke.color</p:attrName>
                                        </p:attrNameLst>
                                      </p:cBhvr>
                                      <p:by>
                                        <p:hsl h="0" s="12549" l="25098"/>
                                      </p:by>
                                    </p:animClr>
                                    <p:set>
                                      <p:cBhvr>
                                        <p:cTn id="9" dur="500" fill="hold"/>
                                        <p:tgtEl>
                                          <p:spTgt spid="3"/>
                                        </p:tgtEl>
                                        <p:attrNameLst>
                                          <p:attrName>fill.type</p:attrName>
                                        </p:attrNameLst>
                                      </p:cBhvr>
                                      <p:to>
                                        <p:strVal val="solid"/>
                                      </p:to>
                                    </p:set>
                                  </p:childTnLst>
                                </p:cTn>
                              </p:par>
                              <p:par>
                                <p:cTn id="10" presetID="30" presetClass="emph" presetSubtype="0" fill="hold" grpId="0" nodeType="withEffect">
                                  <p:stCondLst>
                                    <p:cond delay="0"/>
                                  </p:stCondLst>
                                  <p:childTnLst>
                                    <p:animClr clrSpc="hsl" dir="cw">
                                      <p:cBhvr override="childStyle">
                                        <p:cTn id="11" dur="500" fill="hold"/>
                                        <p:tgtEl>
                                          <p:spTgt spid="4"/>
                                        </p:tgtEl>
                                        <p:attrNameLst>
                                          <p:attrName>style.color</p:attrName>
                                        </p:attrNameLst>
                                      </p:cBhvr>
                                      <p:by>
                                        <p:hsl h="0" s="12549" l="25098"/>
                                      </p:by>
                                    </p:animClr>
                                    <p:animClr clrSpc="hsl" dir="cw">
                                      <p:cBhvr>
                                        <p:cTn id="12" dur="500" fill="hold"/>
                                        <p:tgtEl>
                                          <p:spTgt spid="4"/>
                                        </p:tgtEl>
                                        <p:attrNameLst>
                                          <p:attrName>fillcolor</p:attrName>
                                        </p:attrNameLst>
                                      </p:cBhvr>
                                      <p:by>
                                        <p:hsl h="0" s="12549" l="25098"/>
                                      </p:by>
                                    </p:animClr>
                                    <p:animClr clrSpc="hsl" dir="cw">
                                      <p:cBhvr>
                                        <p:cTn id="13" dur="500" fill="hold"/>
                                        <p:tgtEl>
                                          <p:spTgt spid="4"/>
                                        </p:tgtEl>
                                        <p:attrNameLst>
                                          <p:attrName>stroke.color</p:attrName>
                                        </p:attrNameLst>
                                      </p:cBhvr>
                                      <p:by>
                                        <p:hsl h="0" s="12549" l="25098"/>
                                      </p:by>
                                    </p:animClr>
                                    <p:set>
                                      <p:cBhvr>
                                        <p:cTn id="14" dur="500" fill="hold"/>
                                        <p:tgtEl>
                                          <p:spTgt spid="4"/>
                                        </p:tgtEl>
                                        <p:attrNameLst>
                                          <p:attrName>fill.type</p:attrName>
                                        </p:attrNameLst>
                                      </p:cBhvr>
                                      <p:to>
                                        <p:strVal val="solid"/>
                                      </p:to>
                                    </p:set>
                                  </p:childTnLst>
                                </p:cTn>
                              </p:par>
                              <p:par>
                                <p:cTn id="15" presetID="30" presetClass="emph" presetSubtype="0" fill="hold" grpId="0" nodeType="withEffect">
                                  <p:stCondLst>
                                    <p:cond delay="0"/>
                                  </p:stCondLst>
                                  <p:childTnLst>
                                    <p:animClr clrSpc="hsl" dir="cw">
                                      <p:cBhvr override="childStyle">
                                        <p:cTn id="16" dur="500" fill="hold"/>
                                        <p:tgtEl>
                                          <p:spTgt spid="5"/>
                                        </p:tgtEl>
                                        <p:attrNameLst>
                                          <p:attrName>style.color</p:attrName>
                                        </p:attrNameLst>
                                      </p:cBhvr>
                                      <p:by>
                                        <p:hsl h="0" s="12549" l="25098"/>
                                      </p:by>
                                    </p:animClr>
                                    <p:animClr clrSpc="hsl" dir="cw">
                                      <p:cBhvr>
                                        <p:cTn id="17" dur="500" fill="hold"/>
                                        <p:tgtEl>
                                          <p:spTgt spid="5"/>
                                        </p:tgtEl>
                                        <p:attrNameLst>
                                          <p:attrName>fillcolor</p:attrName>
                                        </p:attrNameLst>
                                      </p:cBhvr>
                                      <p:by>
                                        <p:hsl h="0" s="12549" l="25098"/>
                                      </p:by>
                                    </p:animClr>
                                    <p:animClr clrSpc="hsl" dir="cw">
                                      <p:cBhvr>
                                        <p:cTn id="18" dur="500" fill="hold"/>
                                        <p:tgtEl>
                                          <p:spTgt spid="5"/>
                                        </p:tgtEl>
                                        <p:attrNameLst>
                                          <p:attrName>stroke.color</p:attrName>
                                        </p:attrNameLst>
                                      </p:cBhvr>
                                      <p:by>
                                        <p:hsl h="0" s="12549" l="25098"/>
                                      </p:by>
                                    </p:animClr>
                                    <p:set>
                                      <p:cBhvr>
                                        <p:cTn id="19" dur="500" fill="hold"/>
                                        <p:tgtEl>
                                          <p:spTgt spid="5"/>
                                        </p:tgtEl>
                                        <p:attrNameLst>
                                          <p:attrName>fill.type</p:attrName>
                                        </p:attrNameLst>
                                      </p:cBhvr>
                                      <p:to>
                                        <p:strVal val="solid"/>
                                      </p:to>
                                    </p:set>
                                  </p:childTnLst>
                                </p:cTn>
                              </p:par>
                              <p:par>
                                <p:cTn id="20" presetID="30" presetClass="emph" presetSubtype="0" fill="hold" nodeType="withEffect">
                                  <p:stCondLst>
                                    <p:cond delay="0"/>
                                  </p:stCondLst>
                                  <p:childTnLst>
                                    <p:animClr clrSpc="hsl" dir="cw">
                                      <p:cBhvr override="childStyle">
                                        <p:cTn id="21" dur="500" fill="hold"/>
                                        <p:tgtEl>
                                          <p:spTgt spid="6"/>
                                        </p:tgtEl>
                                        <p:attrNameLst>
                                          <p:attrName>style.color</p:attrName>
                                        </p:attrNameLst>
                                      </p:cBhvr>
                                      <p:by>
                                        <p:hsl h="0" s="12549" l="25098"/>
                                      </p:by>
                                    </p:animClr>
                                    <p:animClr clrSpc="hsl" dir="cw">
                                      <p:cBhvr>
                                        <p:cTn id="22" dur="500" fill="hold"/>
                                        <p:tgtEl>
                                          <p:spTgt spid="6"/>
                                        </p:tgtEl>
                                        <p:attrNameLst>
                                          <p:attrName>fillcolor</p:attrName>
                                        </p:attrNameLst>
                                      </p:cBhvr>
                                      <p:by>
                                        <p:hsl h="0" s="12549" l="25098"/>
                                      </p:by>
                                    </p:animClr>
                                    <p:animClr clrSpc="hsl" dir="cw">
                                      <p:cBhvr>
                                        <p:cTn id="23" dur="500" fill="hold"/>
                                        <p:tgtEl>
                                          <p:spTgt spid="6"/>
                                        </p:tgtEl>
                                        <p:attrNameLst>
                                          <p:attrName>stroke.color</p:attrName>
                                        </p:attrNameLst>
                                      </p:cBhvr>
                                      <p:by>
                                        <p:hsl h="0" s="12549" l="25098"/>
                                      </p:by>
                                    </p:animClr>
                                    <p:set>
                                      <p:cBhvr>
                                        <p:cTn id="24" dur="500" fill="hold"/>
                                        <p:tgtEl>
                                          <p:spTgt spid="6"/>
                                        </p:tgtEl>
                                        <p:attrNameLst>
                                          <p:attrName>fill.type</p:attrName>
                                        </p:attrNameLst>
                                      </p:cBhvr>
                                      <p:to>
                                        <p:strVal val="solid"/>
                                      </p:to>
                                    </p:set>
                                  </p:childTnLst>
                                </p:cTn>
                              </p:par>
                              <p:par>
                                <p:cTn id="25" presetID="30" presetClass="emph" presetSubtype="0" fill="hold" grpId="0" nodeType="withEffect">
                                  <p:stCondLst>
                                    <p:cond delay="0"/>
                                  </p:stCondLst>
                                  <p:childTnLst>
                                    <p:animClr clrSpc="hsl" dir="cw">
                                      <p:cBhvr override="childStyle">
                                        <p:cTn id="26" dur="500" fill="hold"/>
                                        <p:tgtEl>
                                          <p:spTgt spid="7"/>
                                        </p:tgtEl>
                                        <p:attrNameLst>
                                          <p:attrName>style.color</p:attrName>
                                        </p:attrNameLst>
                                      </p:cBhvr>
                                      <p:by>
                                        <p:hsl h="0" s="12549" l="25098"/>
                                      </p:by>
                                    </p:animClr>
                                    <p:animClr clrSpc="hsl" dir="cw">
                                      <p:cBhvr>
                                        <p:cTn id="27" dur="500" fill="hold"/>
                                        <p:tgtEl>
                                          <p:spTgt spid="7"/>
                                        </p:tgtEl>
                                        <p:attrNameLst>
                                          <p:attrName>fillcolor</p:attrName>
                                        </p:attrNameLst>
                                      </p:cBhvr>
                                      <p:by>
                                        <p:hsl h="0" s="12549" l="25098"/>
                                      </p:by>
                                    </p:animClr>
                                    <p:animClr clrSpc="hsl" dir="cw">
                                      <p:cBhvr>
                                        <p:cTn id="28" dur="500" fill="hold"/>
                                        <p:tgtEl>
                                          <p:spTgt spid="7"/>
                                        </p:tgtEl>
                                        <p:attrNameLst>
                                          <p:attrName>stroke.color</p:attrName>
                                        </p:attrNameLst>
                                      </p:cBhvr>
                                      <p:by>
                                        <p:hsl h="0" s="12549" l="25098"/>
                                      </p:by>
                                    </p:animClr>
                                    <p:set>
                                      <p:cBhvr>
                                        <p:cTn id="29" dur="500" fill="hold"/>
                                        <p:tgtEl>
                                          <p:spTgt spid="7"/>
                                        </p:tgtEl>
                                        <p:attrNameLst>
                                          <p:attrName>fill.type</p:attrName>
                                        </p:attrNameLst>
                                      </p:cBhvr>
                                      <p:to>
                                        <p:strVal val="solid"/>
                                      </p:to>
                                    </p:set>
                                  </p:childTnLst>
                                </p:cTn>
                              </p:par>
                              <p:par>
                                <p:cTn id="30" presetID="30" presetClass="emph" presetSubtype="0" fill="hold" grpId="0" nodeType="withEffect">
                                  <p:stCondLst>
                                    <p:cond delay="0"/>
                                  </p:stCondLst>
                                  <p:childTnLst>
                                    <p:animClr clrSpc="hsl" dir="cw">
                                      <p:cBhvr override="childStyle">
                                        <p:cTn id="31" dur="500" fill="hold"/>
                                        <p:tgtEl>
                                          <p:spTgt spid="8"/>
                                        </p:tgtEl>
                                        <p:attrNameLst>
                                          <p:attrName>style.color</p:attrName>
                                        </p:attrNameLst>
                                      </p:cBhvr>
                                      <p:by>
                                        <p:hsl h="0" s="12549" l="25098"/>
                                      </p:by>
                                    </p:animClr>
                                    <p:animClr clrSpc="hsl" dir="cw">
                                      <p:cBhvr>
                                        <p:cTn id="32" dur="500" fill="hold"/>
                                        <p:tgtEl>
                                          <p:spTgt spid="8"/>
                                        </p:tgtEl>
                                        <p:attrNameLst>
                                          <p:attrName>fillcolor</p:attrName>
                                        </p:attrNameLst>
                                      </p:cBhvr>
                                      <p:by>
                                        <p:hsl h="0" s="12549" l="25098"/>
                                      </p:by>
                                    </p:animClr>
                                    <p:animClr clrSpc="hsl" dir="cw">
                                      <p:cBhvr>
                                        <p:cTn id="33" dur="500" fill="hold"/>
                                        <p:tgtEl>
                                          <p:spTgt spid="8"/>
                                        </p:tgtEl>
                                        <p:attrNameLst>
                                          <p:attrName>stroke.color</p:attrName>
                                        </p:attrNameLst>
                                      </p:cBhvr>
                                      <p:by>
                                        <p:hsl h="0" s="12549" l="25098"/>
                                      </p:by>
                                    </p:animClr>
                                    <p:set>
                                      <p:cBhvr>
                                        <p:cTn id="34" dur="500" fill="hold"/>
                                        <p:tgtEl>
                                          <p:spTgt spid="8"/>
                                        </p:tgtEl>
                                        <p:attrNameLst>
                                          <p:attrName>fill.type</p:attrName>
                                        </p:attrNameLst>
                                      </p:cBhvr>
                                      <p:to>
                                        <p:strVal val="solid"/>
                                      </p:to>
                                    </p:set>
                                  </p:childTnLst>
                                </p:cTn>
                              </p:par>
                              <p:par>
                                <p:cTn id="35" presetID="30" presetClass="emph" presetSubtype="0" fill="hold" grpId="0" nodeType="withEffect">
                                  <p:stCondLst>
                                    <p:cond delay="0"/>
                                  </p:stCondLst>
                                  <p:childTnLst>
                                    <p:animClr clrSpc="hsl" dir="cw">
                                      <p:cBhvr override="childStyle">
                                        <p:cTn id="36" dur="500" fill="hold"/>
                                        <p:tgtEl>
                                          <p:spTgt spid="9"/>
                                        </p:tgtEl>
                                        <p:attrNameLst>
                                          <p:attrName>style.color</p:attrName>
                                        </p:attrNameLst>
                                      </p:cBhvr>
                                      <p:by>
                                        <p:hsl h="0" s="12549" l="25098"/>
                                      </p:by>
                                    </p:animClr>
                                    <p:animClr clrSpc="hsl" dir="cw">
                                      <p:cBhvr>
                                        <p:cTn id="37" dur="500" fill="hold"/>
                                        <p:tgtEl>
                                          <p:spTgt spid="9"/>
                                        </p:tgtEl>
                                        <p:attrNameLst>
                                          <p:attrName>fillcolor</p:attrName>
                                        </p:attrNameLst>
                                      </p:cBhvr>
                                      <p:by>
                                        <p:hsl h="0" s="12549" l="25098"/>
                                      </p:by>
                                    </p:animClr>
                                    <p:animClr clrSpc="hsl" dir="cw">
                                      <p:cBhvr>
                                        <p:cTn id="38" dur="500" fill="hold"/>
                                        <p:tgtEl>
                                          <p:spTgt spid="9"/>
                                        </p:tgtEl>
                                        <p:attrNameLst>
                                          <p:attrName>stroke.color</p:attrName>
                                        </p:attrNameLst>
                                      </p:cBhvr>
                                      <p:by>
                                        <p:hsl h="0" s="12549" l="25098"/>
                                      </p:by>
                                    </p:animClr>
                                    <p:set>
                                      <p:cBhvr>
                                        <p:cTn id="39"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7" grpId="0"/>
      <p:bldP spid="8"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04</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17" name="TextBox 16"/>
          <p:cNvSpPr txBox="1"/>
          <p:nvPr/>
        </p:nvSpPr>
        <p:spPr>
          <a:xfrm>
            <a:off x="620940" y="3723878"/>
            <a:ext cx="2031325"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latin typeface="微软雅黑" panose="020B0503020204020204" pitchFamily="34" charset="-122"/>
              <a:ea typeface="微软雅黑" panose="020B0503020204020204" pitchFamily="34" charset="-122"/>
            </a:endParaRPr>
          </a:p>
        </p:txBody>
      </p:sp>
      <p:sp>
        <p:nvSpPr>
          <p:cNvPr id="18" name="TextBox 17"/>
          <p:cNvSpPr txBox="1"/>
          <p:nvPr/>
        </p:nvSpPr>
        <p:spPr>
          <a:xfrm>
            <a:off x="620940" y="4227832"/>
            <a:ext cx="7366119" cy="738664"/>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内容点击</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输入文本</a:t>
            </a:r>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内容</a:t>
            </a:r>
            <a:endParaRPr lang="en-US" altLang="zh-CN" sz="1400" dirty="0" smtClean="0">
              <a:latin typeface="微软雅黑" panose="020B0503020204020204" pitchFamily="34" charset="-122"/>
              <a:ea typeface="微软雅黑" panose="020B0503020204020204" pitchFamily="34" charset="-122"/>
              <a:cs typeface="Verdana" panose="020B0604030504040204" pitchFamily="34" charset="0"/>
            </a:endParaRPr>
          </a:p>
          <a:p>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点击</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输入文本内容点击输入文本内容点击输入文本内容点击输入文本内容点击输入文本内容</a:t>
            </a:r>
          </a:p>
          <a:p>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grpSp>
        <p:nvGrpSpPr>
          <p:cNvPr id="21" name="组合 20"/>
          <p:cNvGrpSpPr/>
          <p:nvPr/>
        </p:nvGrpSpPr>
        <p:grpSpPr>
          <a:xfrm>
            <a:off x="251520" y="1638502"/>
            <a:ext cx="8640960" cy="1800200"/>
            <a:chOff x="395536" y="1347614"/>
            <a:chExt cx="8640960" cy="1800200"/>
          </a:xfrm>
        </p:grpSpPr>
        <p:sp>
          <p:nvSpPr>
            <p:cNvPr id="7" name="矩形 6"/>
            <p:cNvSpPr/>
            <p:nvPr/>
          </p:nvSpPr>
          <p:spPr>
            <a:xfrm>
              <a:off x="827584" y="1347614"/>
              <a:ext cx="3456384" cy="180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275216" y="1347614"/>
              <a:ext cx="3456384" cy="180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2048044" y="1401232"/>
              <a:ext cx="963725" cy="523220"/>
            </a:xfrm>
            <a:prstGeom prst="rect">
              <a:avLst/>
            </a:prstGeom>
            <a:noFill/>
          </p:spPr>
          <p:txBody>
            <a:bodyPr wrap="none" rtlCol="0">
              <a:spAutoFit/>
            </a:bodyPr>
            <a:lstStyle/>
            <a:p>
              <a:r>
                <a:rPr lang="en-US" altLang="zh-CN" sz="2800" dirty="0" smtClean="0">
                  <a:solidFill>
                    <a:srgbClr val="002060"/>
                  </a:solidFill>
                  <a:latin typeface="微软雅黑" panose="020B0503020204020204" pitchFamily="34" charset="-122"/>
                  <a:ea typeface="微软雅黑" panose="020B0503020204020204" pitchFamily="34" charset="-122"/>
                </a:rPr>
                <a:t>82</a:t>
              </a:r>
              <a:r>
                <a:rPr lang="zh-CN" altLang="en-US" sz="2800" dirty="0" smtClean="0">
                  <a:solidFill>
                    <a:srgbClr val="002060"/>
                  </a:solidFill>
                </a:rPr>
                <a:t>％</a:t>
              </a:r>
              <a:endParaRPr lang="zh-CN" altLang="en-US" sz="2800" dirty="0">
                <a:solidFill>
                  <a:srgbClr val="002060"/>
                </a:solidFill>
              </a:endParaRPr>
            </a:p>
          </p:txBody>
        </p:sp>
        <p:sp>
          <p:nvSpPr>
            <p:cNvPr id="13" name="TextBox 12"/>
            <p:cNvSpPr txBox="1"/>
            <p:nvPr/>
          </p:nvSpPr>
          <p:spPr>
            <a:xfrm>
              <a:off x="6588224" y="1401232"/>
              <a:ext cx="963725" cy="523220"/>
            </a:xfrm>
            <a:prstGeom prst="rect">
              <a:avLst/>
            </a:prstGeom>
            <a:noFill/>
          </p:spPr>
          <p:txBody>
            <a:bodyPr wrap="none" rtlCol="0">
              <a:spAutoFit/>
            </a:bodyPr>
            <a:lstStyle/>
            <a:p>
              <a:r>
                <a:rPr lang="en-US" altLang="zh-CN" sz="2800" dirty="0" smtClean="0">
                  <a:solidFill>
                    <a:srgbClr val="0070C0"/>
                  </a:solidFill>
                  <a:latin typeface="微软雅黑" panose="020B0503020204020204" pitchFamily="34" charset="-122"/>
                  <a:ea typeface="微软雅黑" panose="020B0503020204020204" pitchFamily="34" charset="-122"/>
                </a:rPr>
                <a:t>18</a:t>
              </a:r>
              <a:r>
                <a:rPr lang="zh-CN" altLang="en-US" sz="2800" dirty="0" smtClean="0">
                  <a:solidFill>
                    <a:srgbClr val="0070C0"/>
                  </a:solidFill>
                </a:rPr>
                <a:t>％</a:t>
              </a:r>
              <a:endParaRPr lang="zh-CN" altLang="en-US" sz="2800" dirty="0">
                <a:solidFill>
                  <a:srgbClr val="0070C0"/>
                </a:solidFill>
              </a:endParaRPr>
            </a:p>
          </p:txBody>
        </p:sp>
        <p:sp>
          <p:nvSpPr>
            <p:cNvPr id="14" name="TextBox 13"/>
            <p:cNvSpPr txBox="1"/>
            <p:nvPr/>
          </p:nvSpPr>
          <p:spPr>
            <a:xfrm>
              <a:off x="1437941" y="1909662"/>
              <a:ext cx="2533156"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5" name="椭圆 4"/>
            <p:cNvSpPr/>
            <p:nvPr/>
          </p:nvSpPr>
          <p:spPr>
            <a:xfrm>
              <a:off x="4273335" y="1662842"/>
              <a:ext cx="1008112" cy="100811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solidFill>
                    <a:schemeClr val="bg1"/>
                  </a:solidFill>
                </a:rPr>
                <a:t>VS</a:t>
              </a:r>
              <a:endParaRPr lang="zh-CN" altLang="en-US" sz="4400" dirty="0">
                <a:solidFill>
                  <a:schemeClr val="bg1"/>
                </a:solidFill>
              </a:endParaRPr>
            </a:p>
          </p:txBody>
        </p:sp>
        <p:sp>
          <p:nvSpPr>
            <p:cNvPr id="16" name="TextBox 15"/>
            <p:cNvSpPr txBox="1"/>
            <p:nvPr/>
          </p:nvSpPr>
          <p:spPr>
            <a:xfrm>
              <a:off x="5597919" y="1877822"/>
              <a:ext cx="2533156"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cs typeface="Verdana" panose="020B0604030504040204" pitchFamily="34" charset="0"/>
              </a:endParaRPr>
            </a:p>
          </p:txBody>
        </p:sp>
        <p:grpSp>
          <p:nvGrpSpPr>
            <p:cNvPr id="15" name="组合 14"/>
            <p:cNvGrpSpPr/>
            <p:nvPr/>
          </p:nvGrpSpPr>
          <p:grpSpPr>
            <a:xfrm>
              <a:off x="395536" y="1662842"/>
              <a:ext cx="1008112" cy="1008112"/>
              <a:chOff x="109085" y="1662842"/>
              <a:chExt cx="1008112" cy="1008112"/>
            </a:xfrm>
          </p:grpSpPr>
          <p:sp>
            <p:nvSpPr>
              <p:cNvPr id="9" name="椭圆 8"/>
              <p:cNvSpPr/>
              <p:nvPr/>
            </p:nvSpPr>
            <p:spPr>
              <a:xfrm>
                <a:off x="109085" y="1662842"/>
                <a:ext cx="1008112" cy="1008112"/>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Freeform 203"/>
              <p:cNvSpPr>
                <a:spLocks noEditPoints="1"/>
              </p:cNvSpPr>
              <p:nvPr/>
            </p:nvSpPr>
            <p:spPr bwMode="auto">
              <a:xfrm>
                <a:off x="245407" y="1789545"/>
                <a:ext cx="709730" cy="715278"/>
              </a:xfrm>
              <a:custGeom>
                <a:avLst/>
                <a:gdLst>
                  <a:gd name="T0" fmla="*/ 56 w 56"/>
                  <a:gd name="T1" fmla="*/ 36 h 56"/>
                  <a:gd name="T2" fmla="*/ 55 w 56"/>
                  <a:gd name="T3" fmla="*/ 32 h 56"/>
                  <a:gd name="T4" fmla="*/ 56 w 56"/>
                  <a:gd name="T5" fmla="*/ 28 h 56"/>
                  <a:gd name="T6" fmla="*/ 54 w 56"/>
                  <a:gd name="T7" fmla="*/ 25 h 56"/>
                  <a:gd name="T8" fmla="*/ 56 w 56"/>
                  <a:gd name="T9" fmla="*/ 21 h 56"/>
                  <a:gd name="T10" fmla="*/ 51 w 56"/>
                  <a:gd name="T11" fmla="*/ 16 h 56"/>
                  <a:gd name="T12" fmla="*/ 50 w 56"/>
                  <a:gd name="T13" fmla="*/ 16 h 56"/>
                  <a:gd name="T14" fmla="*/ 50 w 56"/>
                  <a:gd name="T15" fmla="*/ 16 h 56"/>
                  <a:gd name="T16" fmla="*/ 50 w 56"/>
                  <a:gd name="T17" fmla="*/ 16 h 56"/>
                  <a:gd name="T18" fmla="*/ 42 w 56"/>
                  <a:gd name="T19" fmla="*/ 17 h 56"/>
                  <a:gd name="T20" fmla="*/ 43 w 56"/>
                  <a:gd name="T21" fmla="*/ 10 h 56"/>
                  <a:gd name="T22" fmla="*/ 36 w 56"/>
                  <a:gd name="T23" fmla="*/ 0 h 56"/>
                  <a:gd name="T24" fmla="*/ 33 w 56"/>
                  <a:gd name="T25" fmla="*/ 1 h 56"/>
                  <a:gd name="T26" fmla="*/ 31 w 56"/>
                  <a:gd name="T27" fmla="*/ 5 h 56"/>
                  <a:gd name="T28" fmla="*/ 25 w 56"/>
                  <a:gd name="T29" fmla="*/ 20 h 56"/>
                  <a:gd name="T30" fmla="*/ 4 w 56"/>
                  <a:gd name="T31" fmla="*/ 27 h 56"/>
                  <a:gd name="T32" fmla="*/ 2 w 56"/>
                  <a:gd name="T33" fmla="*/ 27 h 56"/>
                  <a:gd name="T34" fmla="*/ 0 w 56"/>
                  <a:gd name="T35" fmla="*/ 28 h 56"/>
                  <a:gd name="T36" fmla="*/ 0 w 56"/>
                  <a:gd name="T37" fmla="*/ 30 h 56"/>
                  <a:gd name="T38" fmla="*/ 4 w 56"/>
                  <a:gd name="T39" fmla="*/ 53 h 56"/>
                  <a:gd name="T40" fmla="*/ 4 w 56"/>
                  <a:gd name="T41" fmla="*/ 56 h 56"/>
                  <a:gd name="T42" fmla="*/ 7 w 56"/>
                  <a:gd name="T43" fmla="*/ 55 h 56"/>
                  <a:gd name="T44" fmla="*/ 52 w 56"/>
                  <a:gd name="T45" fmla="*/ 48 h 56"/>
                  <a:gd name="T46" fmla="*/ 52 w 56"/>
                  <a:gd name="T47" fmla="*/ 48 h 56"/>
                  <a:gd name="T48" fmla="*/ 52 w 56"/>
                  <a:gd name="T49" fmla="*/ 48 h 56"/>
                  <a:gd name="T50" fmla="*/ 56 w 56"/>
                  <a:gd name="T51" fmla="*/ 43 h 56"/>
                  <a:gd name="T52" fmla="*/ 55 w 56"/>
                  <a:gd name="T53" fmla="*/ 39 h 56"/>
                  <a:gd name="T54" fmla="*/ 56 w 56"/>
                  <a:gd name="T55" fmla="*/ 36 h 56"/>
                  <a:gd name="T56" fmla="*/ 52 w 56"/>
                  <a:gd name="T57" fmla="*/ 46 h 56"/>
                  <a:gd name="T58" fmla="*/ 6 w 56"/>
                  <a:gd name="T59" fmla="*/ 53 h 56"/>
                  <a:gd name="T60" fmla="*/ 3 w 56"/>
                  <a:gd name="T61" fmla="*/ 30 h 56"/>
                  <a:gd name="T62" fmla="*/ 27 w 56"/>
                  <a:gd name="T63" fmla="*/ 21 h 56"/>
                  <a:gd name="T64" fmla="*/ 34 w 56"/>
                  <a:gd name="T65" fmla="*/ 5 h 56"/>
                  <a:gd name="T66" fmla="*/ 34 w 56"/>
                  <a:gd name="T67" fmla="*/ 3 h 56"/>
                  <a:gd name="T68" fmla="*/ 36 w 56"/>
                  <a:gd name="T69" fmla="*/ 3 h 56"/>
                  <a:gd name="T70" fmla="*/ 41 w 56"/>
                  <a:gd name="T71" fmla="*/ 10 h 56"/>
                  <a:gd name="T72" fmla="*/ 38 w 56"/>
                  <a:gd name="T73" fmla="*/ 19 h 56"/>
                  <a:gd name="T74" fmla="*/ 38 w 56"/>
                  <a:gd name="T75" fmla="*/ 20 h 56"/>
                  <a:gd name="T76" fmla="*/ 38 w 56"/>
                  <a:gd name="T77" fmla="*/ 20 h 56"/>
                  <a:gd name="T78" fmla="*/ 39 w 56"/>
                  <a:gd name="T79" fmla="*/ 20 h 56"/>
                  <a:gd name="T80" fmla="*/ 51 w 56"/>
                  <a:gd name="T81" fmla="*/ 18 h 56"/>
                  <a:gd name="T82" fmla="*/ 51 w 56"/>
                  <a:gd name="T83" fmla="*/ 18 h 56"/>
                  <a:gd name="T84" fmla="*/ 53 w 56"/>
                  <a:gd name="T85" fmla="*/ 21 h 56"/>
                  <a:gd name="T86" fmla="*/ 51 w 56"/>
                  <a:gd name="T87" fmla="*/ 24 h 56"/>
                  <a:gd name="T88" fmla="*/ 50 w 56"/>
                  <a:gd name="T89" fmla="*/ 25 h 56"/>
                  <a:gd name="T90" fmla="*/ 51 w 56"/>
                  <a:gd name="T91" fmla="*/ 26 h 56"/>
                  <a:gd name="T92" fmla="*/ 53 w 56"/>
                  <a:gd name="T93" fmla="*/ 28 h 56"/>
                  <a:gd name="T94" fmla="*/ 51 w 56"/>
                  <a:gd name="T95" fmla="*/ 31 h 56"/>
                  <a:gd name="T96" fmla="*/ 50 w 56"/>
                  <a:gd name="T97" fmla="*/ 32 h 56"/>
                  <a:gd name="T98" fmla="*/ 51 w 56"/>
                  <a:gd name="T99" fmla="*/ 33 h 56"/>
                  <a:gd name="T100" fmla="*/ 53 w 56"/>
                  <a:gd name="T101" fmla="*/ 36 h 56"/>
                  <a:gd name="T102" fmla="*/ 51 w 56"/>
                  <a:gd name="T103" fmla="*/ 39 h 56"/>
                  <a:gd name="T104" fmla="*/ 50 w 56"/>
                  <a:gd name="T105" fmla="*/ 39 h 56"/>
                  <a:gd name="T106" fmla="*/ 51 w 56"/>
                  <a:gd name="T107" fmla="*/ 40 h 56"/>
                  <a:gd name="T108" fmla="*/ 53 w 56"/>
                  <a:gd name="T109" fmla="*/ 43 h 56"/>
                  <a:gd name="T110" fmla="*/ 52 w 56"/>
                  <a:gd name="T111"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56">
                    <a:moveTo>
                      <a:pt x="56" y="36"/>
                    </a:moveTo>
                    <a:cubicBezTo>
                      <a:pt x="56" y="34"/>
                      <a:pt x="55" y="33"/>
                      <a:pt x="55" y="32"/>
                    </a:cubicBezTo>
                    <a:cubicBezTo>
                      <a:pt x="55" y="31"/>
                      <a:pt x="56" y="30"/>
                      <a:pt x="56" y="28"/>
                    </a:cubicBezTo>
                    <a:cubicBezTo>
                      <a:pt x="56" y="27"/>
                      <a:pt x="55" y="26"/>
                      <a:pt x="54" y="25"/>
                    </a:cubicBezTo>
                    <a:cubicBezTo>
                      <a:pt x="55" y="24"/>
                      <a:pt x="56" y="23"/>
                      <a:pt x="56" y="21"/>
                    </a:cubicBezTo>
                    <a:cubicBezTo>
                      <a:pt x="56" y="18"/>
                      <a:pt x="53" y="16"/>
                      <a:pt x="51" y="16"/>
                    </a:cubicBezTo>
                    <a:cubicBezTo>
                      <a:pt x="51" y="16"/>
                      <a:pt x="51" y="16"/>
                      <a:pt x="50" y="16"/>
                    </a:cubicBezTo>
                    <a:cubicBezTo>
                      <a:pt x="50" y="16"/>
                      <a:pt x="50" y="16"/>
                      <a:pt x="50" y="16"/>
                    </a:cubicBezTo>
                    <a:cubicBezTo>
                      <a:pt x="50" y="16"/>
                      <a:pt x="50" y="16"/>
                      <a:pt x="50" y="16"/>
                    </a:cubicBezTo>
                    <a:cubicBezTo>
                      <a:pt x="42" y="17"/>
                      <a:pt x="42" y="17"/>
                      <a:pt x="42" y="17"/>
                    </a:cubicBezTo>
                    <a:cubicBezTo>
                      <a:pt x="43" y="16"/>
                      <a:pt x="43" y="13"/>
                      <a:pt x="43" y="10"/>
                    </a:cubicBezTo>
                    <a:cubicBezTo>
                      <a:pt x="43" y="3"/>
                      <a:pt x="40" y="0"/>
                      <a:pt x="36" y="0"/>
                    </a:cubicBezTo>
                    <a:cubicBezTo>
                      <a:pt x="35" y="0"/>
                      <a:pt x="34" y="0"/>
                      <a:pt x="33" y="1"/>
                    </a:cubicBezTo>
                    <a:cubicBezTo>
                      <a:pt x="31" y="2"/>
                      <a:pt x="31" y="4"/>
                      <a:pt x="31" y="5"/>
                    </a:cubicBezTo>
                    <a:cubicBezTo>
                      <a:pt x="32" y="8"/>
                      <a:pt x="32" y="13"/>
                      <a:pt x="25" y="20"/>
                    </a:cubicBezTo>
                    <a:cubicBezTo>
                      <a:pt x="19" y="25"/>
                      <a:pt x="9" y="26"/>
                      <a:pt x="4" y="27"/>
                    </a:cubicBezTo>
                    <a:cubicBezTo>
                      <a:pt x="3" y="27"/>
                      <a:pt x="3" y="27"/>
                      <a:pt x="2" y="27"/>
                    </a:cubicBezTo>
                    <a:cubicBezTo>
                      <a:pt x="0" y="28"/>
                      <a:pt x="0" y="28"/>
                      <a:pt x="0" y="28"/>
                    </a:cubicBezTo>
                    <a:cubicBezTo>
                      <a:pt x="0" y="30"/>
                      <a:pt x="0" y="30"/>
                      <a:pt x="0" y="30"/>
                    </a:cubicBezTo>
                    <a:cubicBezTo>
                      <a:pt x="4" y="53"/>
                      <a:pt x="4" y="53"/>
                      <a:pt x="4" y="53"/>
                    </a:cubicBezTo>
                    <a:cubicBezTo>
                      <a:pt x="4" y="56"/>
                      <a:pt x="4" y="56"/>
                      <a:pt x="4" y="56"/>
                    </a:cubicBezTo>
                    <a:cubicBezTo>
                      <a:pt x="7" y="55"/>
                      <a:pt x="7" y="55"/>
                      <a:pt x="7" y="55"/>
                    </a:cubicBezTo>
                    <a:cubicBezTo>
                      <a:pt x="15" y="54"/>
                      <a:pt x="49" y="48"/>
                      <a:pt x="52" y="48"/>
                    </a:cubicBezTo>
                    <a:cubicBezTo>
                      <a:pt x="52" y="48"/>
                      <a:pt x="52" y="48"/>
                      <a:pt x="52" y="48"/>
                    </a:cubicBezTo>
                    <a:cubicBezTo>
                      <a:pt x="52" y="48"/>
                      <a:pt x="52" y="48"/>
                      <a:pt x="52" y="48"/>
                    </a:cubicBezTo>
                    <a:cubicBezTo>
                      <a:pt x="54" y="48"/>
                      <a:pt x="56" y="46"/>
                      <a:pt x="56" y="43"/>
                    </a:cubicBezTo>
                    <a:cubicBezTo>
                      <a:pt x="56" y="41"/>
                      <a:pt x="55" y="40"/>
                      <a:pt x="55" y="39"/>
                    </a:cubicBezTo>
                    <a:cubicBezTo>
                      <a:pt x="55" y="38"/>
                      <a:pt x="56" y="37"/>
                      <a:pt x="56" y="36"/>
                    </a:cubicBezTo>
                    <a:close/>
                    <a:moveTo>
                      <a:pt x="52" y="46"/>
                    </a:moveTo>
                    <a:cubicBezTo>
                      <a:pt x="49" y="46"/>
                      <a:pt x="13" y="52"/>
                      <a:pt x="6" y="53"/>
                    </a:cubicBezTo>
                    <a:cubicBezTo>
                      <a:pt x="3" y="30"/>
                      <a:pt x="3" y="30"/>
                      <a:pt x="3" y="30"/>
                    </a:cubicBezTo>
                    <a:cubicBezTo>
                      <a:pt x="7" y="29"/>
                      <a:pt x="20" y="28"/>
                      <a:pt x="27" y="21"/>
                    </a:cubicBezTo>
                    <a:cubicBezTo>
                      <a:pt x="34" y="14"/>
                      <a:pt x="34" y="8"/>
                      <a:pt x="34" y="5"/>
                    </a:cubicBezTo>
                    <a:cubicBezTo>
                      <a:pt x="34" y="4"/>
                      <a:pt x="34" y="3"/>
                      <a:pt x="34" y="3"/>
                    </a:cubicBezTo>
                    <a:cubicBezTo>
                      <a:pt x="35" y="3"/>
                      <a:pt x="35" y="3"/>
                      <a:pt x="36" y="3"/>
                    </a:cubicBezTo>
                    <a:cubicBezTo>
                      <a:pt x="38" y="3"/>
                      <a:pt x="41" y="5"/>
                      <a:pt x="41" y="10"/>
                    </a:cubicBezTo>
                    <a:cubicBezTo>
                      <a:pt x="41" y="17"/>
                      <a:pt x="38" y="19"/>
                      <a:pt x="38" y="19"/>
                    </a:cubicBezTo>
                    <a:cubicBezTo>
                      <a:pt x="38" y="19"/>
                      <a:pt x="38" y="20"/>
                      <a:pt x="38" y="20"/>
                    </a:cubicBezTo>
                    <a:cubicBezTo>
                      <a:pt x="38" y="20"/>
                      <a:pt x="38" y="20"/>
                      <a:pt x="38" y="20"/>
                    </a:cubicBezTo>
                    <a:cubicBezTo>
                      <a:pt x="38" y="20"/>
                      <a:pt x="39" y="20"/>
                      <a:pt x="39" y="20"/>
                    </a:cubicBezTo>
                    <a:cubicBezTo>
                      <a:pt x="51" y="18"/>
                      <a:pt x="51" y="18"/>
                      <a:pt x="51" y="18"/>
                    </a:cubicBezTo>
                    <a:cubicBezTo>
                      <a:pt x="51" y="18"/>
                      <a:pt x="51" y="18"/>
                      <a:pt x="51" y="18"/>
                    </a:cubicBezTo>
                    <a:cubicBezTo>
                      <a:pt x="52" y="18"/>
                      <a:pt x="53" y="19"/>
                      <a:pt x="53" y="21"/>
                    </a:cubicBezTo>
                    <a:cubicBezTo>
                      <a:pt x="53" y="24"/>
                      <a:pt x="51" y="24"/>
                      <a:pt x="51" y="24"/>
                    </a:cubicBezTo>
                    <a:cubicBezTo>
                      <a:pt x="51" y="24"/>
                      <a:pt x="50" y="25"/>
                      <a:pt x="50" y="25"/>
                    </a:cubicBezTo>
                    <a:cubicBezTo>
                      <a:pt x="50" y="25"/>
                      <a:pt x="51" y="25"/>
                      <a:pt x="51" y="26"/>
                    </a:cubicBezTo>
                    <a:cubicBezTo>
                      <a:pt x="51" y="26"/>
                      <a:pt x="53" y="26"/>
                      <a:pt x="53" y="28"/>
                    </a:cubicBezTo>
                    <a:cubicBezTo>
                      <a:pt x="53" y="31"/>
                      <a:pt x="51" y="31"/>
                      <a:pt x="51" y="31"/>
                    </a:cubicBezTo>
                    <a:cubicBezTo>
                      <a:pt x="51" y="31"/>
                      <a:pt x="50" y="32"/>
                      <a:pt x="50" y="32"/>
                    </a:cubicBezTo>
                    <a:cubicBezTo>
                      <a:pt x="50" y="32"/>
                      <a:pt x="51" y="33"/>
                      <a:pt x="51" y="33"/>
                    </a:cubicBezTo>
                    <a:cubicBezTo>
                      <a:pt x="51" y="33"/>
                      <a:pt x="53" y="33"/>
                      <a:pt x="53" y="36"/>
                    </a:cubicBezTo>
                    <a:cubicBezTo>
                      <a:pt x="53" y="38"/>
                      <a:pt x="51" y="39"/>
                      <a:pt x="51" y="39"/>
                    </a:cubicBezTo>
                    <a:cubicBezTo>
                      <a:pt x="50" y="39"/>
                      <a:pt x="50" y="39"/>
                      <a:pt x="50" y="39"/>
                    </a:cubicBezTo>
                    <a:cubicBezTo>
                      <a:pt x="50" y="40"/>
                      <a:pt x="51" y="40"/>
                      <a:pt x="51" y="40"/>
                    </a:cubicBezTo>
                    <a:cubicBezTo>
                      <a:pt x="51" y="40"/>
                      <a:pt x="53" y="40"/>
                      <a:pt x="53" y="43"/>
                    </a:cubicBezTo>
                    <a:cubicBezTo>
                      <a:pt x="53" y="45"/>
                      <a:pt x="52" y="46"/>
                      <a:pt x="52"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8028384" y="1662842"/>
              <a:ext cx="1008112" cy="1008112"/>
              <a:chOff x="8288690" y="1662842"/>
              <a:chExt cx="1008112" cy="1008112"/>
            </a:xfrm>
          </p:grpSpPr>
          <p:sp>
            <p:nvSpPr>
              <p:cNvPr id="10" name="椭圆 9"/>
              <p:cNvSpPr/>
              <p:nvPr/>
            </p:nvSpPr>
            <p:spPr>
              <a:xfrm>
                <a:off x="8288690" y="1662842"/>
                <a:ext cx="1008112" cy="100811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03"/>
              <p:cNvSpPr>
                <a:spLocks noEditPoints="1"/>
              </p:cNvSpPr>
              <p:nvPr/>
            </p:nvSpPr>
            <p:spPr bwMode="auto">
              <a:xfrm flipV="1">
                <a:off x="8419376" y="1854415"/>
                <a:ext cx="709730" cy="715278"/>
              </a:xfrm>
              <a:custGeom>
                <a:avLst/>
                <a:gdLst>
                  <a:gd name="T0" fmla="*/ 56 w 56"/>
                  <a:gd name="T1" fmla="*/ 36 h 56"/>
                  <a:gd name="T2" fmla="*/ 55 w 56"/>
                  <a:gd name="T3" fmla="*/ 32 h 56"/>
                  <a:gd name="T4" fmla="*/ 56 w 56"/>
                  <a:gd name="T5" fmla="*/ 28 h 56"/>
                  <a:gd name="T6" fmla="*/ 54 w 56"/>
                  <a:gd name="T7" fmla="*/ 25 h 56"/>
                  <a:gd name="T8" fmla="*/ 56 w 56"/>
                  <a:gd name="T9" fmla="*/ 21 h 56"/>
                  <a:gd name="T10" fmla="*/ 51 w 56"/>
                  <a:gd name="T11" fmla="*/ 16 h 56"/>
                  <a:gd name="T12" fmla="*/ 50 w 56"/>
                  <a:gd name="T13" fmla="*/ 16 h 56"/>
                  <a:gd name="T14" fmla="*/ 50 w 56"/>
                  <a:gd name="T15" fmla="*/ 16 h 56"/>
                  <a:gd name="T16" fmla="*/ 50 w 56"/>
                  <a:gd name="T17" fmla="*/ 16 h 56"/>
                  <a:gd name="T18" fmla="*/ 42 w 56"/>
                  <a:gd name="T19" fmla="*/ 17 h 56"/>
                  <a:gd name="T20" fmla="*/ 43 w 56"/>
                  <a:gd name="T21" fmla="*/ 10 h 56"/>
                  <a:gd name="T22" fmla="*/ 36 w 56"/>
                  <a:gd name="T23" fmla="*/ 0 h 56"/>
                  <a:gd name="T24" fmla="*/ 33 w 56"/>
                  <a:gd name="T25" fmla="*/ 1 h 56"/>
                  <a:gd name="T26" fmla="*/ 31 w 56"/>
                  <a:gd name="T27" fmla="*/ 5 h 56"/>
                  <a:gd name="T28" fmla="*/ 25 w 56"/>
                  <a:gd name="T29" fmla="*/ 20 h 56"/>
                  <a:gd name="T30" fmla="*/ 4 w 56"/>
                  <a:gd name="T31" fmla="*/ 27 h 56"/>
                  <a:gd name="T32" fmla="*/ 2 w 56"/>
                  <a:gd name="T33" fmla="*/ 27 h 56"/>
                  <a:gd name="T34" fmla="*/ 0 w 56"/>
                  <a:gd name="T35" fmla="*/ 28 h 56"/>
                  <a:gd name="T36" fmla="*/ 0 w 56"/>
                  <a:gd name="T37" fmla="*/ 30 h 56"/>
                  <a:gd name="T38" fmla="*/ 4 w 56"/>
                  <a:gd name="T39" fmla="*/ 53 h 56"/>
                  <a:gd name="T40" fmla="*/ 4 w 56"/>
                  <a:gd name="T41" fmla="*/ 56 h 56"/>
                  <a:gd name="T42" fmla="*/ 7 w 56"/>
                  <a:gd name="T43" fmla="*/ 55 h 56"/>
                  <a:gd name="T44" fmla="*/ 52 w 56"/>
                  <a:gd name="T45" fmla="*/ 48 h 56"/>
                  <a:gd name="T46" fmla="*/ 52 w 56"/>
                  <a:gd name="T47" fmla="*/ 48 h 56"/>
                  <a:gd name="T48" fmla="*/ 52 w 56"/>
                  <a:gd name="T49" fmla="*/ 48 h 56"/>
                  <a:gd name="T50" fmla="*/ 56 w 56"/>
                  <a:gd name="T51" fmla="*/ 43 h 56"/>
                  <a:gd name="T52" fmla="*/ 55 w 56"/>
                  <a:gd name="T53" fmla="*/ 39 h 56"/>
                  <a:gd name="T54" fmla="*/ 56 w 56"/>
                  <a:gd name="T55" fmla="*/ 36 h 56"/>
                  <a:gd name="T56" fmla="*/ 52 w 56"/>
                  <a:gd name="T57" fmla="*/ 46 h 56"/>
                  <a:gd name="T58" fmla="*/ 6 w 56"/>
                  <a:gd name="T59" fmla="*/ 53 h 56"/>
                  <a:gd name="T60" fmla="*/ 3 w 56"/>
                  <a:gd name="T61" fmla="*/ 30 h 56"/>
                  <a:gd name="T62" fmla="*/ 27 w 56"/>
                  <a:gd name="T63" fmla="*/ 21 h 56"/>
                  <a:gd name="T64" fmla="*/ 34 w 56"/>
                  <a:gd name="T65" fmla="*/ 5 h 56"/>
                  <a:gd name="T66" fmla="*/ 34 w 56"/>
                  <a:gd name="T67" fmla="*/ 3 h 56"/>
                  <a:gd name="T68" fmla="*/ 36 w 56"/>
                  <a:gd name="T69" fmla="*/ 3 h 56"/>
                  <a:gd name="T70" fmla="*/ 41 w 56"/>
                  <a:gd name="T71" fmla="*/ 10 h 56"/>
                  <a:gd name="T72" fmla="*/ 38 w 56"/>
                  <a:gd name="T73" fmla="*/ 19 h 56"/>
                  <a:gd name="T74" fmla="*/ 38 w 56"/>
                  <a:gd name="T75" fmla="*/ 20 h 56"/>
                  <a:gd name="T76" fmla="*/ 38 w 56"/>
                  <a:gd name="T77" fmla="*/ 20 h 56"/>
                  <a:gd name="T78" fmla="*/ 39 w 56"/>
                  <a:gd name="T79" fmla="*/ 20 h 56"/>
                  <a:gd name="T80" fmla="*/ 51 w 56"/>
                  <a:gd name="T81" fmla="*/ 18 h 56"/>
                  <a:gd name="T82" fmla="*/ 51 w 56"/>
                  <a:gd name="T83" fmla="*/ 18 h 56"/>
                  <a:gd name="T84" fmla="*/ 53 w 56"/>
                  <a:gd name="T85" fmla="*/ 21 h 56"/>
                  <a:gd name="T86" fmla="*/ 51 w 56"/>
                  <a:gd name="T87" fmla="*/ 24 h 56"/>
                  <a:gd name="T88" fmla="*/ 50 w 56"/>
                  <a:gd name="T89" fmla="*/ 25 h 56"/>
                  <a:gd name="T90" fmla="*/ 51 w 56"/>
                  <a:gd name="T91" fmla="*/ 26 h 56"/>
                  <a:gd name="T92" fmla="*/ 53 w 56"/>
                  <a:gd name="T93" fmla="*/ 28 h 56"/>
                  <a:gd name="T94" fmla="*/ 51 w 56"/>
                  <a:gd name="T95" fmla="*/ 31 h 56"/>
                  <a:gd name="T96" fmla="*/ 50 w 56"/>
                  <a:gd name="T97" fmla="*/ 32 h 56"/>
                  <a:gd name="T98" fmla="*/ 51 w 56"/>
                  <a:gd name="T99" fmla="*/ 33 h 56"/>
                  <a:gd name="T100" fmla="*/ 53 w 56"/>
                  <a:gd name="T101" fmla="*/ 36 h 56"/>
                  <a:gd name="T102" fmla="*/ 51 w 56"/>
                  <a:gd name="T103" fmla="*/ 39 h 56"/>
                  <a:gd name="T104" fmla="*/ 50 w 56"/>
                  <a:gd name="T105" fmla="*/ 39 h 56"/>
                  <a:gd name="T106" fmla="*/ 51 w 56"/>
                  <a:gd name="T107" fmla="*/ 40 h 56"/>
                  <a:gd name="T108" fmla="*/ 53 w 56"/>
                  <a:gd name="T109" fmla="*/ 43 h 56"/>
                  <a:gd name="T110" fmla="*/ 52 w 56"/>
                  <a:gd name="T111"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56">
                    <a:moveTo>
                      <a:pt x="56" y="36"/>
                    </a:moveTo>
                    <a:cubicBezTo>
                      <a:pt x="56" y="34"/>
                      <a:pt x="55" y="33"/>
                      <a:pt x="55" y="32"/>
                    </a:cubicBezTo>
                    <a:cubicBezTo>
                      <a:pt x="55" y="31"/>
                      <a:pt x="56" y="30"/>
                      <a:pt x="56" y="28"/>
                    </a:cubicBezTo>
                    <a:cubicBezTo>
                      <a:pt x="56" y="27"/>
                      <a:pt x="55" y="26"/>
                      <a:pt x="54" y="25"/>
                    </a:cubicBezTo>
                    <a:cubicBezTo>
                      <a:pt x="55" y="24"/>
                      <a:pt x="56" y="23"/>
                      <a:pt x="56" y="21"/>
                    </a:cubicBezTo>
                    <a:cubicBezTo>
                      <a:pt x="56" y="18"/>
                      <a:pt x="53" y="16"/>
                      <a:pt x="51" y="16"/>
                    </a:cubicBezTo>
                    <a:cubicBezTo>
                      <a:pt x="51" y="16"/>
                      <a:pt x="51" y="16"/>
                      <a:pt x="50" y="16"/>
                    </a:cubicBezTo>
                    <a:cubicBezTo>
                      <a:pt x="50" y="16"/>
                      <a:pt x="50" y="16"/>
                      <a:pt x="50" y="16"/>
                    </a:cubicBezTo>
                    <a:cubicBezTo>
                      <a:pt x="50" y="16"/>
                      <a:pt x="50" y="16"/>
                      <a:pt x="50" y="16"/>
                    </a:cubicBezTo>
                    <a:cubicBezTo>
                      <a:pt x="42" y="17"/>
                      <a:pt x="42" y="17"/>
                      <a:pt x="42" y="17"/>
                    </a:cubicBezTo>
                    <a:cubicBezTo>
                      <a:pt x="43" y="16"/>
                      <a:pt x="43" y="13"/>
                      <a:pt x="43" y="10"/>
                    </a:cubicBezTo>
                    <a:cubicBezTo>
                      <a:pt x="43" y="3"/>
                      <a:pt x="40" y="0"/>
                      <a:pt x="36" y="0"/>
                    </a:cubicBezTo>
                    <a:cubicBezTo>
                      <a:pt x="35" y="0"/>
                      <a:pt x="34" y="0"/>
                      <a:pt x="33" y="1"/>
                    </a:cubicBezTo>
                    <a:cubicBezTo>
                      <a:pt x="31" y="2"/>
                      <a:pt x="31" y="4"/>
                      <a:pt x="31" y="5"/>
                    </a:cubicBezTo>
                    <a:cubicBezTo>
                      <a:pt x="32" y="8"/>
                      <a:pt x="32" y="13"/>
                      <a:pt x="25" y="20"/>
                    </a:cubicBezTo>
                    <a:cubicBezTo>
                      <a:pt x="19" y="25"/>
                      <a:pt x="9" y="26"/>
                      <a:pt x="4" y="27"/>
                    </a:cubicBezTo>
                    <a:cubicBezTo>
                      <a:pt x="3" y="27"/>
                      <a:pt x="3" y="27"/>
                      <a:pt x="2" y="27"/>
                    </a:cubicBezTo>
                    <a:cubicBezTo>
                      <a:pt x="0" y="28"/>
                      <a:pt x="0" y="28"/>
                      <a:pt x="0" y="28"/>
                    </a:cubicBezTo>
                    <a:cubicBezTo>
                      <a:pt x="0" y="30"/>
                      <a:pt x="0" y="30"/>
                      <a:pt x="0" y="30"/>
                    </a:cubicBezTo>
                    <a:cubicBezTo>
                      <a:pt x="4" y="53"/>
                      <a:pt x="4" y="53"/>
                      <a:pt x="4" y="53"/>
                    </a:cubicBezTo>
                    <a:cubicBezTo>
                      <a:pt x="4" y="56"/>
                      <a:pt x="4" y="56"/>
                      <a:pt x="4" y="56"/>
                    </a:cubicBezTo>
                    <a:cubicBezTo>
                      <a:pt x="7" y="55"/>
                      <a:pt x="7" y="55"/>
                      <a:pt x="7" y="55"/>
                    </a:cubicBezTo>
                    <a:cubicBezTo>
                      <a:pt x="15" y="54"/>
                      <a:pt x="49" y="48"/>
                      <a:pt x="52" y="48"/>
                    </a:cubicBezTo>
                    <a:cubicBezTo>
                      <a:pt x="52" y="48"/>
                      <a:pt x="52" y="48"/>
                      <a:pt x="52" y="48"/>
                    </a:cubicBezTo>
                    <a:cubicBezTo>
                      <a:pt x="52" y="48"/>
                      <a:pt x="52" y="48"/>
                      <a:pt x="52" y="48"/>
                    </a:cubicBezTo>
                    <a:cubicBezTo>
                      <a:pt x="54" y="48"/>
                      <a:pt x="56" y="46"/>
                      <a:pt x="56" y="43"/>
                    </a:cubicBezTo>
                    <a:cubicBezTo>
                      <a:pt x="56" y="41"/>
                      <a:pt x="55" y="40"/>
                      <a:pt x="55" y="39"/>
                    </a:cubicBezTo>
                    <a:cubicBezTo>
                      <a:pt x="55" y="38"/>
                      <a:pt x="56" y="37"/>
                      <a:pt x="56" y="36"/>
                    </a:cubicBezTo>
                    <a:close/>
                    <a:moveTo>
                      <a:pt x="52" y="46"/>
                    </a:moveTo>
                    <a:cubicBezTo>
                      <a:pt x="49" y="46"/>
                      <a:pt x="13" y="52"/>
                      <a:pt x="6" y="53"/>
                    </a:cubicBezTo>
                    <a:cubicBezTo>
                      <a:pt x="3" y="30"/>
                      <a:pt x="3" y="30"/>
                      <a:pt x="3" y="30"/>
                    </a:cubicBezTo>
                    <a:cubicBezTo>
                      <a:pt x="7" y="29"/>
                      <a:pt x="20" y="28"/>
                      <a:pt x="27" y="21"/>
                    </a:cubicBezTo>
                    <a:cubicBezTo>
                      <a:pt x="34" y="14"/>
                      <a:pt x="34" y="8"/>
                      <a:pt x="34" y="5"/>
                    </a:cubicBezTo>
                    <a:cubicBezTo>
                      <a:pt x="34" y="4"/>
                      <a:pt x="34" y="3"/>
                      <a:pt x="34" y="3"/>
                    </a:cubicBezTo>
                    <a:cubicBezTo>
                      <a:pt x="35" y="3"/>
                      <a:pt x="35" y="3"/>
                      <a:pt x="36" y="3"/>
                    </a:cubicBezTo>
                    <a:cubicBezTo>
                      <a:pt x="38" y="3"/>
                      <a:pt x="41" y="5"/>
                      <a:pt x="41" y="10"/>
                    </a:cubicBezTo>
                    <a:cubicBezTo>
                      <a:pt x="41" y="17"/>
                      <a:pt x="38" y="19"/>
                      <a:pt x="38" y="19"/>
                    </a:cubicBezTo>
                    <a:cubicBezTo>
                      <a:pt x="38" y="19"/>
                      <a:pt x="38" y="20"/>
                      <a:pt x="38" y="20"/>
                    </a:cubicBezTo>
                    <a:cubicBezTo>
                      <a:pt x="38" y="20"/>
                      <a:pt x="38" y="20"/>
                      <a:pt x="38" y="20"/>
                    </a:cubicBezTo>
                    <a:cubicBezTo>
                      <a:pt x="38" y="20"/>
                      <a:pt x="39" y="20"/>
                      <a:pt x="39" y="20"/>
                    </a:cubicBezTo>
                    <a:cubicBezTo>
                      <a:pt x="51" y="18"/>
                      <a:pt x="51" y="18"/>
                      <a:pt x="51" y="18"/>
                    </a:cubicBezTo>
                    <a:cubicBezTo>
                      <a:pt x="51" y="18"/>
                      <a:pt x="51" y="18"/>
                      <a:pt x="51" y="18"/>
                    </a:cubicBezTo>
                    <a:cubicBezTo>
                      <a:pt x="52" y="18"/>
                      <a:pt x="53" y="19"/>
                      <a:pt x="53" y="21"/>
                    </a:cubicBezTo>
                    <a:cubicBezTo>
                      <a:pt x="53" y="24"/>
                      <a:pt x="51" y="24"/>
                      <a:pt x="51" y="24"/>
                    </a:cubicBezTo>
                    <a:cubicBezTo>
                      <a:pt x="51" y="24"/>
                      <a:pt x="50" y="25"/>
                      <a:pt x="50" y="25"/>
                    </a:cubicBezTo>
                    <a:cubicBezTo>
                      <a:pt x="50" y="25"/>
                      <a:pt x="51" y="25"/>
                      <a:pt x="51" y="26"/>
                    </a:cubicBezTo>
                    <a:cubicBezTo>
                      <a:pt x="51" y="26"/>
                      <a:pt x="53" y="26"/>
                      <a:pt x="53" y="28"/>
                    </a:cubicBezTo>
                    <a:cubicBezTo>
                      <a:pt x="53" y="31"/>
                      <a:pt x="51" y="31"/>
                      <a:pt x="51" y="31"/>
                    </a:cubicBezTo>
                    <a:cubicBezTo>
                      <a:pt x="51" y="31"/>
                      <a:pt x="50" y="32"/>
                      <a:pt x="50" y="32"/>
                    </a:cubicBezTo>
                    <a:cubicBezTo>
                      <a:pt x="50" y="32"/>
                      <a:pt x="51" y="33"/>
                      <a:pt x="51" y="33"/>
                    </a:cubicBezTo>
                    <a:cubicBezTo>
                      <a:pt x="51" y="33"/>
                      <a:pt x="53" y="33"/>
                      <a:pt x="53" y="36"/>
                    </a:cubicBezTo>
                    <a:cubicBezTo>
                      <a:pt x="53" y="38"/>
                      <a:pt x="51" y="39"/>
                      <a:pt x="51" y="39"/>
                    </a:cubicBezTo>
                    <a:cubicBezTo>
                      <a:pt x="50" y="39"/>
                      <a:pt x="50" y="39"/>
                      <a:pt x="50" y="39"/>
                    </a:cubicBezTo>
                    <a:cubicBezTo>
                      <a:pt x="50" y="40"/>
                      <a:pt x="51" y="40"/>
                      <a:pt x="51" y="40"/>
                    </a:cubicBezTo>
                    <a:cubicBezTo>
                      <a:pt x="51" y="40"/>
                      <a:pt x="53" y="40"/>
                      <a:pt x="53" y="43"/>
                    </a:cubicBezTo>
                    <a:cubicBezTo>
                      <a:pt x="53" y="45"/>
                      <a:pt x="52" y="46"/>
                      <a:pt x="52"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4203746625"/>
      </p:ext>
    </p:extLst>
  </p:cSld>
  <p:clrMapOvr>
    <a:masterClrMapping/>
  </p:clrMapOvr>
  <p:transition spd="slow" advTm="400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1" b="43451"/>
          <a:stretch/>
        </p:blipFill>
        <p:spPr>
          <a:xfrm>
            <a:off x="-17197" y="0"/>
            <a:ext cx="9161197" cy="5143500"/>
          </a:xfrm>
          <a:prstGeom prst="rect">
            <a:avLst/>
          </a:prstGeom>
        </p:spPr>
      </p:pic>
      <p:cxnSp>
        <p:nvCxnSpPr>
          <p:cNvPr id="4" name="直接连接符 3"/>
          <p:cNvCxnSpPr>
            <a:stCxn id="2" idx="0"/>
          </p:cNvCxnSpPr>
          <p:nvPr/>
        </p:nvCxnSpPr>
        <p:spPr>
          <a:xfrm flipH="1">
            <a:off x="2555776" y="0"/>
            <a:ext cx="2007626" cy="1896675"/>
          </a:xfrm>
          <a:prstGeom prst="line">
            <a:avLst/>
          </a:prstGeom>
          <a:ln w="76200">
            <a:solidFill>
              <a:schemeClr val="bg1"/>
            </a:solidFill>
          </a:ln>
          <a:effectLst>
            <a:glow rad="228600">
              <a:schemeClr val="bg1">
                <a:alpha val="40000"/>
              </a:schemeClr>
            </a:glow>
            <a:softEdge rad="25400"/>
          </a:effectLst>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4079" y="25007"/>
            <a:ext cx="1829347" cy="923330"/>
          </a:xfrm>
          <a:prstGeom prst="rect">
            <a:avLst/>
          </a:prstGeom>
          <a:noFill/>
        </p:spPr>
        <p:txBody>
          <a:bodyPr wrap="none" rtlCol="0">
            <a:spAutoFit/>
          </a:bodyPr>
          <a:lstStyle/>
          <a:p>
            <a:r>
              <a:rPr lang="zh-CN" altLang="en-US" sz="5400" b="1" spc="-3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目  录</a:t>
            </a:r>
            <a:endParaRPr lang="zh-CN" altLang="en-US" sz="54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3" name="TextBox 2"/>
          <p:cNvSpPr txBox="1"/>
          <p:nvPr/>
        </p:nvSpPr>
        <p:spPr>
          <a:xfrm>
            <a:off x="276276" y="843558"/>
            <a:ext cx="3877985"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1802369" y="1645132"/>
            <a:ext cx="5504087" cy="527980"/>
            <a:chOff x="1819957" y="1863517"/>
            <a:chExt cx="5504087" cy="527980"/>
          </a:xfrm>
        </p:grpSpPr>
        <p:grpSp>
          <p:nvGrpSpPr>
            <p:cNvPr id="41" name="组合 40"/>
            <p:cNvGrpSpPr/>
            <p:nvPr/>
          </p:nvGrpSpPr>
          <p:grpSpPr>
            <a:xfrm>
              <a:off x="1819957" y="1863517"/>
              <a:ext cx="5504087" cy="527980"/>
              <a:chOff x="1372169" y="1896676"/>
              <a:chExt cx="5504087" cy="527980"/>
            </a:xfrm>
          </p:grpSpPr>
          <p:sp>
            <p:nvSpPr>
              <p:cNvPr id="5" name="圆角矩形 4"/>
              <p:cNvSpPr/>
              <p:nvPr/>
            </p:nvSpPr>
            <p:spPr>
              <a:xfrm>
                <a:off x="1372169" y="1896676"/>
                <a:ext cx="5504087" cy="527980"/>
              </a:xfrm>
              <a:prstGeom prst="roundRect">
                <a:avLst>
                  <a:gd name="adj" fmla="val 50000"/>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426623" y="1929833"/>
                <a:ext cx="461665" cy="46166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24"/>
            <p:cNvSpPr txBox="1"/>
            <p:nvPr/>
          </p:nvSpPr>
          <p:spPr>
            <a:xfrm>
              <a:off x="2341214" y="1909122"/>
              <a:ext cx="264687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2400" b="1" dirty="0">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1802369" y="2361263"/>
            <a:ext cx="5504087" cy="527980"/>
            <a:chOff x="1819957" y="1863517"/>
            <a:chExt cx="5504087" cy="527980"/>
          </a:xfrm>
        </p:grpSpPr>
        <p:grpSp>
          <p:nvGrpSpPr>
            <p:cNvPr id="71" name="组合 70"/>
            <p:cNvGrpSpPr/>
            <p:nvPr/>
          </p:nvGrpSpPr>
          <p:grpSpPr>
            <a:xfrm>
              <a:off x="1819957" y="1863517"/>
              <a:ext cx="5504087" cy="527980"/>
              <a:chOff x="1372169" y="1896676"/>
              <a:chExt cx="5504087" cy="527980"/>
            </a:xfrm>
          </p:grpSpPr>
          <p:sp>
            <p:nvSpPr>
              <p:cNvPr id="73" name="圆角矩形 72"/>
              <p:cNvSpPr/>
              <p:nvPr/>
            </p:nvSpPr>
            <p:spPr>
              <a:xfrm>
                <a:off x="1372169" y="1896676"/>
                <a:ext cx="5504087" cy="527980"/>
              </a:xfrm>
              <a:prstGeom prst="roundRect">
                <a:avLst>
                  <a:gd name="adj" fmla="val 50000"/>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426623" y="1929833"/>
                <a:ext cx="461665" cy="46166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2341214" y="1909122"/>
              <a:ext cx="264687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2400" b="1" dirty="0">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1802369" y="3077394"/>
            <a:ext cx="5504087" cy="527980"/>
            <a:chOff x="1819957" y="1863517"/>
            <a:chExt cx="5504087" cy="527980"/>
          </a:xfrm>
        </p:grpSpPr>
        <p:grpSp>
          <p:nvGrpSpPr>
            <p:cNvPr id="101" name="组合 100"/>
            <p:cNvGrpSpPr/>
            <p:nvPr/>
          </p:nvGrpSpPr>
          <p:grpSpPr>
            <a:xfrm>
              <a:off x="1819957" y="1863517"/>
              <a:ext cx="5504087" cy="527980"/>
              <a:chOff x="1372169" y="1896676"/>
              <a:chExt cx="5504087" cy="527980"/>
            </a:xfrm>
          </p:grpSpPr>
          <p:sp>
            <p:nvSpPr>
              <p:cNvPr id="103" name="圆角矩形 102"/>
              <p:cNvSpPr/>
              <p:nvPr/>
            </p:nvSpPr>
            <p:spPr>
              <a:xfrm>
                <a:off x="1372169" y="1896676"/>
                <a:ext cx="5504087" cy="527980"/>
              </a:xfrm>
              <a:prstGeom prst="roundRect">
                <a:avLst>
                  <a:gd name="adj" fmla="val 50000"/>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1426623" y="1929833"/>
                <a:ext cx="461665" cy="46166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TextBox 101"/>
            <p:cNvSpPr txBox="1"/>
            <p:nvPr/>
          </p:nvSpPr>
          <p:spPr>
            <a:xfrm>
              <a:off x="2341214" y="1909122"/>
              <a:ext cx="264687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2400" b="1" dirty="0">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1802369" y="3793525"/>
            <a:ext cx="5504087" cy="527980"/>
            <a:chOff x="1819957" y="1863517"/>
            <a:chExt cx="5504087" cy="527980"/>
          </a:xfrm>
        </p:grpSpPr>
        <p:grpSp>
          <p:nvGrpSpPr>
            <p:cNvPr id="130" name="组合 129"/>
            <p:cNvGrpSpPr/>
            <p:nvPr/>
          </p:nvGrpSpPr>
          <p:grpSpPr>
            <a:xfrm>
              <a:off x="1819957" y="1863517"/>
              <a:ext cx="5504087" cy="527980"/>
              <a:chOff x="1372169" y="1896676"/>
              <a:chExt cx="5504087" cy="527980"/>
            </a:xfrm>
          </p:grpSpPr>
          <p:sp>
            <p:nvSpPr>
              <p:cNvPr id="132" name="圆角矩形 131"/>
              <p:cNvSpPr/>
              <p:nvPr/>
            </p:nvSpPr>
            <p:spPr>
              <a:xfrm>
                <a:off x="1372169" y="1896676"/>
                <a:ext cx="5504087" cy="527980"/>
              </a:xfrm>
              <a:prstGeom prst="roundRect">
                <a:avLst>
                  <a:gd name="adj" fmla="val 50000"/>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1426623" y="1929833"/>
                <a:ext cx="461665" cy="46166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TextBox 130"/>
            <p:cNvSpPr txBox="1"/>
            <p:nvPr/>
          </p:nvSpPr>
          <p:spPr>
            <a:xfrm>
              <a:off x="2341214" y="1909122"/>
              <a:ext cx="264687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sz="24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59976389"/>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6" presetClass="entr" presetSubtype="16"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circle(in)">
                                      <p:cBhvr>
                                        <p:cTn id="17" dur="2000"/>
                                        <p:tgtEl>
                                          <p:spTgt spid="42"/>
                                        </p:tgtEl>
                                      </p:cBhvr>
                                    </p:animEffect>
                                  </p:childTnLst>
                                </p:cTn>
                              </p:par>
                            </p:childTnLst>
                          </p:cTn>
                        </p:par>
                        <p:par>
                          <p:cTn id="18" fill="hold">
                            <p:stCondLst>
                              <p:cond delay="3500"/>
                            </p:stCondLst>
                            <p:childTnLst>
                              <p:par>
                                <p:cTn id="19" presetID="6" presetClass="entr" presetSubtype="16" fill="hold" nodeType="afterEffect">
                                  <p:stCondLst>
                                    <p:cond delay="0"/>
                                  </p:stCondLst>
                                  <p:childTnLst>
                                    <p:set>
                                      <p:cBhvr>
                                        <p:cTn id="20" dur="1" fill="hold">
                                          <p:stCondLst>
                                            <p:cond delay="0"/>
                                          </p:stCondLst>
                                        </p:cTn>
                                        <p:tgtEl>
                                          <p:spTgt spid="70"/>
                                        </p:tgtEl>
                                        <p:attrNameLst>
                                          <p:attrName>style.visibility</p:attrName>
                                        </p:attrNameLst>
                                      </p:cBhvr>
                                      <p:to>
                                        <p:strVal val="visible"/>
                                      </p:to>
                                    </p:set>
                                    <p:animEffect transition="in" filter="circle(in)">
                                      <p:cBhvr>
                                        <p:cTn id="21" dur="2000"/>
                                        <p:tgtEl>
                                          <p:spTgt spid="70"/>
                                        </p:tgtEl>
                                      </p:cBhvr>
                                    </p:animEffect>
                                  </p:childTnLst>
                                </p:cTn>
                              </p:par>
                            </p:childTnLst>
                          </p:cTn>
                        </p:par>
                        <p:par>
                          <p:cTn id="22" fill="hold">
                            <p:stCondLst>
                              <p:cond delay="5500"/>
                            </p:stCondLst>
                            <p:childTnLst>
                              <p:par>
                                <p:cTn id="23" presetID="6" presetClass="entr" presetSubtype="16" fill="hold" nodeType="after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circle(in)">
                                      <p:cBhvr>
                                        <p:cTn id="25" dur="2000"/>
                                        <p:tgtEl>
                                          <p:spTgt spid="100"/>
                                        </p:tgtEl>
                                      </p:cBhvr>
                                    </p:animEffect>
                                  </p:childTnLst>
                                </p:cTn>
                              </p:par>
                            </p:childTnLst>
                          </p:cTn>
                        </p:par>
                        <p:par>
                          <p:cTn id="26" fill="hold">
                            <p:stCondLst>
                              <p:cond delay="7500"/>
                            </p:stCondLst>
                            <p:childTnLst>
                              <p:par>
                                <p:cTn id="27" presetID="6" presetClass="entr" presetSubtype="16" fill="hold" nodeType="afterEffect">
                                  <p:stCondLst>
                                    <p:cond delay="0"/>
                                  </p:stCondLst>
                                  <p:childTnLst>
                                    <p:set>
                                      <p:cBhvr>
                                        <p:cTn id="28" dur="1" fill="hold">
                                          <p:stCondLst>
                                            <p:cond delay="0"/>
                                          </p:stCondLst>
                                        </p:cTn>
                                        <p:tgtEl>
                                          <p:spTgt spid="129"/>
                                        </p:tgtEl>
                                        <p:attrNameLst>
                                          <p:attrName>style.visibility</p:attrName>
                                        </p:attrNameLst>
                                      </p:cBhvr>
                                      <p:to>
                                        <p:strVal val="visible"/>
                                      </p:to>
                                    </p:set>
                                    <p:animEffect transition="in" filter="circle(in)">
                                      <p:cBhvr>
                                        <p:cTn id="29" dur="2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04</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50" name="组合 49"/>
          <p:cNvGrpSpPr/>
          <p:nvPr/>
        </p:nvGrpSpPr>
        <p:grpSpPr>
          <a:xfrm>
            <a:off x="899592" y="1174820"/>
            <a:ext cx="4622480" cy="2955302"/>
            <a:chOff x="597337" y="1017307"/>
            <a:chExt cx="4622480" cy="2955302"/>
          </a:xfrm>
        </p:grpSpPr>
        <p:grpSp>
          <p:nvGrpSpPr>
            <p:cNvPr id="47" name="组合 46"/>
            <p:cNvGrpSpPr/>
            <p:nvPr/>
          </p:nvGrpSpPr>
          <p:grpSpPr>
            <a:xfrm>
              <a:off x="603627" y="1017307"/>
              <a:ext cx="2305496" cy="618339"/>
              <a:chOff x="603627" y="1017307"/>
              <a:chExt cx="2305496" cy="618339"/>
            </a:xfrm>
          </p:grpSpPr>
          <p:sp>
            <p:nvSpPr>
              <p:cNvPr id="5" name="Freeform 175"/>
              <p:cNvSpPr>
                <a:spLocks noEditPoints="1"/>
              </p:cNvSpPr>
              <p:nvPr/>
            </p:nvSpPr>
            <p:spPr bwMode="auto">
              <a:xfrm>
                <a:off x="603627"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75"/>
              <p:cNvSpPr>
                <a:spLocks noEditPoints="1"/>
              </p:cNvSpPr>
              <p:nvPr/>
            </p:nvSpPr>
            <p:spPr bwMode="auto">
              <a:xfrm>
                <a:off x="932085"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75"/>
              <p:cNvSpPr>
                <a:spLocks noEditPoints="1"/>
              </p:cNvSpPr>
              <p:nvPr/>
            </p:nvSpPr>
            <p:spPr bwMode="auto">
              <a:xfrm>
                <a:off x="1260543"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75"/>
              <p:cNvSpPr>
                <a:spLocks noEditPoints="1"/>
              </p:cNvSpPr>
              <p:nvPr/>
            </p:nvSpPr>
            <p:spPr bwMode="auto">
              <a:xfrm>
                <a:off x="1589001"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75"/>
              <p:cNvSpPr>
                <a:spLocks noEditPoints="1"/>
              </p:cNvSpPr>
              <p:nvPr/>
            </p:nvSpPr>
            <p:spPr bwMode="auto">
              <a:xfrm>
                <a:off x="1917459"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75"/>
              <p:cNvSpPr>
                <a:spLocks noEditPoints="1"/>
              </p:cNvSpPr>
              <p:nvPr/>
            </p:nvSpPr>
            <p:spPr bwMode="auto">
              <a:xfrm>
                <a:off x="2245917"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75"/>
              <p:cNvSpPr>
                <a:spLocks noEditPoints="1"/>
              </p:cNvSpPr>
              <p:nvPr/>
            </p:nvSpPr>
            <p:spPr bwMode="auto">
              <a:xfrm>
                <a:off x="2574375" y="1017307"/>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grpSp>
        <p:grpSp>
          <p:nvGrpSpPr>
            <p:cNvPr id="48" name="组合 47"/>
            <p:cNvGrpSpPr/>
            <p:nvPr/>
          </p:nvGrpSpPr>
          <p:grpSpPr>
            <a:xfrm>
              <a:off x="613558" y="1770573"/>
              <a:ext cx="4606259" cy="587482"/>
              <a:chOff x="613558" y="1770573"/>
              <a:chExt cx="4606259" cy="587482"/>
            </a:xfrm>
          </p:grpSpPr>
          <p:sp>
            <p:nvSpPr>
              <p:cNvPr id="6" name="Freeform 185"/>
              <p:cNvSpPr>
                <a:spLocks noEditPoints="1"/>
              </p:cNvSpPr>
              <p:nvPr/>
            </p:nvSpPr>
            <p:spPr bwMode="auto">
              <a:xfrm>
                <a:off x="613558"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5"/>
              <p:cNvSpPr>
                <a:spLocks noEditPoints="1"/>
              </p:cNvSpPr>
              <p:nvPr/>
            </p:nvSpPr>
            <p:spPr bwMode="auto">
              <a:xfrm>
                <a:off x="902725"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85"/>
              <p:cNvSpPr>
                <a:spLocks noEditPoints="1"/>
              </p:cNvSpPr>
              <p:nvPr/>
            </p:nvSpPr>
            <p:spPr bwMode="auto">
              <a:xfrm>
                <a:off x="1191892"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85"/>
              <p:cNvSpPr>
                <a:spLocks noEditPoints="1"/>
              </p:cNvSpPr>
              <p:nvPr/>
            </p:nvSpPr>
            <p:spPr bwMode="auto">
              <a:xfrm>
                <a:off x="1481059"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5"/>
              <p:cNvSpPr>
                <a:spLocks noEditPoints="1"/>
              </p:cNvSpPr>
              <p:nvPr/>
            </p:nvSpPr>
            <p:spPr bwMode="auto">
              <a:xfrm>
                <a:off x="2059393"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85"/>
              <p:cNvSpPr>
                <a:spLocks noEditPoints="1"/>
              </p:cNvSpPr>
              <p:nvPr/>
            </p:nvSpPr>
            <p:spPr bwMode="auto">
              <a:xfrm>
                <a:off x="1770226"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5"/>
              <p:cNvSpPr>
                <a:spLocks noEditPoints="1"/>
              </p:cNvSpPr>
              <p:nvPr/>
            </p:nvSpPr>
            <p:spPr bwMode="auto">
              <a:xfrm>
                <a:off x="2348560"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85"/>
              <p:cNvSpPr>
                <a:spLocks noEditPoints="1"/>
              </p:cNvSpPr>
              <p:nvPr/>
            </p:nvSpPr>
            <p:spPr bwMode="auto">
              <a:xfrm>
                <a:off x="2637727" y="1777295"/>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5"/>
              <p:cNvSpPr>
                <a:spLocks noEditPoints="1"/>
              </p:cNvSpPr>
              <p:nvPr/>
            </p:nvSpPr>
            <p:spPr bwMode="auto">
              <a:xfrm>
                <a:off x="2911276"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85"/>
              <p:cNvSpPr>
                <a:spLocks noEditPoints="1"/>
              </p:cNvSpPr>
              <p:nvPr/>
            </p:nvSpPr>
            <p:spPr bwMode="auto">
              <a:xfrm>
                <a:off x="3200443"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5"/>
              <p:cNvSpPr>
                <a:spLocks noEditPoints="1"/>
              </p:cNvSpPr>
              <p:nvPr/>
            </p:nvSpPr>
            <p:spPr bwMode="auto">
              <a:xfrm>
                <a:off x="3489610"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5"/>
              <p:cNvSpPr>
                <a:spLocks noEditPoints="1"/>
              </p:cNvSpPr>
              <p:nvPr/>
            </p:nvSpPr>
            <p:spPr bwMode="auto">
              <a:xfrm>
                <a:off x="3778777"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85"/>
              <p:cNvSpPr>
                <a:spLocks noEditPoints="1"/>
              </p:cNvSpPr>
              <p:nvPr/>
            </p:nvSpPr>
            <p:spPr bwMode="auto">
              <a:xfrm>
                <a:off x="4357111"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85"/>
              <p:cNvSpPr>
                <a:spLocks noEditPoints="1"/>
              </p:cNvSpPr>
              <p:nvPr/>
            </p:nvSpPr>
            <p:spPr bwMode="auto">
              <a:xfrm>
                <a:off x="4067944"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5"/>
              <p:cNvSpPr>
                <a:spLocks noEditPoints="1"/>
              </p:cNvSpPr>
              <p:nvPr/>
            </p:nvSpPr>
            <p:spPr bwMode="auto">
              <a:xfrm>
                <a:off x="4646278"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5"/>
              <p:cNvSpPr>
                <a:spLocks noEditPoints="1"/>
              </p:cNvSpPr>
              <p:nvPr/>
            </p:nvSpPr>
            <p:spPr bwMode="auto">
              <a:xfrm>
                <a:off x="4935445" y="1770573"/>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597337" y="2631861"/>
              <a:ext cx="2887478" cy="1340748"/>
              <a:chOff x="597337" y="2631861"/>
              <a:chExt cx="2887478" cy="1340748"/>
            </a:xfrm>
          </p:grpSpPr>
          <p:sp>
            <p:nvSpPr>
              <p:cNvPr id="28" name="Freeform 175"/>
              <p:cNvSpPr>
                <a:spLocks noEditPoints="1"/>
              </p:cNvSpPr>
              <p:nvPr/>
            </p:nvSpPr>
            <p:spPr bwMode="auto">
              <a:xfrm>
                <a:off x="597337" y="2631861"/>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75"/>
              <p:cNvSpPr>
                <a:spLocks noEditPoints="1"/>
              </p:cNvSpPr>
              <p:nvPr/>
            </p:nvSpPr>
            <p:spPr bwMode="auto">
              <a:xfrm>
                <a:off x="925795" y="2631861"/>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75"/>
              <p:cNvSpPr>
                <a:spLocks noEditPoints="1"/>
              </p:cNvSpPr>
              <p:nvPr/>
            </p:nvSpPr>
            <p:spPr bwMode="auto">
              <a:xfrm>
                <a:off x="1254253" y="2631861"/>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75"/>
              <p:cNvSpPr>
                <a:spLocks noEditPoints="1"/>
              </p:cNvSpPr>
              <p:nvPr/>
            </p:nvSpPr>
            <p:spPr bwMode="auto">
              <a:xfrm>
                <a:off x="1582711" y="2631861"/>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75"/>
              <p:cNvSpPr>
                <a:spLocks noEditPoints="1"/>
              </p:cNvSpPr>
              <p:nvPr/>
            </p:nvSpPr>
            <p:spPr bwMode="auto">
              <a:xfrm>
                <a:off x="1911169" y="2631861"/>
                <a:ext cx="334748" cy="618339"/>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5"/>
              <p:cNvSpPr>
                <a:spLocks noEditPoints="1"/>
              </p:cNvSpPr>
              <p:nvPr/>
            </p:nvSpPr>
            <p:spPr bwMode="auto">
              <a:xfrm>
                <a:off x="613558"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85"/>
              <p:cNvSpPr>
                <a:spLocks noEditPoints="1"/>
              </p:cNvSpPr>
              <p:nvPr/>
            </p:nvSpPr>
            <p:spPr bwMode="auto">
              <a:xfrm>
                <a:off x="902725"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85"/>
              <p:cNvSpPr>
                <a:spLocks noEditPoints="1"/>
              </p:cNvSpPr>
              <p:nvPr/>
            </p:nvSpPr>
            <p:spPr bwMode="auto">
              <a:xfrm>
                <a:off x="1191892"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85"/>
              <p:cNvSpPr>
                <a:spLocks noEditPoints="1"/>
              </p:cNvSpPr>
              <p:nvPr/>
            </p:nvSpPr>
            <p:spPr bwMode="auto">
              <a:xfrm>
                <a:off x="1481059"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85"/>
              <p:cNvSpPr>
                <a:spLocks noEditPoints="1"/>
              </p:cNvSpPr>
              <p:nvPr/>
            </p:nvSpPr>
            <p:spPr bwMode="auto">
              <a:xfrm>
                <a:off x="2059393"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85"/>
              <p:cNvSpPr>
                <a:spLocks noEditPoints="1"/>
              </p:cNvSpPr>
              <p:nvPr/>
            </p:nvSpPr>
            <p:spPr bwMode="auto">
              <a:xfrm>
                <a:off x="1770226"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85"/>
              <p:cNvSpPr>
                <a:spLocks noEditPoints="1"/>
              </p:cNvSpPr>
              <p:nvPr/>
            </p:nvSpPr>
            <p:spPr bwMode="auto">
              <a:xfrm>
                <a:off x="2348560"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85"/>
              <p:cNvSpPr>
                <a:spLocks noEditPoints="1"/>
              </p:cNvSpPr>
              <p:nvPr/>
            </p:nvSpPr>
            <p:spPr bwMode="auto">
              <a:xfrm>
                <a:off x="2637727" y="3391849"/>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85"/>
              <p:cNvSpPr>
                <a:spLocks noEditPoints="1"/>
              </p:cNvSpPr>
              <p:nvPr/>
            </p:nvSpPr>
            <p:spPr bwMode="auto">
              <a:xfrm>
                <a:off x="2911276" y="3385127"/>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85"/>
              <p:cNvSpPr>
                <a:spLocks noEditPoints="1"/>
              </p:cNvSpPr>
              <p:nvPr/>
            </p:nvSpPr>
            <p:spPr bwMode="auto">
              <a:xfrm>
                <a:off x="3200443" y="3385127"/>
                <a:ext cx="284372" cy="580760"/>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53" name="直接连接符 52"/>
          <p:cNvCxnSpPr/>
          <p:nvPr/>
        </p:nvCxnSpPr>
        <p:spPr>
          <a:xfrm>
            <a:off x="904524" y="865955"/>
            <a:ext cx="0" cy="3354643"/>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2063690" y="865955"/>
            <a:ext cx="0" cy="3354643"/>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202050" y="865955"/>
            <a:ext cx="0" cy="3354643"/>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225942" y="865955"/>
            <a:ext cx="0" cy="3354643"/>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231361" y="865955"/>
            <a:ext cx="0" cy="3354643"/>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TextBox 54"/>
          <p:cNvSpPr txBox="1"/>
          <p:nvPr/>
        </p:nvSpPr>
        <p:spPr>
          <a:xfrm>
            <a:off x="345470" y="3364696"/>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a:t>
            </a:r>
            <a:endParaRPr lang="zh-CN" altLang="en-US" dirty="0">
              <a:latin typeface="微软雅黑" panose="020B0503020204020204" pitchFamily="34" charset="-122"/>
              <a:ea typeface="微软雅黑" panose="020B0503020204020204" pitchFamily="34" charset="-122"/>
            </a:endParaRPr>
          </a:p>
        </p:txBody>
      </p:sp>
      <p:sp>
        <p:nvSpPr>
          <p:cNvPr id="60" name="TextBox 54"/>
          <p:cNvSpPr txBox="1"/>
          <p:nvPr/>
        </p:nvSpPr>
        <p:spPr>
          <a:xfrm>
            <a:off x="345470" y="1604353"/>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Q2</a:t>
            </a:r>
            <a:endParaRPr lang="zh-CN" altLang="en-US" dirty="0">
              <a:latin typeface="微软雅黑" panose="020B0503020204020204" pitchFamily="34" charset="-122"/>
              <a:ea typeface="微软雅黑" panose="020B0503020204020204" pitchFamily="34" charset="-122"/>
            </a:endParaRPr>
          </a:p>
        </p:txBody>
      </p:sp>
      <p:sp>
        <p:nvSpPr>
          <p:cNvPr id="61" name="文本框 60"/>
          <p:cNvSpPr txBox="1"/>
          <p:nvPr/>
        </p:nvSpPr>
        <p:spPr>
          <a:xfrm>
            <a:off x="765280" y="4284507"/>
            <a:ext cx="301686" cy="369332"/>
          </a:xfrm>
          <a:prstGeom prst="rect">
            <a:avLst/>
          </a:prstGeom>
          <a:noFill/>
        </p:spPr>
        <p:txBody>
          <a:bodyPr wrap="none" rtlCol="0">
            <a:spAutoFit/>
          </a:bodyPr>
          <a:lstStyle/>
          <a:p>
            <a:r>
              <a:rPr lang="en-US" altLang="zh-CN" dirty="0" smtClean="0"/>
              <a:t>0</a:t>
            </a:r>
            <a:endParaRPr lang="zh-CN" altLang="en-US" dirty="0"/>
          </a:p>
        </p:txBody>
      </p:sp>
      <p:sp>
        <p:nvSpPr>
          <p:cNvPr id="62" name="文本框 61"/>
          <p:cNvSpPr txBox="1"/>
          <p:nvPr/>
        </p:nvSpPr>
        <p:spPr>
          <a:xfrm>
            <a:off x="1785580" y="4284507"/>
            <a:ext cx="301686" cy="369332"/>
          </a:xfrm>
          <a:prstGeom prst="rect">
            <a:avLst/>
          </a:prstGeom>
          <a:noFill/>
        </p:spPr>
        <p:txBody>
          <a:bodyPr wrap="none" rtlCol="0">
            <a:spAutoFit/>
          </a:bodyPr>
          <a:lstStyle/>
          <a:p>
            <a:r>
              <a:rPr lang="en-US" altLang="zh-CN" dirty="0" smtClean="0"/>
              <a:t>5</a:t>
            </a:r>
            <a:endParaRPr lang="zh-CN" altLang="en-US" dirty="0"/>
          </a:p>
        </p:txBody>
      </p:sp>
      <p:sp>
        <p:nvSpPr>
          <p:cNvPr id="63" name="文本框 62"/>
          <p:cNvSpPr txBox="1"/>
          <p:nvPr/>
        </p:nvSpPr>
        <p:spPr>
          <a:xfrm>
            <a:off x="2805880" y="4284507"/>
            <a:ext cx="418704" cy="369332"/>
          </a:xfrm>
          <a:prstGeom prst="rect">
            <a:avLst/>
          </a:prstGeom>
          <a:noFill/>
        </p:spPr>
        <p:txBody>
          <a:bodyPr wrap="none" rtlCol="0">
            <a:spAutoFit/>
          </a:bodyPr>
          <a:lstStyle/>
          <a:p>
            <a:r>
              <a:rPr lang="en-US" altLang="zh-CN" dirty="0" smtClean="0"/>
              <a:t>10</a:t>
            </a:r>
            <a:endParaRPr lang="zh-CN" altLang="en-US" dirty="0"/>
          </a:p>
        </p:txBody>
      </p:sp>
      <p:sp>
        <p:nvSpPr>
          <p:cNvPr id="64" name="文本框 63"/>
          <p:cNvSpPr txBox="1"/>
          <p:nvPr/>
        </p:nvSpPr>
        <p:spPr>
          <a:xfrm>
            <a:off x="3943198" y="4284507"/>
            <a:ext cx="418704" cy="369332"/>
          </a:xfrm>
          <a:prstGeom prst="rect">
            <a:avLst/>
          </a:prstGeom>
          <a:noFill/>
        </p:spPr>
        <p:txBody>
          <a:bodyPr wrap="none" rtlCol="0">
            <a:spAutoFit/>
          </a:bodyPr>
          <a:lstStyle/>
          <a:p>
            <a:r>
              <a:rPr lang="en-US" altLang="zh-CN" dirty="0" smtClean="0"/>
              <a:t>15</a:t>
            </a:r>
            <a:endParaRPr lang="zh-CN" altLang="en-US" dirty="0"/>
          </a:p>
        </p:txBody>
      </p:sp>
      <p:sp>
        <p:nvSpPr>
          <p:cNvPr id="65" name="文本框 64"/>
          <p:cNvSpPr txBox="1"/>
          <p:nvPr/>
        </p:nvSpPr>
        <p:spPr>
          <a:xfrm>
            <a:off x="5080518" y="4284507"/>
            <a:ext cx="418704" cy="369332"/>
          </a:xfrm>
          <a:prstGeom prst="rect">
            <a:avLst/>
          </a:prstGeom>
          <a:noFill/>
        </p:spPr>
        <p:txBody>
          <a:bodyPr wrap="none" rtlCol="0">
            <a:spAutoFit/>
          </a:bodyPr>
          <a:lstStyle/>
          <a:p>
            <a:r>
              <a:rPr lang="en-US" altLang="zh-CN" dirty="0" smtClean="0"/>
              <a:t>20</a:t>
            </a:r>
            <a:endParaRPr lang="zh-CN" altLang="en-US" dirty="0"/>
          </a:p>
        </p:txBody>
      </p:sp>
      <p:grpSp>
        <p:nvGrpSpPr>
          <p:cNvPr id="74" name="组合 73"/>
          <p:cNvGrpSpPr/>
          <p:nvPr/>
        </p:nvGrpSpPr>
        <p:grpSpPr>
          <a:xfrm>
            <a:off x="5782050" y="225622"/>
            <a:ext cx="1569321" cy="949198"/>
            <a:chOff x="5760475" y="700221"/>
            <a:chExt cx="1569321" cy="949198"/>
          </a:xfrm>
        </p:grpSpPr>
        <p:sp>
          <p:nvSpPr>
            <p:cNvPr id="69" name="Freeform 175"/>
            <p:cNvSpPr>
              <a:spLocks noEditPoints="1"/>
            </p:cNvSpPr>
            <p:nvPr/>
          </p:nvSpPr>
          <p:spPr bwMode="auto">
            <a:xfrm>
              <a:off x="5760475" y="700221"/>
              <a:ext cx="576064" cy="949198"/>
            </a:xfrm>
            <a:custGeom>
              <a:avLst/>
              <a:gdLst>
                <a:gd name="T0" fmla="*/ 33 w 38"/>
                <a:gd name="T1" fmla="*/ 20 h 63"/>
                <a:gd name="T2" fmla="*/ 26 w 38"/>
                <a:gd name="T3" fmla="*/ 6 h 63"/>
                <a:gd name="T4" fmla="*/ 19 w 38"/>
                <a:gd name="T5" fmla="*/ 0 h 63"/>
                <a:gd name="T6" fmla="*/ 12 w 38"/>
                <a:gd name="T7" fmla="*/ 6 h 63"/>
                <a:gd name="T8" fmla="*/ 5 w 38"/>
                <a:gd name="T9" fmla="*/ 20 h 63"/>
                <a:gd name="T10" fmla="*/ 1 w 38"/>
                <a:gd name="T11" fmla="*/ 32 h 63"/>
                <a:gd name="T12" fmla="*/ 6 w 38"/>
                <a:gd name="T13" fmla="*/ 39 h 63"/>
                <a:gd name="T14" fmla="*/ 4 w 38"/>
                <a:gd name="T15" fmla="*/ 46 h 63"/>
                <a:gd name="T16" fmla="*/ 11 w 38"/>
                <a:gd name="T17" fmla="*/ 47 h 63"/>
                <a:gd name="T18" fmla="*/ 10 w 38"/>
                <a:gd name="T19" fmla="*/ 57 h 63"/>
                <a:gd name="T20" fmla="*/ 19 w 38"/>
                <a:gd name="T21" fmla="*/ 61 h 63"/>
                <a:gd name="T22" fmla="*/ 28 w 38"/>
                <a:gd name="T23" fmla="*/ 57 h 63"/>
                <a:gd name="T24" fmla="*/ 27 w 38"/>
                <a:gd name="T25" fmla="*/ 47 h 63"/>
                <a:gd name="T26" fmla="*/ 34 w 38"/>
                <a:gd name="T27" fmla="*/ 46 h 63"/>
                <a:gd name="T28" fmla="*/ 32 w 38"/>
                <a:gd name="T29" fmla="*/ 39 h 63"/>
                <a:gd name="T30" fmla="*/ 37 w 38"/>
                <a:gd name="T31" fmla="*/ 32 h 63"/>
                <a:gd name="T32" fmla="*/ 14 w 38"/>
                <a:gd name="T33" fmla="*/ 7 h 63"/>
                <a:gd name="T34" fmla="*/ 19 w 38"/>
                <a:gd name="T35" fmla="*/ 3 h 63"/>
                <a:gd name="T36" fmla="*/ 19 w 38"/>
                <a:gd name="T37" fmla="*/ 3 h 63"/>
                <a:gd name="T38" fmla="*/ 25 w 38"/>
                <a:gd name="T39" fmla="*/ 12 h 63"/>
                <a:gd name="T40" fmla="*/ 19 w 38"/>
                <a:gd name="T41" fmla="*/ 14 h 63"/>
                <a:gd name="T42" fmla="*/ 19 w 38"/>
                <a:gd name="T43" fmla="*/ 14 h 63"/>
                <a:gd name="T44" fmla="*/ 19 w 38"/>
                <a:gd name="T45" fmla="*/ 14 h 63"/>
                <a:gd name="T46" fmla="*/ 16 w 38"/>
                <a:gd name="T47" fmla="*/ 13 h 63"/>
                <a:gd name="T48" fmla="*/ 14 w 38"/>
                <a:gd name="T49" fmla="*/ 7 h 63"/>
                <a:gd name="T50" fmla="*/ 32 w 38"/>
                <a:gd name="T51" fmla="*/ 36 h 63"/>
                <a:gd name="T52" fmla="*/ 26 w 38"/>
                <a:gd name="T53" fmla="*/ 24 h 63"/>
                <a:gd name="T54" fmla="*/ 32 w 38"/>
                <a:gd name="T55" fmla="*/ 45 h 63"/>
                <a:gd name="T56" fmla="*/ 25 w 38"/>
                <a:gd name="T57" fmla="*/ 57 h 63"/>
                <a:gd name="T58" fmla="*/ 20 w 38"/>
                <a:gd name="T59" fmla="*/ 57 h 63"/>
                <a:gd name="T60" fmla="*/ 20 w 38"/>
                <a:gd name="T61" fmla="*/ 45 h 63"/>
                <a:gd name="T62" fmla="*/ 18 w 38"/>
                <a:gd name="T63" fmla="*/ 57 h 63"/>
                <a:gd name="T64" fmla="*/ 15 w 38"/>
                <a:gd name="T65" fmla="*/ 60 h 63"/>
                <a:gd name="T66" fmla="*/ 13 w 38"/>
                <a:gd name="T67" fmla="*/ 45 h 63"/>
                <a:gd name="T68" fmla="*/ 13 w 38"/>
                <a:gd name="T69" fmla="*/ 24 h 63"/>
                <a:gd name="T70" fmla="*/ 9 w 38"/>
                <a:gd name="T71" fmla="*/ 34 h 63"/>
                <a:gd name="T72" fmla="*/ 5 w 38"/>
                <a:gd name="T73" fmla="*/ 36 h 63"/>
                <a:gd name="T74" fmla="*/ 8 w 38"/>
                <a:gd name="T75" fmla="*/ 21 h 63"/>
                <a:gd name="T76" fmla="*/ 21 w 38"/>
                <a:gd name="T77" fmla="*/ 15 h 63"/>
                <a:gd name="T78" fmla="*/ 34 w 38"/>
                <a:gd name="T79"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63">
                  <a:moveTo>
                    <a:pt x="33" y="20"/>
                  </a:moveTo>
                  <a:cubicBezTo>
                    <a:pt x="33" y="20"/>
                    <a:pt x="33" y="20"/>
                    <a:pt x="33" y="20"/>
                  </a:cubicBezTo>
                  <a:cubicBezTo>
                    <a:pt x="32" y="16"/>
                    <a:pt x="29" y="14"/>
                    <a:pt x="27" y="13"/>
                  </a:cubicBezTo>
                  <a:cubicBezTo>
                    <a:pt x="29" y="11"/>
                    <a:pt x="27" y="8"/>
                    <a:pt x="26" y="6"/>
                  </a:cubicBezTo>
                  <a:cubicBezTo>
                    <a:pt x="25" y="3"/>
                    <a:pt x="22" y="0"/>
                    <a:pt x="19" y="0"/>
                  </a:cubicBezTo>
                  <a:cubicBezTo>
                    <a:pt x="19" y="0"/>
                    <a:pt x="19" y="0"/>
                    <a:pt x="19" y="0"/>
                  </a:cubicBezTo>
                  <a:cubicBezTo>
                    <a:pt x="19" y="0"/>
                    <a:pt x="19" y="0"/>
                    <a:pt x="19" y="0"/>
                  </a:cubicBezTo>
                  <a:cubicBezTo>
                    <a:pt x="16" y="0"/>
                    <a:pt x="13" y="3"/>
                    <a:pt x="12" y="6"/>
                  </a:cubicBezTo>
                  <a:cubicBezTo>
                    <a:pt x="10" y="9"/>
                    <a:pt x="10" y="12"/>
                    <a:pt x="11" y="13"/>
                  </a:cubicBezTo>
                  <a:cubicBezTo>
                    <a:pt x="9" y="14"/>
                    <a:pt x="7" y="16"/>
                    <a:pt x="5" y="20"/>
                  </a:cubicBezTo>
                  <a:cubicBezTo>
                    <a:pt x="5" y="21"/>
                    <a:pt x="5" y="21"/>
                    <a:pt x="5" y="21"/>
                  </a:cubicBezTo>
                  <a:cubicBezTo>
                    <a:pt x="3" y="26"/>
                    <a:pt x="2" y="30"/>
                    <a:pt x="1" y="32"/>
                  </a:cubicBezTo>
                  <a:cubicBezTo>
                    <a:pt x="0" y="37"/>
                    <a:pt x="3" y="38"/>
                    <a:pt x="4" y="39"/>
                  </a:cubicBezTo>
                  <a:cubicBezTo>
                    <a:pt x="5" y="39"/>
                    <a:pt x="5" y="39"/>
                    <a:pt x="6" y="39"/>
                  </a:cubicBezTo>
                  <a:cubicBezTo>
                    <a:pt x="4" y="44"/>
                    <a:pt x="4" y="44"/>
                    <a:pt x="4" y="44"/>
                  </a:cubicBezTo>
                  <a:cubicBezTo>
                    <a:pt x="4" y="45"/>
                    <a:pt x="4" y="46"/>
                    <a:pt x="4" y="46"/>
                  </a:cubicBezTo>
                  <a:cubicBezTo>
                    <a:pt x="5" y="47"/>
                    <a:pt x="6" y="47"/>
                    <a:pt x="6" y="47"/>
                  </a:cubicBezTo>
                  <a:cubicBezTo>
                    <a:pt x="11" y="47"/>
                    <a:pt x="11" y="47"/>
                    <a:pt x="11" y="47"/>
                  </a:cubicBezTo>
                  <a:cubicBezTo>
                    <a:pt x="10" y="57"/>
                    <a:pt x="10" y="57"/>
                    <a:pt x="10" y="57"/>
                  </a:cubicBezTo>
                  <a:cubicBezTo>
                    <a:pt x="10" y="57"/>
                    <a:pt x="10" y="57"/>
                    <a:pt x="10" y="57"/>
                  </a:cubicBezTo>
                  <a:cubicBezTo>
                    <a:pt x="10" y="60"/>
                    <a:pt x="12" y="63"/>
                    <a:pt x="15" y="63"/>
                  </a:cubicBezTo>
                  <a:cubicBezTo>
                    <a:pt x="17" y="63"/>
                    <a:pt x="18" y="62"/>
                    <a:pt x="19" y="61"/>
                  </a:cubicBezTo>
                  <a:cubicBezTo>
                    <a:pt x="20" y="62"/>
                    <a:pt x="21" y="63"/>
                    <a:pt x="23" y="63"/>
                  </a:cubicBezTo>
                  <a:cubicBezTo>
                    <a:pt x="26" y="63"/>
                    <a:pt x="28" y="60"/>
                    <a:pt x="28" y="57"/>
                  </a:cubicBezTo>
                  <a:cubicBezTo>
                    <a:pt x="28" y="57"/>
                    <a:pt x="28" y="57"/>
                    <a:pt x="28" y="57"/>
                  </a:cubicBezTo>
                  <a:cubicBezTo>
                    <a:pt x="27" y="47"/>
                    <a:pt x="27" y="47"/>
                    <a:pt x="27" y="47"/>
                  </a:cubicBezTo>
                  <a:cubicBezTo>
                    <a:pt x="32" y="47"/>
                    <a:pt x="32" y="47"/>
                    <a:pt x="32" y="47"/>
                  </a:cubicBezTo>
                  <a:cubicBezTo>
                    <a:pt x="32" y="47"/>
                    <a:pt x="33" y="47"/>
                    <a:pt x="34" y="46"/>
                  </a:cubicBezTo>
                  <a:cubicBezTo>
                    <a:pt x="34" y="46"/>
                    <a:pt x="34" y="45"/>
                    <a:pt x="34" y="44"/>
                  </a:cubicBezTo>
                  <a:cubicBezTo>
                    <a:pt x="32" y="39"/>
                    <a:pt x="32" y="39"/>
                    <a:pt x="32" y="39"/>
                  </a:cubicBezTo>
                  <a:cubicBezTo>
                    <a:pt x="33" y="39"/>
                    <a:pt x="33" y="39"/>
                    <a:pt x="34" y="39"/>
                  </a:cubicBezTo>
                  <a:cubicBezTo>
                    <a:pt x="35" y="38"/>
                    <a:pt x="38" y="37"/>
                    <a:pt x="37" y="32"/>
                  </a:cubicBezTo>
                  <a:cubicBezTo>
                    <a:pt x="36" y="30"/>
                    <a:pt x="35" y="25"/>
                    <a:pt x="33" y="20"/>
                  </a:cubicBezTo>
                  <a:close/>
                  <a:moveTo>
                    <a:pt x="14" y="7"/>
                  </a:moveTo>
                  <a:cubicBezTo>
                    <a:pt x="15" y="5"/>
                    <a:pt x="17" y="3"/>
                    <a:pt x="19" y="3"/>
                  </a:cubicBezTo>
                  <a:cubicBezTo>
                    <a:pt x="19" y="3"/>
                    <a:pt x="19" y="3"/>
                    <a:pt x="19" y="3"/>
                  </a:cubicBezTo>
                  <a:cubicBezTo>
                    <a:pt x="19" y="3"/>
                    <a:pt x="19" y="3"/>
                    <a:pt x="19" y="3"/>
                  </a:cubicBezTo>
                  <a:cubicBezTo>
                    <a:pt x="19" y="3"/>
                    <a:pt x="19" y="3"/>
                    <a:pt x="19" y="3"/>
                  </a:cubicBezTo>
                  <a:cubicBezTo>
                    <a:pt x="21" y="3"/>
                    <a:pt x="23" y="5"/>
                    <a:pt x="24" y="7"/>
                  </a:cubicBezTo>
                  <a:cubicBezTo>
                    <a:pt x="24" y="7"/>
                    <a:pt x="26" y="11"/>
                    <a:pt x="25" y="12"/>
                  </a:cubicBezTo>
                  <a:cubicBezTo>
                    <a:pt x="24" y="13"/>
                    <a:pt x="22" y="13"/>
                    <a:pt x="22" y="13"/>
                  </a:cubicBezTo>
                  <a:cubicBezTo>
                    <a:pt x="21" y="14"/>
                    <a:pt x="20" y="14"/>
                    <a:pt x="19" y="14"/>
                  </a:cubicBezTo>
                  <a:cubicBezTo>
                    <a:pt x="19" y="14"/>
                    <a:pt x="19" y="14"/>
                    <a:pt x="19" y="14"/>
                  </a:cubicBezTo>
                  <a:cubicBezTo>
                    <a:pt x="19" y="14"/>
                    <a:pt x="19" y="14"/>
                    <a:pt x="19" y="14"/>
                  </a:cubicBezTo>
                  <a:cubicBezTo>
                    <a:pt x="19" y="14"/>
                    <a:pt x="19" y="14"/>
                    <a:pt x="19" y="14"/>
                  </a:cubicBezTo>
                  <a:cubicBezTo>
                    <a:pt x="19" y="14"/>
                    <a:pt x="19" y="14"/>
                    <a:pt x="19" y="14"/>
                  </a:cubicBezTo>
                  <a:cubicBezTo>
                    <a:pt x="18" y="14"/>
                    <a:pt x="17" y="14"/>
                    <a:pt x="16" y="13"/>
                  </a:cubicBezTo>
                  <a:cubicBezTo>
                    <a:pt x="16" y="13"/>
                    <a:pt x="16" y="13"/>
                    <a:pt x="16" y="13"/>
                  </a:cubicBezTo>
                  <a:cubicBezTo>
                    <a:pt x="15" y="13"/>
                    <a:pt x="14" y="13"/>
                    <a:pt x="13" y="12"/>
                  </a:cubicBezTo>
                  <a:cubicBezTo>
                    <a:pt x="12" y="10"/>
                    <a:pt x="14" y="7"/>
                    <a:pt x="14" y="7"/>
                  </a:cubicBezTo>
                  <a:close/>
                  <a:moveTo>
                    <a:pt x="33" y="36"/>
                  </a:moveTo>
                  <a:cubicBezTo>
                    <a:pt x="33" y="36"/>
                    <a:pt x="33" y="36"/>
                    <a:pt x="32" y="36"/>
                  </a:cubicBezTo>
                  <a:cubicBezTo>
                    <a:pt x="31" y="36"/>
                    <a:pt x="30" y="35"/>
                    <a:pt x="29" y="34"/>
                  </a:cubicBezTo>
                  <a:cubicBezTo>
                    <a:pt x="29" y="34"/>
                    <a:pt x="26" y="24"/>
                    <a:pt x="26" y="24"/>
                  </a:cubicBezTo>
                  <a:cubicBezTo>
                    <a:pt x="25" y="24"/>
                    <a:pt x="25" y="24"/>
                    <a:pt x="25" y="24"/>
                  </a:cubicBezTo>
                  <a:cubicBezTo>
                    <a:pt x="32" y="45"/>
                    <a:pt x="32" y="45"/>
                    <a:pt x="32" y="45"/>
                  </a:cubicBezTo>
                  <a:cubicBezTo>
                    <a:pt x="25" y="45"/>
                    <a:pt x="25" y="45"/>
                    <a:pt x="25" y="45"/>
                  </a:cubicBezTo>
                  <a:cubicBezTo>
                    <a:pt x="25" y="57"/>
                    <a:pt x="25" y="57"/>
                    <a:pt x="25" y="57"/>
                  </a:cubicBezTo>
                  <a:cubicBezTo>
                    <a:pt x="25" y="59"/>
                    <a:pt x="24" y="60"/>
                    <a:pt x="23" y="60"/>
                  </a:cubicBezTo>
                  <a:cubicBezTo>
                    <a:pt x="21" y="60"/>
                    <a:pt x="20" y="59"/>
                    <a:pt x="20" y="57"/>
                  </a:cubicBezTo>
                  <a:cubicBezTo>
                    <a:pt x="20" y="57"/>
                    <a:pt x="20" y="57"/>
                    <a:pt x="20" y="57"/>
                  </a:cubicBezTo>
                  <a:cubicBezTo>
                    <a:pt x="20" y="45"/>
                    <a:pt x="20" y="45"/>
                    <a:pt x="20" y="45"/>
                  </a:cubicBezTo>
                  <a:cubicBezTo>
                    <a:pt x="18" y="45"/>
                    <a:pt x="18" y="45"/>
                    <a:pt x="18" y="45"/>
                  </a:cubicBezTo>
                  <a:cubicBezTo>
                    <a:pt x="18" y="57"/>
                    <a:pt x="18" y="57"/>
                    <a:pt x="18" y="57"/>
                  </a:cubicBezTo>
                  <a:cubicBezTo>
                    <a:pt x="18" y="57"/>
                    <a:pt x="18" y="57"/>
                    <a:pt x="18" y="57"/>
                  </a:cubicBezTo>
                  <a:cubicBezTo>
                    <a:pt x="18" y="59"/>
                    <a:pt x="17" y="60"/>
                    <a:pt x="15" y="60"/>
                  </a:cubicBezTo>
                  <a:cubicBezTo>
                    <a:pt x="14" y="60"/>
                    <a:pt x="13" y="59"/>
                    <a:pt x="13" y="57"/>
                  </a:cubicBezTo>
                  <a:cubicBezTo>
                    <a:pt x="13" y="45"/>
                    <a:pt x="13" y="45"/>
                    <a:pt x="13" y="45"/>
                  </a:cubicBezTo>
                  <a:cubicBezTo>
                    <a:pt x="6" y="45"/>
                    <a:pt x="6" y="45"/>
                    <a:pt x="6" y="45"/>
                  </a:cubicBezTo>
                  <a:cubicBezTo>
                    <a:pt x="13" y="24"/>
                    <a:pt x="13" y="24"/>
                    <a:pt x="13" y="24"/>
                  </a:cubicBezTo>
                  <a:cubicBezTo>
                    <a:pt x="12" y="24"/>
                    <a:pt x="12" y="24"/>
                    <a:pt x="12" y="24"/>
                  </a:cubicBezTo>
                  <a:cubicBezTo>
                    <a:pt x="12" y="24"/>
                    <a:pt x="9" y="34"/>
                    <a:pt x="9" y="34"/>
                  </a:cubicBezTo>
                  <a:cubicBezTo>
                    <a:pt x="8" y="35"/>
                    <a:pt x="7" y="36"/>
                    <a:pt x="6" y="36"/>
                  </a:cubicBezTo>
                  <a:cubicBezTo>
                    <a:pt x="6" y="36"/>
                    <a:pt x="5" y="36"/>
                    <a:pt x="5" y="36"/>
                  </a:cubicBezTo>
                  <a:cubicBezTo>
                    <a:pt x="3" y="36"/>
                    <a:pt x="3" y="34"/>
                    <a:pt x="4" y="32"/>
                  </a:cubicBezTo>
                  <a:cubicBezTo>
                    <a:pt x="4" y="31"/>
                    <a:pt x="6" y="26"/>
                    <a:pt x="8" y="21"/>
                  </a:cubicBezTo>
                  <a:cubicBezTo>
                    <a:pt x="9" y="16"/>
                    <a:pt x="12" y="15"/>
                    <a:pt x="17" y="15"/>
                  </a:cubicBezTo>
                  <a:cubicBezTo>
                    <a:pt x="21" y="15"/>
                    <a:pt x="21" y="15"/>
                    <a:pt x="21" y="15"/>
                  </a:cubicBezTo>
                  <a:cubicBezTo>
                    <a:pt x="26" y="15"/>
                    <a:pt x="29" y="16"/>
                    <a:pt x="31" y="21"/>
                  </a:cubicBezTo>
                  <a:cubicBezTo>
                    <a:pt x="32" y="26"/>
                    <a:pt x="34" y="31"/>
                    <a:pt x="34" y="32"/>
                  </a:cubicBezTo>
                  <a:cubicBezTo>
                    <a:pt x="35" y="34"/>
                    <a:pt x="35" y="36"/>
                    <a:pt x="33" y="36"/>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文本框 69"/>
            <p:cNvSpPr txBox="1"/>
            <p:nvPr/>
          </p:nvSpPr>
          <p:spPr>
            <a:xfrm>
              <a:off x="6592094" y="990154"/>
              <a:ext cx="737702" cy="369332"/>
            </a:xfrm>
            <a:prstGeom prst="rect">
              <a:avLst/>
            </a:prstGeom>
            <a:noFill/>
          </p:spPr>
          <p:txBody>
            <a:bodyPr wrap="none" rtlCol="0">
              <a:spAutoFit/>
            </a:bodyPr>
            <a:lstStyle/>
            <a:p>
              <a:r>
                <a:rPr lang="en-US" altLang="zh-CN" dirty="0" smtClean="0">
                  <a:solidFill>
                    <a:srgbClr val="0070C0"/>
                  </a:solidFill>
                  <a:latin typeface="微软雅黑" panose="020B0503020204020204" pitchFamily="34" charset="-122"/>
                  <a:ea typeface="微软雅黑" panose="020B0503020204020204" pitchFamily="34" charset="-122"/>
                </a:rPr>
                <a:t>X788</a:t>
              </a:r>
              <a:endParaRPr lang="zh-CN" altLang="en-US" dirty="0">
                <a:solidFill>
                  <a:srgbClr val="0070C0"/>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5782050" y="2610340"/>
            <a:ext cx="1496395" cy="1034066"/>
            <a:chOff x="5830203" y="2890680"/>
            <a:chExt cx="1496395" cy="1034066"/>
          </a:xfrm>
        </p:grpSpPr>
        <p:sp>
          <p:nvSpPr>
            <p:cNvPr id="68" name="Freeform 185"/>
            <p:cNvSpPr>
              <a:spLocks noEditPoints="1"/>
            </p:cNvSpPr>
            <p:nvPr/>
          </p:nvSpPr>
          <p:spPr bwMode="auto">
            <a:xfrm>
              <a:off x="5830203" y="2890680"/>
              <a:ext cx="506336" cy="1034066"/>
            </a:xfrm>
            <a:custGeom>
              <a:avLst/>
              <a:gdLst>
                <a:gd name="T0" fmla="*/ 23 w 31"/>
                <a:gd name="T1" fmla="*/ 13 h 63"/>
                <a:gd name="T2" fmla="*/ 24 w 31"/>
                <a:gd name="T3" fmla="*/ 8 h 63"/>
                <a:gd name="T4" fmla="*/ 16 w 31"/>
                <a:gd name="T5" fmla="*/ 0 h 63"/>
                <a:gd name="T6" fmla="*/ 7 w 31"/>
                <a:gd name="T7" fmla="*/ 8 h 63"/>
                <a:gd name="T8" fmla="*/ 9 w 31"/>
                <a:gd name="T9" fmla="*/ 13 h 63"/>
                <a:gd name="T10" fmla="*/ 0 w 31"/>
                <a:gd name="T11" fmla="*/ 24 h 63"/>
                <a:gd name="T12" fmla="*/ 0 w 31"/>
                <a:gd name="T13" fmla="*/ 37 h 63"/>
                <a:gd name="T14" fmla="*/ 5 w 31"/>
                <a:gd name="T15" fmla="*/ 42 h 63"/>
                <a:gd name="T16" fmla="*/ 6 w 31"/>
                <a:gd name="T17" fmla="*/ 42 h 63"/>
                <a:gd name="T18" fmla="*/ 6 w 31"/>
                <a:gd name="T19" fmla="*/ 57 h 63"/>
                <a:gd name="T20" fmla="*/ 11 w 31"/>
                <a:gd name="T21" fmla="*/ 63 h 63"/>
                <a:gd name="T22" fmla="*/ 15 w 31"/>
                <a:gd name="T23" fmla="*/ 61 h 63"/>
                <a:gd name="T24" fmla="*/ 19 w 31"/>
                <a:gd name="T25" fmla="*/ 63 h 63"/>
                <a:gd name="T26" fmla="*/ 25 w 31"/>
                <a:gd name="T27" fmla="*/ 57 h 63"/>
                <a:gd name="T28" fmla="*/ 25 w 31"/>
                <a:gd name="T29" fmla="*/ 57 h 63"/>
                <a:gd name="T30" fmla="*/ 25 w 31"/>
                <a:gd name="T31" fmla="*/ 42 h 63"/>
                <a:gd name="T32" fmla="*/ 26 w 31"/>
                <a:gd name="T33" fmla="*/ 42 h 63"/>
                <a:gd name="T34" fmla="*/ 31 w 31"/>
                <a:gd name="T35" fmla="*/ 37 h 63"/>
                <a:gd name="T36" fmla="*/ 31 w 31"/>
                <a:gd name="T37" fmla="*/ 24 h 63"/>
                <a:gd name="T38" fmla="*/ 23 w 31"/>
                <a:gd name="T39" fmla="*/ 13 h 63"/>
                <a:gd name="T40" fmla="*/ 16 w 31"/>
                <a:gd name="T41" fmla="*/ 3 h 63"/>
                <a:gd name="T42" fmla="*/ 22 w 31"/>
                <a:gd name="T43" fmla="*/ 8 h 63"/>
                <a:gd name="T44" fmla="*/ 16 w 31"/>
                <a:gd name="T45" fmla="*/ 14 h 63"/>
                <a:gd name="T46" fmla="*/ 10 w 31"/>
                <a:gd name="T47" fmla="*/ 8 h 63"/>
                <a:gd name="T48" fmla="*/ 16 w 31"/>
                <a:gd name="T49" fmla="*/ 3 h 63"/>
                <a:gd name="T50" fmla="*/ 28 w 31"/>
                <a:gd name="T51" fmla="*/ 37 h 63"/>
                <a:gd name="T52" fmla="*/ 26 w 31"/>
                <a:gd name="T53" fmla="*/ 39 h 63"/>
                <a:gd name="T54" fmla="*/ 24 w 31"/>
                <a:gd name="T55" fmla="*/ 37 h 63"/>
                <a:gd name="T56" fmla="*/ 24 w 31"/>
                <a:gd name="T57" fmla="*/ 24 h 63"/>
                <a:gd name="T58" fmla="*/ 23 w 31"/>
                <a:gd name="T59" fmla="*/ 24 h 63"/>
                <a:gd name="T60" fmla="*/ 23 w 31"/>
                <a:gd name="T61" fmla="*/ 39 h 63"/>
                <a:gd name="T62" fmla="*/ 23 w 31"/>
                <a:gd name="T63" fmla="*/ 39 h 63"/>
                <a:gd name="T64" fmla="*/ 23 w 31"/>
                <a:gd name="T65" fmla="*/ 57 h 63"/>
                <a:gd name="T66" fmla="*/ 23 w 31"/>
                <a:gd name="T67" fmla="*/ 57 h 63"/>
                <a:gd name="T68" fmla="*/ 19 w 31"/>
                <a:gd name="T69" fmla="*/ 60 h 63"/>
                <a:gd name="T70" fmla="*/ 16 w 31"/>
                <a:gd name="T71" fmla="*/ 57 h 63"/>
                <a:gd name="T72" fmla="*/ 16 w 31"/>
                <a:gd name="T73" fmla="*/ 39 h 63"/>
                <a:gd name="T74" fmla="*/ 15 w 31"/>
                <a:gd name="T75" fmla="*/ 39 h 63"/>
                <a:gd name="T76" fmla="*/ 15 w 31"/>
                <a:gd name="T77" fmla="*/ 57 h 63"/>
                <a:gd name="T78" fmla="*/ 15 w 31"/>
                <a:gd name="T79" fmla="*/ 57 h 63"/>
                <a:gd name="T80" fmla="*/ 11 w 31"/>
                <a:gd name="T81" fmla="*/ 60 h 63"/>
                <a:gd name="T82" fmla="*/ 8 w 31"/>
                <a:gd name="T83" fmla="*/ 57 h 63"/>
                <a:gd name="T84" fmla="*/ 8 w 31"/>
                <a:gd name="T85" fmla="*/ 24 h 63"/>
                <a:gd name="T86" fmla="*/ 7 w 31"/>
                <a:gd name="T87" fmla="*/ 24 h 63"/>
                <a:gd name="T88" fmla="*/ 7 w 31"/>
                <a:gd name="T89" fmla="*/ 37 h 63"/>
                <a:gd name="T90" fmla="*/ 7 w 31"/>
                <a:gd name="T91" fmla="*/ 37 h 63"/>
                <a:gd name="T92" fmla="*/ 5 w 31"/>
                <a:gd name="T93" fmla="*/ 39 h 63"/>
                <a:gd name="T94" fmla="*/ 2 w 31"/>
                <a:gd name="T95" fmla="*/ 37 h 63"/>
                <a:gd name="T96" fmla="*/ 2 w 31"/>
                <a:gd name="T97" fmla="*/ 24 h 63"/>
                <a:gd name="T98" fmla="*/ 12 w 31"/>
                <a:gd name="T99" fmla="*/ 15 h 63"/>
                <a:gd name="T100" fmla="*/ 19 w 31"/>
                <a:gd name="T101" fmla="*/ 15 h 63"/>
                <a:gd name="T102" fmla="*/ 28 w 31"/>
                <a:gd name="T103" fmla="*/ 24 h 63"/>
                <a:gd name="T104" fmla="*/ 28 w 31"/>
                <a:gd name="T105"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63">
                  <a:moveTo>
                    <a:pt x="23" y="13"/>
                  </a:moveTo>
                  <a:cubicBezTo>
                    <a:pt x="24" y="12"/>
                    <a:pt x="24" y="10"/>
                    <a:pt x="24" y="8"/>
                  </a:cubicBezTo>
                  <a:cubicBezTo>
                    <a:pt x="24" y="4"/>
                    <a:pt x="20" y="0"/>
                    <a:pt x="16" y="0"/>
                  </a:cubicBezTo>
                  <a:cubicBezTo>
                    <a:pt x="11" y="0"/>
                    <a:pt x="7" y="4"/>
                    <a:pt x="7" y="8"/>
                  </a:cubicBezTo>
                  <a:cubicBezTo>
                    <a:pt x="7" y="10"/>
                    <a:pt x="8" y="12"/>
                    <a:pt x="9" y="13"/>
                  </a:cubicBezTo>
                  <a:cubicBezTo>
                    <a:pt x="4" y="14"/>
                    <a:pt x="0" y="19"/>
                    <a:pt x="0" y="24"/>
                  </a:cubicBezTo>
                  <a:cubicBezTo>
                    <a:pt x="0" y="37"/>
                    <a:pt x="0" y="37"/>
                    <a:pt x="0" y="37"/>
                  </a:cubicBezTo>
                  <a:cubicBezTo>
                    <a:pt x="0" y="39"/>
                    <a:pt x="2" y="42"/>
                    <a:pt x="5" y="42"/>
                  </a:cubicBezTo>
                  <a:cubicBezTo>
                    <a:pt x="5" y="42"/>
                    <a:pt x="6" y="42"/>
                    <a:pt x="6" y="42"/>
                  </a:cubicBezTo>
                  <a:cubicBezTo>
                    <a:pt x="6" y="57"/>
                    <a:pt x="6" y="57"/>
                    <a:pt x="6" y="57"/>
                  </a:cubicBezTo>
                  <a:cubicBezTo>
                    <a:pt x="6" y="60"/>
                    <a:pt x="8" y="63"/>
                    <a:pt x="11" y="63"/>
                  </a:cubicBezTo>
                  <a:cubicBezTo>
                    <a:pt x="13" y="63"/>
                    <a:pt x="14" y="62"/>
                    <a:pt x="15" y="61"/>
                  </a:cubicBezTo>
                  <a:cubicBezTo>
                    <a:pt x="16" y="62"/>
                    <a:pt x="18" y="63"/>
                    <a:pt x="19" y="63"/>
                  </a:cubicBezTo>
                  <a:cubicBezTo>
                    <a:pt x="23" y="63"/>
                    <a:pt x="25" y="60"/>
                    <a:pt x="25" y="57"/>
                  </a:cubicBezTo>
                  <a:cubicBezTo>
                    <a:pt x="25" y="57"/>
                    <a:pt x="25" y="57"/>
                    <a:pt x="25" y="57"/>
                  </a:cubicBezTo>
                  <a:cubicBezTo>
                    <a:pt x="25" y="42"/>
                    <a:pt x="25" y="42"/>
                    <a:pt x="25" y="42"/>
                  </a:cubicBezTo>
                  <a:cubicBezTo>
                    <a:pt x="25" y="42"/>
                    <a:pt x="26" y="42"/>
                    <a:pt x="26" y="42"/>
                  </a:cubicBezTo>
                  <a:cubicBezTo>
                    <a:pt x="29" y="42"/>
                    <a:pt x="31" y="39"/>
                    <a:pt x="31" y="37"/>
                  </a:cubicBezTo>
                  <a:cubicBezTo>
                    <a:pt x="31" y="24"/>
                    <a:pt x="31" y="24"/>
                    <a:pt x="31" y="24"/>
                  </a:cubicBezTo>
                  <a:cubicBezTo>
                    <a:pt x="31" y="19"/>
                    <a:pt x="27" y="15"/>
                    <a:pt x="23" y="13"/>
                  </a:cubicBezTo>
                  <a:close/>
                  <a:moveTo>
                    <a:pt x="16" y="3"/>
                  </a:moveTo>
                  <a:cubicBezTo>
                    <a:pt x="19" y="3"/>
                    <a:pt x="22" y="5"/>
                    <a:pt x="22" y="8"/>
                  </a:cubicBezTo>
                  <a:cubicBezTo>
                    <a:pt x="22" y="12"/>
                    <a:pt x="19" y="14"/>
                    <a:pt x="16" y="14"/>
                  </a:cubicBezTo>
                  <a:cubicBezTo>
                    <a:pt x="13" y="14"/>
                    <a:pt x="10" y="12"/>
                    <a:pt x="10" y="8"/>
                  </a:cubicBezTo>
                  <a:cubicBezTo>
                    <a:pt x="10" y="5"/>
                    <a:pt x="13" y="3"/>
                    <a:pt x="16" y="3"/>
                  </a:cubicBezTo>
                  <a:close/>
                  <a:moveTo>
                    <a:pt x="28" y="37"/>
                  </a:moveTo>
                  <a:cubicBezTo>
                    <a:pt x="28" y="38"/>
                    <a:pt x="27" y="39"/>
                    <a:pt x="26" y="39"/>
                  </a:cubicBezTo>
                  <a:cubicBezTo>
                    <a:pt x="25" y="39"/>
                    <a:pt x="24" y="38"/>
                    <a:pt x="24" y="37"/>
                  </a:cubicBezTo>
                  <a:cubicBezTo>
                    <a:pt x="24" y="24"/>
                    <a:pt x="24" y="24"/>
                    <a:pt x="24" y="24"/>
                  </a:cubicBezTo>
                  <a:cubicBezTo>
                    <a:pt x="23" y="24"/>
                    <a:pt x="23" y="24"/>
                    <a:pt x="23" y="24"/>
                  </a:cubicBezTo>
                  <a:cubicBezTo>
                    <a:pt x="23" y="39"/>
                    <a:pt x="23" y="39"/>
                    <a:pt x="23" y="39"/>
                  </a:cubicBezTo>
                  <a:cubicBezTo>
                    <a:pt x="23" y="39"/>
                    <a:pt x="23" y="39"/>
                    <a:pt x="23" y="39"/>
                  </a:cubicBezTo>
                  <a:cubicBezTo>
                    <a:pt x="23" y="57"/>
                    <a:pt x="23" y="57"/>
                    <a:pt x="23" y="57"/>
                  </a:cubicBezTo>
                  <a:cubicBezTo>
                    <a:pt x="23" y="57"/>
                    <a:pt x="23" y="57"/>
                    <a:pt x="23" y="57"/>
                  </a:cubicBezTo>
                  <a:cubicBezTo>
                    <a:pt x="23" y="59"/>
                    <a:pt x="21" y="60"/>
                    <a:pt x="19" y="60"/>
                  </a:cubicBezTo>
                  <a:cubicBezTo>
                    <a:pt x="18" y="60"/>
                    <a:pt x="16" y="59"/>
                    <a:pt x="16" y="57"/>
                  </a:cubicBezTo>
                  <a:cubicBezTo>
                    <a:pt x="16" y="39"/>
                    <a:pt x="16" y="39"/>
                    <a:pt x="16" y="39"/>
                  </a:cubicBezTo>
                  <a:cubicBezTo>
                    <a:pt x="15" y="39"/>
                    <a:pt x="15" y="39"/>
                    <a:pt x="15" y="39"/>
                  </a:cubicBezTo>
                  <a:cubicBezTo>
                    <a:pt x="15" y="57"/>
                    <a:pt x="15" y="57"/>
                    <a:pt x="15" y="57"/>
                  </a:cubicBezTo>
                  <a:cubicBezTo>
                    <a:pt x="15" y="57"/>
                    <a:pt x="15" y="57"/>
                    <a:pt x="15" y="57"/>
                  </a:cubicBezTo>
                  <a:cubicBezTo>
                    <a:pt x="15" y="59"/>
                    <a:pt x="13" y="60"/>
                    <a:pt x="11" y="60"/>
                  </a:cubicBezTo>
                  <a:cubicBezTo>
                    <a:pt x="10" y="60"/>
                    <a:pt x="8" y="59"/>
                    <a:pt x="8" y="57"/>
                  </a:cubicBezTo>
                  <a:cubicBezTo>
                    <a:pt x="8" y="24"/>
                    <a:pt x="8" y="24"/>
                    <a:pt x="8" y="24"/>
                  </a:cubicBezTo>
                  <a:cubicBezTo>
                    <a:pt x="7" y="24"/>
                    <a:pt x="7" y="24"/>
                    <a:pt x="7" y="24"/>
                  </a:cubicBezTo>
                  <a:cubicBezTo>
                    <a:pt x="7" y="37"/>
                    <a:pt x="7" y="37"/>
                    <a:pt x="7" y="37"/>
                  </a:cubicBezTo>
                  <a:cubicBezTo>
                    <a:pt x="7" y="37"/>
                    <a:pt x="7" y="37"/>
                    <a:pt x="7" y="37"/>
                  </a:cubicBezTo>
                  <a:cubicBezTo>
                    <a:pt x="7" y="38"/>
                    <a:pt x="6" y="39"/>
                    <a:pt x="5" y="39"/>
                  </a:cubicBezTo>
                  <a:cubicBezTo>
                    <a:pt x="4" y="39"/>
                    <a:pt x="2" y="38"/>
                    <a:pt x="2" y="37"/>
                  </a:cubicBezTo>
                  <a:cubicBezTo>
                    <a:pt x="2" y="24"/>
                    <a:pt x="2" y="24"/>
                    <a:pt x="2" y="24"/>
                  </a:cubicBezTo>
                  <a:cubicBezTo>
                    <a:pt x="2" y="19"/>
                    <a:pt x="7" y="15"/>
                    <a:pt x="12" y="15"/>
                  </a:cubicBezTo>
                  <a:cubicBezTo>
                    <a:pt x="19" y="15"/>
                    <a:pt x="19" y="15"/>
                    <a:pt x="19" y="15"/>
                  </a:cubicBezTo>
                  <a:cubicBezTo>
                    <a:pt x="24" y="15"/>
                    <a:pt x="28" y="19"/>
                    <a:pt x="28" y="24"/>
                  </a:cubicBezTo>
                  <a:lnTo>
                    <a:pt x="28" y="37"/>
                  </a:lnTo>
                  <a:close/>
                </a:path>
              </a:pathLst>
            </a:cu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文本框 70"/>
            <p:cNvSpPr txBox="1"/>
            <p:nvPr/>
          </p:nvSpPr>
          <p:spPr>
            <a:xfrm>
              <a:off x="6588896" y="3170122"/>
              <a:ext cx="737702" cy="369332"/>
            </a:xfrm>
            <a:prstGeom prst="rect">
              <a:avLst/>
            </a:prstGeom>
            <a:noFill/>
          </p:spPr>
          <p:txBody>
            <a:bodyPr wrap="none" rtlCol="0">
              <a:spAutoFit/>
            </a:bodyPr>
            <a:lstStyle/>
            <a:p>
              <a:r>
                <a:rPr lang="en-US" altLang="zh-CN" dirty="0" smtClean="0">
                  <a:solidFill>
                    <a:srgbClr val="002060"/>
                  </a:solidFill>
                  <a:latin typeface="微软雅黑" panose="020B0503020204020204" pitchFamily="34" charset="-122"/>
                  <a:ea typeface="微软雅黑" panose="020B0503020204020204" pitchFamily="34" charset="-122"/>
                </a:rPr>
                <a:t>X322</a:t>
              </a:r>
              <a:endParaRPr lang="zh-CN" altLang="en-US" dirty="0">
                <a:solidFill>
                  <a:srgbClr val="002060"/>
                </a:solidFill>
                <a:latin typeface="微软雅黑" panose="020B0503020204020204" pitchFamily="34" charset="-122"/>
                <a:ea typeface="微软雅黑" panose="020B0503020204020204" pitchFamily="34" charset="-122"/>
              </a:endParaRPr>
            </a:p>
          </p:txBody>
        </p:sp>
      </p:grpSp>
      <p:sp>
        <p:nvSpPr>
          <p:cNvPr id="72" name="TextBox 13"/>
          <p:cNvSpPr txBox="1"/>
          <p:nvPr/>
        </p:nvSpPr>
        <p:spPr>
          <a:xfrm>
            <a:off x="5782050" y="1154197"/>
            <a:ext cx="2533156"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p>
          <a:p>
            <a:endParaRPr lang="zh-CN" altLang="en-US" sz="1600" dirty="0"/>
          </a:p>
        </p:txBody>
      </p:sp>
      <p:sp>
        <p:nvSpPr>
          <p:cNvPr id="73" name="TextBox 13"/>
          <p:cNvSpPr txBox="1"/>
          <p:nvPr/>
        </p:nvSpPr>
        <p:spPr>
          <a:xfrm>
            <a:off x="5782050" y="3644406"/>
            <a:ext cx="2533156"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p>
          <a:p>
            <a:endParaRPr lang="zh-CN" altLang="en-US" sz="1600" dirty="0"/>
          </a:p>
        </p:txBody>
      </p:sp>
    </p:spTree>
    <p:extLst>
      <p:ext uri="{BB962C8B-B14F-4D97-AF65-F5344CB8AC3E}">
        <p14:creationId xmlns:p14="http://schemas.microsoft.com/office/powerpoint/2010/main" val="2155161688"/>
      </p:ext>
    </p:extLst>
  </p:cSld>
  <p:clrMapOvr>
    <a:masterClrMapping/>
  </p:clrMapOvr>
  <p:transition spd="slow" advTm="4000">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04</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22157" y="4336263"/>
            <a:ext cx="5606427" cy="839808"/>
            <a:chOff x="1111337" y="4336263"/>
            <a:chExt cx="5606427" cy="839808"/>
          </a:xfrm>
        </p:grpSpPr>
        <p:sp>
          <p:nvSpPr>
            <p:cNvPr id="42" name="圆角矩形 41"/>
            <p:cNvSpPr/>
            <p:nvPr/>
          </p:nvSpPr>
          <p:spPr>
            <a:xfrm>
              <a:off x="1111337" y="4371950"/>
              <a:ext cx="5544616" cy="576064"/>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168647" y="4423477"/>
              <a:ext cx="473009" cy="4730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1622606" y="4336263"/>
              <a:ext cx="1620957" cy="307777"/>
            </a:xfrm>
            <a:prstGeom prst="rect">
              <a:avLst/>
            </a:prstGeom>
            <a:noFill/>
          </p:spPr>
          <p:txBody>
            <a:bodyPr wrap="non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a:t>
              </a:r>
              <a:r>
                <a:rPr lang="zh-CN" altLang="en-US" sz="1400" b="1"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1608673" y="4529740"/>
              <a:ext cx="5109091" cy="646331"/>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endParaRPr lang="en-US" altLang="zh-CN" sz="1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graphicFrame>
        <p:nvGraphicFramePr>
          <p:cNvPr id="18" name="图表 17"/>
          <p:cNvGraphicFramePr/>
          <p:nvPr>
            <p:extLst>
              <p:ext uri="{D42A27DB-BD31-4B8C-83A1-F6EECF244321}">
                <p14:modId xmlns:p14="http://schemas.microsoft.com/office/powerpoint/2010/main" val="4258225425"/>
              </p:ext>
            </p:extLst>
          </p:nvPr>
        </p:nvGraphicFramePr>
        <p:xfrm>
          <a:off x="751046" y="1059582"/>
          <a:ext cx="7176910" cy="2740236"/>
        </p:xfrm>
        <a:graphic>
          <a:graphicData uri="http://schemas.openxmlformats.org/drawingml/2006/chart">
            <c:chart xmlns:c="http://schemas.openxmlformats.org/drawingml/2006/chart" xmlns:r="http://schemas.openxmlformats.org/officeDocument/2006/relationships" r:id="rId3"/>
          </a:graphicData>
        </a:graphic>
      </p:graphicFrame>
      <p:sp>
        <p:nvSpPr>
          <p:cNvPr id="47" name="矩形 46"/>
          <p:cNvSpPr/>
          <p:nvPr/>
        </p:nvSpPr>
        <p:spPr>
          <a:xfrm>
            <a:off x="5974661" y="3956442"/>
            <a:ext cx="125183" cy="1251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7052717" y="3960431"/>
            <a:ext cx="125183" cy="12518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6108967" y="3892217"/>
            <a:ext cx="657552"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PLANA</a:t>
            </a:r>
            <a:endParaRPr lang="zh-CN" altLang="en-US" sz="1100" dirty="0">
              <a:latin typeface="微软雅黑" panose="020B0503020204020204" pitchFamily="34" charset="-122"/>
              <a:ea typeface="微软雅黑" panose="020B0503020204020204" pitchFamily="34" charset="-122"/>
            </a:endParaRPr>
          </a:p>
        </p:txBody>
      </p:sp>
      <p:sp>
        <p:nvSpPr>
          <p:cNvPr id="50" name="TextBox 49"/>
          <p:cNvSpPr txBox="1"/>
          <p:nvPr/>
        </p:nvSpPr>
        <p:spPr>
          <a:xfrm>
            <a:off x="7177900" y="3892217"/>
            <a:ext cx="646331"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PLANB</a:t>
            </a:r>
            <a:endParaRPr lang="zh-CN" altLang="en-US" sz="1100" dirty="0">
              <a:latin typeface="微软雅黑" panose="020B0503020204020204" pitchFamily="34" charset="-122"/>
              <a:ea typeface="微软雅黑" panose="020B0503020204020204" pitchFamily="34" charset="-122"/>
            </a:endParaRPr>
          </a:p>
        </p:txBody>
      </p:sp>
      <p:sp>
        <p:nvSpPr>
          <p:cNvPr id="51" name="矩形 50"/>
          <p:cNvSpPr/>
          <p:nvPr/>
        </p:nvSpPr>
        <p:spPr>
          <a:xfrm>
            <a:off x="8210017" y="3956441"/>
            <a:ext cx="125183" cy="12518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8344323" y="3892216"/>
            <a:ext cx="652743"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PLANC</a:t>
            </a:r>
            <a:endParaRPr lang="zh-CN" altLang="en-US"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0105514"/>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wipe(down)">
                                      <p:cBhvr>
                                        <p:cTn id="16" dur="500"/>
                                        <p:tgtEl>
                                          <p:spTgt spid="46"/>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down)">
                                      <p:cBhvr>
                                        <p:cTn id="22" dur="500"/>
                                        <p:tgtEl>
                                          <p:spTgt spid="4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down)">
                                      <p:cBhvr>
                                        <p:cTn id="25" dur="500"/>
                                        <p:tgtEl>
                                          <p:spTgt spid="4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500"/>
                                        <p:tgtEl>
                                          <p:spTgt spid="4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down)">
                                      <p:cBhvr>
                                        <p:cTn id="31" dur="500"/>
                                        <p:tgtEl>
                                          <p:spTgt spid="5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down)">
                                      <p:cBhvr>
                                        <p:cTn id="34" dur="500"/>
                                        <p:tgtEl>
                                          <p:spTgt spid="5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down)">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Graphic spid="18" grpId="0">
        <p:bldAsOne/>
      </p:bldGraphic>
      <p:bldP spid="47" grpId="0" animBg="1"/>
      <p:bldP spid="48" grpId="0" animBg="1"/>
      <p:bldP spid="49" grpId="0"/>
      <p:bldP spid="50" grpId="0"/>
      <p:bldP spid="51" grpId="0" animBg="1"/>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20072" y="1491629"/>
            <a:ext cx="3262432" cy="707886"/>
          </a:xfrm>
          <a:prstGeom prst="rect">
            <a:avLst/>
          </a:prstGeom>
          <a:noFill/>
        </p:spPr>
        <p:txBody>
          <a:bodyPr wrap="none" rtlCol="0">
            <a:spAutoFit/>
          </a:bodyPr>
          <a:lstStyle/>
          <a:p>
            <a:r>
              <a:rPr lang="zh-CN" altLang="en-US" sz="4000"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4000" b="1" dirty="0">
              <a:latin typeface="微软雅黑" panose="020B0503020204020204" pitchFamily="34" charset="-122"/>
              <a:ea typeface="微软雅黑" panose="020B0503020204020204" pitchFamily="34" charset="-122"/>
            </a:endParaRPr>
          </a:p>
        </p:txBody>
      </p:sp>
      <p:sp>
        <p:nvSpPr>
          <p:cNvPr id="3" name="矩形 2"/>
          <p:cNvSpPr/>
          <p:nvPr/>
        </p:nvSpPr>
        <p:spPr>
          <a:xfrm>
            <a:off x="15911" y="2571750"/>
            <a:ext cx="9128089" cy="22322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220072" y="3603669"/>
            <a:ext cx="3634201" cy="830997"/>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2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5" name="Freeform 204"/>
          <p:cNvSpPr>
            <a:spLocks noEditPoints="1"/>
          </p:cNvSpPr>
          <p:nvPr/>
        </p:nvSpPr>
        <p:spPr bwMode="auto">
          <a:xfrm>
            <a:off x="5292079" y="2704198"/>
            <a:ext cx="825213" cy="80746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01"/>
          <p:cNvSpPr>
            <a:spLocks noEditPoints="1"/>
          </p:cNvSpPr>
          <p:nvPr/>
        </p:nvSpPr>
        <p:spPr bwMode="auto">
          <a:xfrm>
            <a:off x="6533413" y="2648900"/>
            <a:ext cx="754920" cy="862764"/>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19"/>
          <p:cNvSpPr>
            <a:spLocks noEditPoints="1"/>
          </p:cNvSpPr>
          <p:nvPr/>
        </p:nvSpPr>
        <p:spPr bwMode="auto">
          <a:xfrm>
            <a:off x="7704454" y="2683678"/>
            <a:ext cx="827986" cy="827986"/>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04</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326276" y="875658"/>
            <a:ext cx="4655439" cy="4267842"/>
          </a:xfrm>
          <a:custGeom>
            <a:avLst/>
            <a:gdLst>
              <a:gd name="connsiteX0" fmla="*/ 285285 w 4655439"/>
              <a:gd name="connsiteY0" fmla="*/ 276998 h 4267842"/>
              <a:gd name="connsiteX1" fmla="*/ 285285 w 4655439"/>
              <a:gd name="connsiteY1" fmla="*/ 2728011 h 4267842"/>
              <a:gd name="connsiteX2" fmla="*/ 4351471 w 4655439"/>
              <a:gd name="connsiteY2" fmla="*/ 2728011 h 4267842"/>
              <a:gd name="connsiteX3" fmla="*/ 4351471 w 4655439"/>
              <a:gd name="connsiteY3" fmla="*/ 276998 h 4267842"/>
              <a:gd name="connsiteX4" fmla="*/ 0 w 4655439"/>
              <a:gd name="connsiteY4" fmla="*/ 0 h 4267842"/>
              <a:gd name="connsiteX5" fmla="*/ 4655439 w 4655439"/>
              <a:gd name="connsiteY5" fmla="*/ 0 h 4267842"/>
              <a:gd name="connsiteX6" fmla="*/ 4655439 w 4655439"/>
              <a:gd name="connsiteY6" fmla="*/ 4267842 h 4267842"/>
              <a:gd name="connsiteX7" fmla="*/ 0 w 4655439"/>
              <a:gd name="connsiteY7" fmla="*/ 4267842 h 4267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5439" h="4267842">
                <a:moveTo>
                  <a:pt x="285285" y="276998"/>
                </a:moveTo>
                <a:lnTo>
                  <a:pt x="285285" y="2728011"/>
                </a:lnTo>
                <a:lnTo>
                  <a:pt x="4351471" y="2728011"/>
                </a:lnTo>
                <a:lnTo>
                  <a:pt x="4351471" y="276998"/>
                </a:lnTo>
                <a:close/>
                <a:moveTo>
                  <a:pt x="0" y="0"/>
                </a:moveTo>
                <a:lnTo>
                  <a:pt x="4655439" y="0"/>
                </a:lnTo>
                <a:lnTo>
                  <a:pt x="4655439" y="4267842"/>
                </a:lnTo>
                <a:lnTo>
                  <a:pt x="0" y="4267842"/>
                </a:lnTo>
                <a:close/>
              </a:path>
            </a:pathLst>
          </a:cu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1152656"/>
            <a:ext cx="4066186" cy="2571222"/>
          </a:xfrm>
          <a:prstGeom prst="rect">
            <a:avLst/>
          </a:prstGeom>
        </p:spPr>
      </p:pic>
    </p:spTree>
    <p:extLst>
      <p:ext uri="{BB962C8B-B14F-4D97-AF65-F5344CB8AC3E}">
        <p14:creationId xmlns:p14="http://schemas.microsoft.com/office/powerpoint/2010/main" val="4293293812"/>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animBg="1"/>
      <p:bldP spid="6" grpId="0" animBg="1"/>
      <p:bldP spid="7" grpId="0" animBg="1"/>
      <p:bldP spid="8"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sp>
        <p:nvSpPr>
          <p:cNvPr id="5" name="圆角矩形 4"/>
          <p:cNvSpPr/>
          <p:nvPr/>
        </p:nvSpPr>
        <p:spPr>
          <a:xfrm>
            <a:off x="1475656" y="1995686"/>
            <a:ext cx="6427143" cy="1283546"/>
          </a:xfrm>
          <a:prstGeom prst="round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spc="300" dirty="0" smtClean="0">
                <a:latin typeface="微软雅黑" panose="020B0503020204020204" pitchFamily="34" charset="-122"/>
                <a:ea typeface="微软雅黑" panose="020B0503020204020204" pitchFamily="34" charset="-122"/>
              </a:rPr>
              <a:t>谢谢观赏</a:t>
            </a:r>
            <a:endParaRPr lang="zh-CN" altLang="en-US" sz="4800" b="1" spc="300" dirty="0">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66119" y="2157615"/>
            <a:ext cx="5929828" cy="1100492"/>
            <a:chOff x="2334470" y="4143048"/>
            <a:chExt cx="5929828" cy="1467322"/>
          </a:xfrm>
        </p:grpSpPr>
        <p:sp>
          <p:nvSpPr>
            <p:cNvPr id="7" name="TextBox 6"/>
            <p:cNvSpPr txBox="1"/>
            <p:nvPr/>
          </p:nvSpPr>
          <p:spPr>
            <a:xfrm>
              <a:off x="2334470" y="4143048"/>
              <a:ext cx="184731" cy="1107996"/>
            </a:xfrm>
            <a:prstGeom prst="rect">
              <a:avLst/>
            </a:prstGeom>
            <a:noFill/>
          </p:spPr>
          <p:txBody>
            <a:bodyPr wrap="none" rtlCol="0">
              <a:spAutoFit/>
            </a:bodyPr>
            <a:lstStyle/>
            <a:p>
              <a:endParaRPr lang="zh-CN" altLang="en-US" sz="48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9" name="TextBox 8"/>
            <p:cNvSpPr txBox="1"/>
            <p:nvPr/>
          </p:nvSpPr>
          <p:spPr>
            <a:xfrm>
              <a:off x="2334470" y="5200001"/>
              <a:ext cx="5929828" cy="410369"/>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p:txBody>
        </p:sp>
      </p:grpSp>
      <p:grpSp>
        <p:nvGrpSpPr>
          <p:cNvPr id="3" name="组合 2"/>
          <p:cNvGrpSpPr/>
          <p:nvPr/>
        </p:nvGrpSpPr>
        <p:grpSpPr>
          <a:xfrm>
            <a:off x="4157619" y="1726192"/>
            <a:ext cx="795610" cy="528314"/>
            <a:chOff x="4098836" y="2191631"/>
            <a:chExt cx="795610" cy="599623"/>
          </a:xfrm>
          <a:solidFill>
            <a:srgbClr val="002060"/>
          </a:solidFill>
        </p:grpSpPr>
        <p:sp>
          <p:nvSpPr>
            <p:cNvPr id="2" name="圆角矩形 1"/>
            <p:cNvSpPr/>
            <p:nvPr/>
          </p:nvSpPr>
          <p:spPr>
            <a:xfrm>
              <a:off x="4098836" y="2191631"/>
              <a:ext cx="795610" cy="43204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rot="16200000">
              <a:off x="4217187" y="2137818"/>
              <a:ext cx="558910" cy="747962"/>
            </a:xfrm>
            <a:prstGeom prst="rect">
              <a:avLst/>
            </a:prstGeom>
            <a:grpFill/>
          </p:spPr>
          <p:txBody>
            <a:bodyPr vert="eaVert"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1" name="矩形 471"/>
          <p:cNvSpPr>
            <a:spLocks noChangeArrowheads="1"/>
          </p:cNvSpPr>
          <p:nvPr/>
        </p:nvSpPr>
        <p:spPr bwMode="auto">
          <a:xfrm>
            <a:off x="6206851" y="4071947"/>
            <a:ext cx="339189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95000"/>
                  </a:schemeClr>
                </a:solidFill>
                <a:latin typeface="Microsoft yahei" panose="020B0503020204020204" pitchFamily="34" charset="-122"/>
                <a:ea typeface="Microsoft yahei" panose="020B0503020204020204" pitchFamily="34" charset="-122"/>
              </a:rPr>
              <a:t>汇报人：</a:t>
            </a:r>
            <a:r>
              <a:rPr lang="en-US" altLang="zh-CN" sz="1600" dirty="0">
                <a:solidFill>
                  <a:schemeClr val="bg1">
                    <a:lumMod val="95000"/>
                  </a:schemeClr>
                </a:solidFill>
                <a:latin typeface="Microsoft yahei" panose="020B0503020204020204" pitchFamily="34" charset="-122"/>
                <a:ea typeface="Microsoft yahei" panose="020B0503020204020204" pitchFamily="34" charset="-122"/>
              </a:rPr>
              <a:t>XXX</a:t>
            </a:r>
          </a:p>
          <a:p>
            <a:endParaRPr lang="en-US" altLang="zh-CN" sz="1600" dirty="0" smtClean="0">
              <a:solidFill>
                <a:schemeClr val="bg1">
                  <a:lumMod val="95000"/>
                </a:schemeClr>
              </a:solidFill>
              <a:latin typeface="Microsoft yahei" panose="020B0503020204020204" pitchFamily="34" charset="-122"/>
              <a:ea typeface="Microsoft yahei" panose="020B0503020204020204" pitchFamily="34" charset="-122"/>
            </a:endParaRPr>
          </a:p>
          <a:p>
            <a:r>
              <a:rPr lang="zh-CN" altLang="en-US" sz="1600" dirty="0" smtClean="0">
                <a:solidFill>
                  <a:schemeClr val="bg1">
                    <a:lumMod val="95000"/>
                  </a:schemeClr>
                </a:solidFill>
                <a:latin typeface="Microsoft yahei" panose="020B0503020204020204" pitchFamily="34" charset="-122"/>
                <a:ea typeface="Microsoft yahei" panose="020B0503020204020204" pitchFamily="34" charset="-122"/>
              </a:rPr>
              <a:t>汇报</a:t>
            </a:r>
            <a:r>
              <a:rPr lang="zh-CN" altLang="en-US" sz="1600" dirty="0">
                <a:solidFill>
                  <a:schemeClr val="bg1">
                    <a:lumMod val="95000"/>
                  </a:schemeClr>
                </a:solidFill>
                <a:latin typeface="Microsoft yahei" panose="020B0503020204020204" pitchFamily="34" charset="-122"/>
                <a:ea typeface="Microsoft yahei" panose="020B0503020204020204" pitchFamily="34" charset="-122"/>
              </a:rPr>
              <a:t>时间：</a:t>
            </a:r>
            <a:r>
              <a:rPr lang="en-US" altLang="zh-CN" sz="1600" dirty="0">
                <a:solidFill>
                  <a:schemeClr val="bg1">
                    <a:lumMod val="95000"/>
                  </a:schemeClr>
                </a:solidFill>
                <a:latin typeface="Microsoft yahei" panose="020B0503020204020204" pitchFamily="34" charset="-122"/>
                <a:ea typeface="Microsoft yahei" panose="020B0503020204020204" pitchFamily="34" charset="-122"/>
              </a:rPr>
              <a:t>XX</a:t>
            </a:r>
            <a:r>
              <a:rPr lang="zh-CN" altLang="en-US" sz="1600" dirty="0">
                <a:solidFill>
                  <a:schemeClr val="bg1">
                    <a:lumMod val="95000"/>
                  </a:schemeClr>
                </a:solidFill>
                <a:latin typeface="Microsoft yahei" panose="020B0503020204020204" pitchFamily="34" charset="-122"/>
                <a:ea typeface="Microsoft yahei" panose="020B0503020204020204" pitchFamily="34" charset="-122"/>
              </a:rPr>
              <a:t>年</a:t>
            </a:r>
            <a:r>
              <a:rPr lang="en-US" altLang="zh-CN" sz="1600" dirty="0">
                <a:solidFill>
                  <a:schemeClr val="bg1">
                    <a:lumMod val="95000"/>
                  </a:schemeClr>
                </a:solidFill>
                <a:latin typeface="Microsoft yahei" panose="020B0503020204020204" pitchFamily="34" charset="-122"/>
                <a:ea typeface="Microsoft yahei" panose="020B0503020204020204" pitchFamily="34" charset="-122"/>
              </a:rPr>
              <a:t>XX</a:t>
            </a:r>
            <a:r>
              <a:rPr lang="zh-CN" altLang="en-US" sz="1600" dirty="0">
                <a:solidFill>
                  <a:schemeClr val="bg1">
                    <a:lumMod val="95000"/>
                  </a:schemeClr>
                </a:solidFill>
                <a:latin typeface="Microsoft yahei" panose="020B0503020204020204" pitchFamily="34" charset="-122"/>
                <a:ea typeface="Microsoft yahei" panose="020B0503020204020204" pitchFamily="34" charset="-122"/>
              </a:rPr>
              <a:t>月</a:t>
            </a:r>
            <a:endParaRPr lang="zh-CN" altLang="en-US" sz="1600" dirty="0">
              <a:solidFill>
                <a:schemeClr val="bg1">
                  <a:lumMod val="95000"/>
                </a:schemeClr>
              </a:solidFill>
            </a:endParaRPr>
          </a:p>
        </p:txBody>
      </p:sp>
    </p:spTree>
    <p:extLst>
      <p:ext uri="{BB962C8B-B14F-4D97-AF65-F5344CB8AC3E}">
        <p14:creationId xmlns:p14="http://schemas.microsoft.com/office/powerpoint/2010/main" val="2318678153"/>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13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sp>
        <p:nvSpPr>
          <p:cNvPr id="4" name="矩形 3"/>
          <p:cNvSpPr/>
          <p:nvPr/>
        </p:nvSpPr>
        <p:spPr>
          <a:xfrm>
            <a:off x="299736" y="1720902"/>
            <a:ext cx="8568952" cy="1806492"/>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87578" y="10844"/>
            <a:ext cx="2333075" cy="923330"/>
          </a:xfrm>
          <a:prstGeom prst="rect">
            <a:avLst/>
          </a:prstGeom>
          <a:noFill/>
        </p:spPr>
        <p:txBody>
          <a:bodyPr wrap="none" rtlCol="0">
            <a:spAutoFit/>
          </a:bodyPr>
          <a:lstStyle/>
          <a:p>
            <a:r>
              <a:rPr lang="en-US" altLang="zh-CN" sz="54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4400" b="1" dirty="0" smtClean="0">
                <a:solidFill>
                  <a:schemeClr val="bg1"/>
                </a:solidFill>
                <a:latin typeface="微软雅黑" panose="020B0503020204020204" pitchFamily="34" charset="-122"/>
                <a:ea typeface="微软雅黑" panose="020B0503020204020204" pitchFamily="34" charset="-122"/>
              </a:rPr>
              <a:t> 01</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18658" y="769916"/>
            <a:ext cx="3877985"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endParaRPr>
          </a:p>
        </p:txBody>
      </p:sp>
      <p:sp>
        <p:nvSpPr>
          <p:cNvPr id="8" name="Freeform 159"/>
          <p:cNvSpPr>
            <a:spLocks noEditPoints="1"/>
          </p:cNvSpPr>
          <p:nvPr/>
        </p:nvSpPr>
        <p:spPr bwMode="auto">
          <a:xfrm>
            <a:off x="431422" y="1970654"/>
            <a:ext cx="1466863" cy="1458366"/>
          </a:xfrm>
          <a:custGeom>
            <a:avLst/>
            <a:gdLst>
              <a:gd name="T0" fmla="*/ 30 w 83"/>
              <a:gd name="T1" fmla="*/ 3 h 83"/>
              <a:gd name="T2" fmla="*/ 80 w 83"/>
              <a:gd name="T3" fmla="*/ 29 h 83"/>
              <a:gd name="T4" fmla="*/ 54 w 83"/>
              <a:gd name="T5" fmla="*/ 79 h 83"/>
              <a:gd name="T6" fmla="*/ 23 w 83"/>
              <a:gd name="T7" fmla="*/ 76 h 83"/>
              <a:gd name="T8" fmla="*/ 3 w 83"/>
              <a:gd name="T9" fmla="*/ 53 h 83"/>
              <a:gd name="T10" fmla="*/ 73 w 83"/>
              <a:gd name="T11" fmla="*/ 47 h 83"/>
              <a:gd name="T12" fmla="*/ 69 w 83"/>
              <a:gd name="T13" fmla="*/ 35 h 83"/>
              <a:gd name="T14" fmla="*/ 61 w 83"/>
              <a:gd name="T15" fmla="*/ 32 h 83"/>
              <a:gd name="T16" fmla="*/ 57 w 83"/>
              <a:gd name="T17" fmla="*/ 27 h 83"/>
              <a:gd name="T18" fmla="*/ 60 w 83"/>
              <a:gd name="T19" fmla="*/ 19 h 83"/>
              <a:gd name="T20" fmla="*/ 55 w 83"/>
              <a:gd name="T21" fmla="*/ 19 h 83"/>
              <a:gd name="T22" fmla="*/ 53 w 83"/>
              <a:gd name="T23" fmla="*/ 24 h 83"/>
              <a:gd name="T24" fmla="*/ 51 w 83"/>
              <a:gd name="T25" fmla="*/ 19 h 83"/>
              <a:gd name="T26" fmla="*/ 50 w 83"/>
              <a:gd name="T27" fmla="*/ 11 h 83"/>
              <a:gd name="T28" fmla="*/ 44 w 83"/>
              <a:gd name="T29" fmla="*/ 10 h 83"/>
              <a:gd name="T30" fmla="*/ 36 w 83"/>
              <a:gd name="T31" fmla="*/ 11 h 83"/>
              <a:gd name="T32" fmla="*/ 31 w 83"/>
              <a:gd name="T33" fmla="*/ 17 h 83"/>
              <a:gd name="T34" fmla="*/ 27 w 83"/>
              <a:gd name="T35" fmla="*/ 15 h 83"/>
              <a:gd name="T36" fmla="*/ 24 w 83"/>
              <a:gd name="T37" fmla="*/ 21 h 83"/>
              <a:gd name="T38" fmla="*/ 19 w 83"/>
              <a:gd name="T39" fmla="*/ 24 h 83"/>
              <a:gd name="T40" fmla="*/ 22 w 83"/>
              <a:gd name="T41" fmla="*/ 26 h 83"/>
              <a:gd name="T42" fmla="*/ 26 w 83"/>
              <a:gd name="T43" fmla="*/ 22 h 83"/>
              <a:gd name="T44" fmla="*/ 30 w 83"/>
              <a:gd name="T45" fmla="*/ 27 h 83"/>
              <a:gd name="T46" fmla="*/ 25 w 83"/>
              <a:gd name="T47" fmla="*/ 31 h 83"/>
              <a:gd name="T48" fmla="*/ 24 w 83"/>
              <a:gd name="T49" fmla="*/ 35 h 83"/>
              <a:gd name="T50" fmla="*/ 23 w 83"/>
              <a:gd name="T51" fmla="*/ 40 h 83"/>
              <a:gd name="T52" fmla="*/ 17 w 83"/>
              <a:gd name="T53" fmla="*/ 40 h 83"/>
              <a:gd name="T54" fmla="*/ 18 w 83"/>
              <a:gd name="T55" fmla="*/ 46 h 83"/>
              <a:gd name="T56" fmla="*/ 20 w 83"/>
              <a:gd name="T57" fmla="*/ 46 h 83"/>
              <a:gd name="T58" fmla="*/ 25 w 83"/>
              <a:gd name="T59" fmla="*/ 50 h 83"/>
              <a:gd name="T60" fmla="*/ 29 w 83"/>
              <a:gd name="T61" fmla="*/ 51 h 83"/>
              <a:gd name="T62" fmla="*/ 35 w 83"/>
              <a:gd name="T63" fmla="*/ 48 h 83"/>
              <a:gd name="T64" fmla="*/ 43 w 83"/>
              <a:gd name="T65" fmla="*/ 48 h 83"/>
              <a:gd name="T66" fmla="*/ 48 w 83"/>
              <a:gd name="T67" fmla="*/ 51 h 83"/>
              <a:gd name="T68" fmla="*/ 54 w 83"/>
              <a:gd name="T69" fmla="*/ 51 h 83"/>
              <a:gd name="T70" fmla="*/ 56 w 83"/>
              <a:gd name="T71" fmla="*/ 56 h 83"/>
              <a:gd name="T72" fmla="*/ 53 w 83"/>
              <a:gd name="T73" fmla="*/ 60 h 83"/>
              <a:gd name="T74" fmla="*/ 52 w 83"/>
              <a:gd name="T75" fmla="*/ 66 h 83"/>
              <a:gd name="T76" fmla="*/ 49 w 83"/>
              <a:gd name="T77" fmla="*/ 70 h 83"/>
              <a:gd name="T78" fmla="*/ 47 w 83"/>
              <a:gd name="T79" fmla="*/ 73 h 83"/>
              <a:gd name="T80" fmla="*/ 70 w 83"/>
              <a:gd name="T81" fmla="*/ 56 h 83"/>
              <a:gd name="T82" fmla="*/ 40 w 83"/>
              <a:gd name="T83" fmla="*/ 72 h 83"/>
              <a:gd name="T84" fmla="*/ 34 w 83"/>
              <a:gd name="T85" fmla="*/ 65 h 83"/>
              <a:gd name="T86" fmla="*/ 31 w 83"/>
              <a:gd name="T87" fmla="*/ 62 h 83"/>
              <a:gd name="T88" fmla="*/ 28 w 83"/>
              <a:gd name="T89" fmla="*/ 58 h 83"/>
              <a:gd name="T90" fmla="*/ 29 w 83"/>
              <a:gd name="T91" fmla="*/ 52 h 83"/>
              <a:gd name="T92" fmla="*/ 22 w 83"/>
              <a:gd name="T93" fmla="*/ 50 h 83"/>
              <a:gd name="T94" fmla="*/ 15 w 83"/>
              <a:gd name="T95" fmla="*/ 48 h 83"/>
              <a:gd name="T96" fmla="*/ 10 w 83"/>
              <a:gd name="T97" fmla="*/ 43 h 83"/>
              <a:gd name="T98" fmla="*/ 27 w 83"/>
              <a:gd name="T99" fmla="*/ 6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3" h="83">
                <a:moveTo>
                  <a:pt x="29" y="3"/>
                </a:moveTo>
                <a:cubicBezTo>
                  <a:pt x="30" y="3"/>
                  <a:pt x="30" y="3"/>
                  <a:pt x="30" y="3"/>
                </a:cubicBezTo>
                <a:cubicBezTo>
                  <a:pt x="30" y="3"/>
                  <a:pt x="30" y="3"/>
                  <a:pt x="30" y="3"/>
                </a:cubicBezTo>
                <a:cubicBezTo>
                  <a:pt x="40" y="0"/>
                  <a:pt x="51" y="1"/>
                  <a:pt x="60" y="6"/>
                </a:cubicBezTo>
                <a:cubicBezTo>
                  <a:pt x="69" y="11"/>
                  <a:pt x="76" y="19"/>
                  <a:pt x="80" y="29"/>
                </a:cubicBezTo>
                <a:cubicBezTo>
                  <a:pt x="80" y="29"/>
                  <a:pt x="80" y="29"/>
                  <a:pt x="80" y="29"/>
                </a:cubicBezTo>
                <a:cubicBezTo>
                  <a:pt x="80" y="29"/>
                  <a:pt x="80" y="29"/>
                  <a:pt x="80" y="29"/>
                </a:cubicBezTo>
                <a:cubicBezTo>
                  <a:pt x="83" y="40"/>
                  <a:pt x="82" y="51"/>
                  <a:pt x="77" y="60"/>
                </a:cubicBezTo>
                <a:cubicBezTo>
                  <a:pt x="72" y="69"/>
                  <a:pt x="64" y="76"/>
                  <a:pt x="54" y="79"/>
                </a:cubicBezTo>
                <a:cubicBezTo>
                  <a:pt x="54" y="79"/>
                  <a:pt x="54" y="79"/>
                  <a:pt x="54" y="79"/>
                </a:cubicBezTo>
                <a:cubicBezTo>
                  <a:pt x="53" y="79"/>
                  <a:pt x="53" y="79"/>
                  <a:pt x="53" y="79"/>
                </a:cubicBezTo>
                <a:cubicBezTo>
                  <a:pt x="43" y="83"/>
                  <a:pt x="32" y="81"/>
                  <a:pt x="23" y="76"/>
                </a:cubicBezTo>
                <a:cubicBezTo>
                  <a:pt x="14" y="72"/>
                  <a:pt x="7" y="64"/>
                  <a:pt x="3" y="53"/>
                </a:cubicBezTo>
                <a:cubicBezTo>
                  <a:pt x="3" y="53"/>
                  <a:pt x="3" y="53"/>
                  <a:pt x="3" y="53"/>
                </a:cubicBezTo>
                <a:cubicBezTo>
                  <a:pt x="3" y="53"/>
                  <a:pt x="3" y="53"/>
                  <a:pt x="3" y="53"/>
                </a:cubicBezTo>
                <a:cubicBezTo>
                  <a:pt x="0" y="42"/>
                  <a:pt x="1" y="31"/>
                  <a:pt x="6" y="22"/>
                </a:cubicBezTo>
                <a:cubicBezTo>
                  <a:pt x="11" y="13"/>
                  <a:pt x="19" y="6"/>
                  <a:pt x="29" y="3"/>
                </a:cubicBezTo>
                <a:close/>
                <a:moveTo>
                  <a:pt x="73" y="47"/>
                </a:moveTo>
                <a:cubicBezTo>
                  <a:pt x="71" y="42"/>
                  <a:pt x="71" y="42"/>
                  <a:pt x="71" y="42"/>
                </a:cubicBezTo>
                <a:cubicBezTo>
                  <a:pt x="70" y="37"/>
                  <a:pt x="70" y="37"/>
                  <a:pt x="70" y="37"/>
                </a:cubicBezTo>
                <a:cubicBezTo>
                  <a:pt x="69" y="35"/>
                  <a:pt x="69" y="35"/>
                  <a:pt x="69" y="35"/>
                </a:cubicBezTo>
                <a:cubicBezTo>
                  <a:pt x="65" y="36"/>
                  <a:pt x="65" y="36"/>
                  <a:pt x="65" y="36"/>
                </a:cubicBezTo>
                <a:cubicBezTo>
                  <a:pt x="62" y="36"/>
                  <a:pt x="62" y="36"/>
                  <a:pt x="62" y="36"/>
                </a:cubicBezTo>
                <a:cubicBezTo>
                  <a:pt x="62" y="36"/>
                  <a:pt x="61" y="33"/>
                  <a:pt x="61" y="32"/>
                </a:cubicBezTo>
                <a:cubicBezTo>
                  <a:pt x="61" y="32"/>
                  <a:pt x="59" y="31"/>
                  <a:pt x="59" y="31"/>
                </a:cubicBezTo>
                <a:cubicBezTo>
                  <a:pt x="58" y="29"/>
                  <a:pt x="58" y="29"/>
                  <a:pt x="58" y="29"/>
                </a:cubicBezTo>
                <a:cubicBezTo>
                  <a:pt x="57" y="27"/>
                  <a:pt x="57" y="27"/>
                  <a:pt x="57" y="27"/>
                </a:cubicBezTo>
                <a:cubicBezTo>
                  <a:pt x="58" y="21"/>
                  <a:pt x="58" y="21"/>
                  <a:pt x="58" y="21"/>
                </a:cubicBezTo>
                <a:cubicBezTo>
                  <a:pt x="59" y="20"/>
                  <a:pt x="59" y="20"/>
                  <a:pt x="59" y="20"/>
                </a:cubicBezTo>
                <a:cubicBezTo>
                  <a:pt x="59" y="20"/>
                  <a:pt x="60" y="19"/>
                  <a:pt x="60" y="19"/>
                </a:cubicBezTo>
                <a:cubicBezTo>
                  <a:pt x="61" y="19"/>
                  <a:pt x="60" y="17"/>
                  <a:pt x="60" y="17"/>
                </a:cubicBezTo>
                <a:cubicBezTo>
                  <a:pt x="60" y="17"/>
                  <a:pt x="59" y="17"/>
                  <a:pt x="58" y="17"/>
                </a:cubicBezTo>
                <a:cubicBezTo>
                  <a:pt x="58" y="18"/>
                  <a:pt x="56" y="18"/>
                  <a:pt x="55" y="19"/>
                </a:cubicBezTo>
                <a:cubicBezTo>
                  <a:pt x="55" y="19"/>
                  <a:pt x="56" y="21"/>
                  <a:pt x="56" y="21"/>
                </a:cubicBezTo>
                <a:cubicBezTo>
                  <a:pt x="55" y="23"/>
                  <a:pt x="55" y="23"/>
                  <a:pt x="55" y="23"/>
                </a:cubicBezTo>
                <a:cubicBezTo>
                  <a:pt x="53" y="24"/>
                  <a:pt x="53" y="24"/>
                  <a:pt x="53" y="24"/>
                </a:cubicBezTo>
                <a:cubicBezTo>
                  <a:pt x="53" y="22"/>
                  <a:pt x="53" y="22"/>
                  <a:pt x="53" y="22"/>
                </a:cubicBezTo>
                <a:cubicBezTo>
                  <a:pt x="51" y="21"/>
                  <a:pt x="51" y="21"/>
                  <a:pt x="51" y="21"/>
                </a:cubicBezTo>
                <a:cubicBezTo>
                  <a:pt x="51" y="19"/>
                  <a:pt x="51" y="19"/>
                  <a:pt x="51" y="19"/>
                </a:cubicBezTo>
                <a:cubicBezTo>
                  <a:pt x="51" y="16"/>
                  <a:pt x="51" y="16"/>
                  <a:pt x="51" y="16"/>
                </a:cubicBezTo>
                <a:cubicBezTo>
                  <a:pt x="49" y="14"/>
                  <a:pt x="49" y="14"/>
                  <a:pt x="49" y="14"/>
                </a:cubicBezTo>
                <a:cubicBezTo>
                  <a:pt x="50" y="11"/>
                  <a:pt x="50" y="11"/>
                  <a:pt x="50" y="11"/>
                </a:cubicBezTo>
                <a:cubicBezTo>
                  <a:pt x="45" y="13"/>
                  <a:pt x="45" y="13"/>
                  <a:pt x="45" y="13"/>
                </a:cubicBezTo>
                <a:cubicBezTo>
                  <a:pt x="43" y="12"/>
                  <a:pt x="43" y="12"/>
                  <a:pt x="43" y="12"/>
                </a:cubicBezTo>
                <a:cubicBezTo>
                  <a:pt x="44" y="10"/>
                  <a:pt x="44" y="10"/>
                  <a:pt x="44" y="10"/>
                </a:cubicBezTo>
                <a:cubicBezTo>
                  <a:pt x="45" y="9"/>
                  <a:pt x="45" y="9"/>
                  <a:pt x="45" y="9"/>
                </a:cubicBezTo>
                <a:cubicBezTo>
                  <a:pt x="41" y="9"/>
                  <a:pt x="38" y="9"/>
                  <a:pt x="34" y="10"/>
                </a:cubicBezTo>
                <a:cubicBezTo>
                  <a:pt x="36" y="11"/>
                  <a:pt x="36" y="11"/>
                  <a:pt x="36" y="11"/>
                </a:cubicBezTo>
                <a:cubicBezTo>
                  <a:pt x="36" y="11"/>
                  <a:pt x="35" y="16"/>
                  <a:pt x="35" y="16"/>
                </a:cubicBezTo>
                <a:cubicBezTo>
                  <a:pt x="35" y="17"/>
                  <a:pt x="33" y="16"/>
                  <a:pt x="33" y="16"/>
                </a:cubicBezTo>
                <a:cubicBezTo>
                  <a:pt x="31" y="17"/>
                  <a:pt x="31" y="17"/>
                  <a:pt x="31" y="17"/>
                </a:cubicBezTo>
                <a:cubicBezTo>
                  <a:pt x="30" y="14"/>
                  <a:pt x="30" y="14"/>
                  <a:pt x="30" y="14"/>
                </a:cubicBezTo>
                <a:cubicBezTo>
                  <a:pt x="29" y="14"/>
                  <a:pt x="29" y="14"/>
                  <a:pt x="29" y="14"/>
                </a:cubicBezTo>
                <a:cubicBezTo>
                  <a:pt x="27" y="15"/>
                  <a:pt x="27" y="15"/>
                  <a:pt x="27" y="15"/>
                </a:cubicBezTo>
                <a:cubicBezTo>
                  <a:pt x="26" y="20"/>
                  <a:pt x="26" y="20"/>
                  <a:pt x="26" y="20"/>
                </a:cubicBezTo>
                <a:cubicBezTo>
                  <a:pt x="26" y="21"/>
                  <a:pt x="26" y="21"/>
                  <a:pt x="26" y="21"/>
                </a:cubicBezTo>
                <a:cubicBezTo>
                  <a:pt x="24" y="21"/>
                  <a:pt x="24" y="21"/>
                  <a:pt x="24" y="21"/>
                </a:cubicBezTo>
                <a:cubicBezTo>
                  <a:pt x="22" y="21"/>
                  <a:pt x="22" y="21"/>
                  <a:pt x="22" y="21"/>
                </a:cubicBezTo>
                <a:cubicBezTo>
                  <a:pt x="20" y="23"/>
                  <a:pt x="20" y="23"/>
                  <a:pt x="20" y="23"/>
                </a:cubicBezTo>
                <a:cubicBezTo>
                  <a:pt x="19" y="24"/>
                  <a:pt x="19" y="24"/>
                  <a:pt x="19" y="24"/>
                </a:cubicBezTo>
                <a:cubicBezTo>
                  <a:pt x="20" y="26"/>
                  <a:pt x="20" y="26"/>
                  <a:pt x="20" y="26"/>
                </a:cubicBezTo>
                <a:cubicBezTo>
                  <a:pt x="21" y="27"/>
                  <a:pt x="21" y="27"/>
                  <a:pt x="21" y="27"/>
                </a:cubicBezTo>
                <a:cubicBezTo>
                  <a:pt x="22" y="26"/>
                  <a:pt x="22" y="26"/>
                  <a:pt x="22" y="26"/>
                </a:cubicBezTo>
                <a:cubicBezTo>
                  <a:pt x="22" y="24"/>
                  <a:pt x="22" y="24"/>
                  <a:pt x="22" y="24"/>
                </a:cubicBezTo>
                <a:cubicBezTo>
                  <a:pt x="23" y="23"/>
                  <a:pt x="23" y="23"/>
                  <a:pt x="23" y="23"/>
                </a:cubicBezTo>
                <a:cubicBezTo>
                  <a:pt x="26" y="22"/>
                  <a:pt x="26" y="22"/>
                  <a:pt x="26" y="22"/>
                </a:cubicBezTo>
                <a:cubicBezTo>
                  <a:pt x="27" y="23"/>
                  <a:pt x="27" y="23"/>
                  <a:pt x="27" y="23"/>
                </a:cubicBezTo>
                <a:cubicBezTo>
                  <a:pt x="30" y="24"/>
                  <a:pt x="30" y="24"/>
                  <a:pt x="30" y="24"/>
                </a:cubicBezTo>
                <a:cubicBezTo>
                  <a:pt x="30" y="24"/>
                  <a:pt x="31" y="27"/>
                  <a:pt x="30" y="27"/>
                </a:cubicBezTo>
                <a:cubicBezTo>
                  <a:pt x="27" y="27"/>
                  <a:pt x="27" y="27"/>
                  <a:pt x="27" y="27"/>
                </a:cubicBezTo>
                <a:cubicBezTo>
                  <a:pt x="27" y="27"/>
                  <a:pt x="29" y="30"/>
                  <a:pt x="28" y="30"/>
                </a:cubicBezTo>
                <a:cubicBezTo>
                  <a:pt x="25" y="31"/>
                  <a:pt x="25" y="31"/>
                  <a:pt x="25" y="31"/>
                </a:cubicBezTo>
                <a:cubicBezTo>
                  <a:pt x="24" y="34"/>
                  <a:pt x="24" y="34"/>
                  <a:pt x="24" y="34"/>
                </a:cubicBezTo>
                <a:cubicBezTo>
                  <a:pt x="25" y="33"/>
                  <a:pt x="25" y="33"/>
                  <a:pt x="25" y="33"/>
                </a:cubicBezTo>
                <a:cubicBezTo>
                  <a:pt x="24" y="35"/>
                  <a:pt x="24" y="35"/>
                  <a:pt x="24" y="35"/>
                </a:cubicBezTo>
                <a:cubicBezTo>
                  <a:pt x="23" y="37"/>
                  <a:pt x="23" y="37"/>
                  <a:pt x="23" y="37"/>
                </a:cubicBezTo>
                <a:cubicBezTo>
                  <a:pt x="23" y="37"/>
                  <a:pt x="24" y="39"/>
                  <a:pt x="24" y="40"/>
                </a:cubicBezTo>
                <a:cubicBezTo>
                  <a:pt x="24" y="40"/>
                  <a:pt x="23" y="40"/>
                  <a:pt x="23" y="40"/>
                </a:cubicBezTo>
                <a:cubicBezTo>
                  <a:pt x="22" y="40"/>
                  <a:pt x="21" y="38"/>
                  <a:pt x="21" y="38"/>
                </a:cubicBezTo>
                <a:cubicBezTo>
                  <a:pt x="20" y="39"/>
                  <a:pt x="20" y="39"/>
                  <a:pt x="20" y="39"/>
                </a:cubicBezTo>
                <a:cubicBezTo>
                  <a:pt x="17" y="40"/>
                  <a:pt x="17" y="40"/>
                  <a:pt x="17" y="40"/>
                </a:cubicBezTo>
                <a:cubicBezTo>
                  <a:pt x="16" y="43"/>
                  <a:pt x="16" y="43"/>
                  <a:pt x="16" y="43"/>
                </a:cubicBezTo>
                <a:cubicBezTo>
                  <a:pt x="16" y="45"/>
                  <a:pt x="16" y="45"/>
                  <a:pt x="16" y="45"/>
                </a:cubicBezTo>
                <a:cubicBezTo>
                  <a:pt x="18" y="46"/>
                  <a:pt x="18" y="46"/>
                  <a:pt x="18" y="46"/>
                </a:cubicBezTo>
                <a:cubicBezTo>
                  <a:pt x="18" y="44"/>
                  <a:pt x="18" y="44"/>
                  <a:pt x="18" y="44"/>
                </a:cubicBezTo>
                <a:cubicBezTo>
                  <a:pt x="20" y="44"/>
                  <a:pt x="20" y="44"/>
                  <a:pt x="20" y="44"/>
                </a:cubicBezTo>
                <a:cubicBezTo>
                  <a:pt x="20" y="46"/>
                  <a:pt x="20" y="46"/>
                  <a:pt x="20" y="46"/>
                </a:cubicBezTo>
                <a:cubicBezTo>
                  <a:pt x="23" y="46"/>
                  <a:pt x="23" y="46"/>
                  <a:pt x="23" y="46"/>
                </a:cubicBezTo>
                <a:cubicBezTo>
                  <a:pt x="23" y="48"/>
                  <a:pt x="23" y="48"/>
                  <a:pt x="23" y="48"/>
                </a:cubicBezTo>
                <a:cubicBezTo>
                  <a:pt x="25" y="50"/>
                  <a:pt x="25" y="50"/>
                  <a:pt x="25" y="50"/>
                </a:cubicBezTo>
                <a:cubicBezTo>
                  <a:pt x="26" y="50"/>
                  <a:pt x="26" y="50"/>
                  <a:pt x="26" y="50"/>
                </a:cubicBezTo>
                <a:cubicBezTo>
                  <a:pt x="29" y="52"/>
                  <a:pt x="29" y="52"/>
                  <a:pt x="29" y="52"/>
                </a:cubicBezTo>
                <a:cubicBezTo>
                  <a:pt x="29" y="51"/>
                  <a:pt x="29" y="51"/>
                  <a:pt x="29" y="51"/>
                </a:cubicBezTo>
                <a:cubicBezTo>
                  <a:pt x="30" y="50"/>
                  <a:pt x="29" y="50"/>
                  <a:pt x="30" y="49"/>
                </a:cubicBezTo>
                <a:cubicBezTo>
                  <a:pt x="32" y="48"/>
                  <a:pt x="33" y="48"/>
                  <a:pt x="34" y="48"/>
                </a:cubicBezTo>
                <a:cubicBezTo>
                  <a:pt x="34" y="48"/>
                  <a:pt x="35" y="48"/>
                  <a:pt x="35" y="48"/>
                </a:cubicBezTo>
                <a:cubicBezTo>
                  <a:pt x="36" y="48"/>
                  <a:pt x="36" y="47"/>
                  <a:pt x="37" y="47"/>
                </a:cubicBezTo>
                <a:cubicBezTo>
                  <a:pt x="38" y="47"/>
                  <a:pt x="38" y="47"/>
                  <a:pt x="39" y="47"/>
                </a:cubicBezTo>
                <a:cubicBezTo>
                  <a:pt x="40" y="48"/>
                  <a:pt x="42" y="48"/>
                  <a:pt x="43" y="48"/>
                </a:cubicBezTo>
                <a:cubicBezTo>
                  <a:pt x="43" y="48"/>
                  <a:pt x="44" y="48"/>
                  <a:pt x="44" y="49"/>
                </a:cubicBezTo>
                <a:cubicBezTo>
                  <a:pt x="45" y="49"/>
                  <a:pt x="44" y="49"/>
                  <a:pt x="45" y="50"/>
                </a:cubicBezTo>
                <a:cubicBezTo>
                  <a:pt x="47" y="50"/>
                  <a:pt x="47" y="50"/>
                  <a:pt x="48" y="51"/>
                </a:cubicBezTo>
                <a:cubicBezTo>
                  <a:pt x="49" y="51"/>
                  <a:pt x="50" y="51"/>
                  <a:pt x="51" y="51"/>
                </a:cubicBezTo>
                <a:cubicBezTo>
                  <a:pt x="51" y="51"/>
                  <a:pt x="52" y="51"/>
                  <a:pt x="53" y="51"/>
                </a:cubicBezTo>
                <a:cubicBezTo>
                  <a:pt x="53" y="51"/>
                  <a:pt x="54" y="51"/>
                  <a:pt x="54" y="51"/>
                </a:cubicBezTo>
                <a:cubicBezTo>
                  <a:pt x="55" y="53"/>
                  <a:pt x="55" y="53"/>
                  <a:pt x="55" y="53"/>
                </a:cubicBezTo>
                <a:cubicBezTo>
                  <a:pt x="55" y="53"/>
                  <a:pt x="54" y="54"/>
                  <a:pt x="55" y="54"/>
                </a:cubicBezTo>
                <a:cubicBezTo>
                  <a:pt x="55" y="55"/>
                  <a:pt x="55" y="56"/>
                  <a:pt x="56" y="56"/>
                </a:cubicBezTo>
                <a:cubicBezTo>
                  <a:pt x="56" y="57"/>
                  <a:pt x="56" y="57"/>
                  <a:pt x="55" y="58"/>
                </a:cubicBezTo>
                <a:cubicBezTo>
                  <a:pt x="55" y="59"/>
                  <a:pt x="54" y="59"/>
                  <a:pt x="54" y="59"/>
                </a:cubicBezTo>
                <a:cubicBezTo>
                  <a:pt x="54" y="60"/>
                  <a:pt x="54" y="59"/>
                  <a:pt x="53" y="60"/>
                </a:cubicBezTo>
                <a:cubicBezTo>
                  <a:pt x="53" y="61"/>
                  <a:pt x="53" y="62"/>
                  <a:pt x="53" y="62"/>
                </a:cubicBezTo>
                <a:cubicBezTo>
                  <a:pt x="53" y="62"/>
                  <a:pt x="52" y="62"/>
                  <a:pt x="52" y="63"/>
                </a:cubicBezTo>
                <a:cubicBezTo>
                  <a:pt x="52" y="64"/>
                  <a:pt x="53" y="65"/>
                  <a:pt x="52" y="66"/>
                </a:cubicBezTo>
                <a:cubicBezTo>
                  <a:pt x="52" y="67"/>
                  <a:pt x="52" y="67"/>
                  <a:pt x="51" y="67"/>
                </a:cubicBezTo>
                <a:cubicBezTo>
                  <a:pt x="51" y="68"/>
                  <a:pt x="50" y="68"/>
                  <a:pt x="50" y="68"/>
                </a:cubicBezTo>
                <a:cubicBezTo>
                  <a:pt x="50" y="68"/>
                  <a:pt x="49" y="69"/>
                  <a:pt x="49" y="70"/>
                </a:cubicBezTo>
                <a:cubicBezTo>
                  <a:pt x="49" y="70"/>
                  <a:pt x="50" y="70"/>
                  <a:pt x="49" y="71"/>
                </a:cubicBezTo>
                <a:cubicBezTo>
                  <a:pt x="47" y="72"/>
                  <a:pt x="46" y="72"/>
                  <a:pt x="46" y="72"/>
                </a:cubicBezTo>
                <a:cubicBezTo>
                  <a:pt x="46" y="72"/>
                  <a:pt x="47" y="72"/>
                  <a:pt x="47" y="73"/>
                </a:cubicBezTo>
                <a:cubicBezTo>
                  <a:pt x="48" y="72"/>
                  <a:pt x="49" y="72"/>
                  <a:pt x="51" y="72"/>
                </a:cubicBezTo>
                <a:cubicBezTo>
                  <a:pt x="51" y="72"/>
                  <a:pt x="51" y="72"/>
                  <a:pt x="51" y="72"/>
                </a:cubicBezTo>
                <a:cubicBezTo>
                  <a:pt x="59" y="69"/>
                  <a:pt x="66" y="63"/>
                  <a:pt x="70" y="56"/>
                </a:cubicBezTo>
                <a:cubicBezTo>
                  <a:pt x="71" y="53"/>
                  <a:pt x="72" y="50"/>
                  <a:pt x="73" y="47"/>
                </a:cubicBezTo>
                <a:close/>
                <a:moveTo>
                  <a:pt x="41" y="73"/>
                </a:moveTo>
                <a:cubicBezTo>
                  <a:pt x="40" y="73"/>
                  <a:pt x="40" y="72"/>
                  <a:pt x="40" y="72"/>
                </a:cubicBezTo>
                <a:cubicBezTo>
                  <a:pt x="40" y="72"/>
                  <a:pt x="40" y="69"/>
                  <a:pt x="40" y="68"/>
                </a:cubicBezTo>
                <a:cubicBezTo>
                  <a:pt x="40" y="68"/>
                  <a:pt x="37" y="65"/>
                  <a:pt x="37" y="65"/>
                </a:cubicBezTo>
                <a:cubicBezTo>
                  <a:pt x="34" y="65"/>
                  <a:pt x="34" y="65"/>
                  <a:pt x="34" y="65"/>
                </a:cubicBezTo>
                <a:cubicBezTo>
                  <a:pt x="34" y="65"/>
                  <a:pt x="34" y="65"/>
                  <a:pt x="33" y="64"/>
                </a:cubicBezTo>
                <a:cubicBezTo>
                  <a:pt x="33" y="64"/>
                  <a:pt x="32" y="63"/>
                  <a:pt x="32" y="63"/>
                </a:cubicBezTo>
                <a:cubicBezTo>
                  <a:pt x="32" y="63"/>
                  <a:pt x="31" y="62"/>
                  <a:pt x="31" y="62"/>
                </a:cubicBezTo>
                <a:cubicBezTo>
                  <a:pt x="31" y="61"/>
                  <a:pt x="30" y="61"/>
                  <a:pt x="30" y="60"/>
                </a:cubicBezTo>
                <a:cubicBezTo>
                  <a:pt x="29" y="60"/>
                  <a:pt x="29" y="60"/>
                  <a:pt x="29" y="59"/>
                </a:cubicBezTo>
                <a:cubicBezTo>
                  <a:pt x="28" y="58"/>
                  <a:pt x="28" y="58"/>
                  <a:pt x="28" y="58"/>
                </a:cubicBezTo>
                <a:cubicBezTo>
                  <a:pt x="28" y="57"/>
                  <a:pt x="29" y="55"/>
                  <a:pt x="29" y="54"/>
                </a:cubicBezTo>
                <a:cubicBezTo>
                  <a:pt x="29" y="54"/>
                  <a:pt x="29" y="53"/>
                  <a:pt x="29" y="53"/>
                </a:cubicBezTo>
                <a:cubicBezTo>
                  <a:pt x="29" y="53"/>
                  <a:pt x="29" y="52"/>
                  <a:pt x="29" y="52"/>
                </a:cubicBezTo>
                <a:cubicBezTo>
                  <a:pt x="26" y="52"/>
                  <a:pt x="26" y="52"/>
                  <a:pt x="26" y="52"/>
                </a:cubicBezTo>
                <a:cubicBezTo>
                  <a:pt x="24" y="51"/>
                  <a:pt x="24" y="51"/>
                  <a:pt x="24" y="51"/>
                </a:cubicBezTo>
                <a:cubicBezTo>
                  <a:pt x="22" y="50"/>
                  <a:pt x="22" y="50"/>
                  <a:pt x="22" y="50"/>
                </a:cubicBezTo>
                <a:cubicBezTo>
                  <a:pt x="19" y="48"/>
                  <a:pt x="19" y="48"/>
                  <a:pt x="19" y="48"/>
                </a:cubicBezTo>
                <a:cubicBezTo>
                  <a:pt x="17" y="48"/>
                  <a:pt x="17" y="48"/>
                  <a:pt x="17" y="48"/>
                </a:cubicBezTo>
                <a:cubicBezTo>
                  <a:pt x="17" y="48"/>
                  <a:pt x="16" y="48"/>
                  <a:pt x="15" y="48"/>
                </a:cubicBezTo>
                <a:cubicBezTo>
                  <a:pt x="15" y="47"/>
                  <a:pt x="14" y="47"/>
                  <a:pt x="13" y="46"/>
                </a:cubicBezTo>
                <a:cubicBezTo>
                  <a:pt x="11" y="41"/>
                  <a:pt x="11" y="41"/>
                  <a:pt x="11" y="41"/>
                </a:cubicBezTo>
                <a:cubicBezTo>
                  <a:pt x="10" y="43"/>
                  <a:pt x="10" y="43"/>
                  <a:pt x="10" y="43"/>
                </a:cubicBezTo>
                <a:cubicBezTo>
                  <a:pt x="10" y="45"/>
                  <a:pt x="10" y="48"/>
                  <a:pt x="11" y="50"/>
                </a:cubicBezTo>
                <a:cubicBezTo>
                  <a:pt x="11" y="50"/>
                  <a:pt x="11" y="50"/>
                  <a:pt x="11" y="50"/>
                </a:cubicBezTo>
                <a:cubicBezTo>
                  <a:pt x="14" y="59"/>
                  <a:pt x="19" y="65"/>
                  <a:pt x="27" y="69"/>
                </a:cubicBezTo>
                <a:cubicBezTo>
                  <a:pt x="31" y="72"/>
                  <a:pt x="36" y="73"/>
                  <a:pt x="41" y="7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cxnSp>
        <p:nvCxnSpPr>
          <p:cNvPr id="19" name="直接连接符 18"/>
          <p:cNvCxnSpPr/>
          <p:nvPr/>
        </p:nvCxnSpPr>
        <p:spPr>
          <a:xfrm>
            <a:off x="2051720" y="1970654"/>
            <a:ext cx="0" cy="1441485"/>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209385" y="1707654"/>
            <a:ext cx="2223686" cy="523220"/>
          </a:xfrm>
          <a:prstGeom prst="rect">
            <a:avLst/>
          </a:prstGeom>
          <a:noFill/>
        </p:spPr>
        <p:txBody>
          <a:bodyPr wrap="none" rtlCol="0">
            <a:spAutoFit/>
          </a:bodyPr>
          <a:lstStyle/>
          <a:p>
            <a:r>
              <a:rPr lang="zh-CN" altLang="en-US" sz="2800" b="1" spc="-150" dirty="0">
                <a:solidFill>
                  <a:schemeClr val="bg1"/>
                </a:solidFill>
                <a:latin typeface="微软雅黑" panose="020B0503020204020204" pitchFamily="34" charset="-122"/>
                <a:ea typeface="微软雅黑" panose="020B0503020204020204" pitchFamily="34" charset="-122"/>
              </a:rPr>
              <a:t>输入标题内容</a:t>
            </a:r>
            <a:endParaRPr lang="zh-CN" altLang="en-US" sz="2800" b="1" spc="-150"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2230739" y="2204880"/>
            <a:ext cx="6192688" cy="1600438"/>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spTree>
    <p:extLst>
      <p:ext uri="{BB962C8B-B14F-4D97-AF65-F5344CB8AC3E}">
        <p14:creationId xmlns:p14="http://schemas.microsoft.com/office/powerpoint/2010/main" val="3111921883"/>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animBg="1"/>
      <p:bldP spid="24"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01</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102597" y="1315623"/>
            <a:ext cx="430464" cy="2078540"/>
            <a:chOff x="1045192" y="1121879"/>
            <a:chExt cx="572896" cy="2674007"/>
          </a:xfrm>
        </p:grpSpPr>
        <p:sp>
          <p:nvSpPr>
            <p:cNvPr id="5" name="矩形 4"/>
            <p:cNvSpPr/>
            <p:nvPr/>
          </p:nvSpPr>
          <p:spPr>
            <a:xfrm>
              <a:off x="1331640" y="2464248"/>
              <a:ext cx="286448" cy="133163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45192" y="1121879"/>
              <a:ext cx="286448" cy="267400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1754170" y="1309457"/>
            <a:ext cx="430464" cy="2084706"/>
            <a:chOff x="2205038" y="1115857"/>
            <a:chExt cx="572896" cy="2681939"/>
          </a:xfrm>
        </p:grpSpPr>
        <p:sp>
          <p:nvSpPr>
            <p:cNvPr id="7" name="矩形 6"/>
            <p:cNvSpPr/>
            <p:nvPr/>
          </p:nvSpPr>
          <p:spPr>
            <a:xfrm>
              <a:off x="2205038" y="2139702"/>
              <a:ext cx="286448" cy="16580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491486" y="1115857"/>
              <a:ext cx="286448" cy="267591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405743" y="1825441"/>
            <a:ext cx="426770" cy="1568722"/>
            <a:chOff x="3059832" y="1779662"/>
            <a:chExt cx="567979" cy="2018134"/>
          </a:xfrm>
        </p:grpSpPr>
        <p:sp>
          <p:nvSpPr>
            <p:cNvPr id="9" name="矩形 8"/>
            <p:cNvSpPr/>
            <p:nvPr/>
          </p:nvSpPr>
          <p:spPr>
            <a:xfrm>
              <a:off x="3059832" y="1779662"/>
              <a:ext cx="286448" cy="201813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41363" y="2482724"/>
              <a:ext cx="286448" cy="131051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3053622" y="1267199"/>
            <a:ext cx="430464" cy="2126964"/>
            <a:chOff x="4067944" y="1059582"/>
            <a:chExt cx="572896" cy="2736304"/>
          </a:xfrm>
        </p:grpSpPr>
        <p:sp>
          <p:nvSpPr>
            <p:cNvPr id="11" name="矩形 10"/>
            <p:cNvSpPr/>
            <p:nvPr/>
          </p:nvSpPr>
          <p:spPr>
            <a:xfrm>
              <a:off x="4067944" y="1059582"/>
              <a:ext cx="286448" cy="27363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354392" y="1707654"/>
              <a:ext cx="286448" cy="208823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3705195" y="1603036"/>
            <a:ext cx="430464" cy="1791127"/>
            <a:chOff x="4932040" y="1493540"/>
            <a:chExt cx="572896" cy="2304256"/>
          </a:xfrm>
        </p:grpSpPr>
        <p:sp>
          <p:nvSpPr>
            <p:cNvPr id="13" name="矩形 12"/>
            <p:cNvSpPr/>
            <p:nvPr/>
          </p:nvSpPr>
          <p:spPr>
            <a:xfrm>
              <a:off x="4932040" y="1493540"/>
              <a:ext cx="286448" cy="23042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18488" y="2859782"/>
              <a:ext cx="286448" cy="93610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356768" y="1597264"/>
            <a:ext cx="430464" cy="1796899"/>
            <a:chOff x="5868144" y="1484204"/>
            <a:chExt cx="572896" cy="2311682"/>
          </a:xfrm>
        </p:grpSpPr>
        <p:sp>
          <p:nvSpPr>
            <p:cNvPr id="15" name="矩形 14"/>
            <p:cNvSpPr/>
            <p:nvPr/>
          </p:nvSpPr>
          <p:spPr>
            <a:xfrm>
              <a:off x="5868144" y="1995686"/>
              <a:ext cx="286448" cy="1800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54592" y="1484204"/>
              <a:ext cx="286448" cy="230425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5008341" y="1315623"/>
            <a:ext cx="430464" cy="2078540"/>
            <a:chOff x="1045192" y="1121879"/>
            <a:chExt cx="572896" cy="2674007"/>
          </a:xfrm>
        </p:grpSpPr>
        <p:sp>
          <p:nvSpPr>
            <p:cNvPr id="24" name="矩形 23"/>
            <p:cNvSpPr/>
            <p:nvPr/>
          </p:nvSpPr>
          <p:spPr>
            <a:xfrm>
              <a:off x="1331640" y="2464248"/>
              <a:ext cx="286448" cy="133163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045192" y="1121879"/>
              <a:ext cx="286448" cy="267400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6311487" y="1314139"/>
            <a:ext cx="430464" cy="2080024"/>
            <a:chOff x="2205038" y="1126290"/>
            <a:chExt cx="572896" cy="2675917"/>
          </a:xfrm>
        </p:grpSpPr>
        <p:sp>
          <p:nvSpPr>
            <p:cNvPr id="27" name="矩形 26"/>
            <p:cNvSpPr/>
            <p:nvPr/>
          </p:nvSpPr>
          <p:spPr>
            <a:xfrm>
              <a:off x="2205038" y="2139702"/>
              <a:ext cx="286448" cy="16580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491486" y="1126290"/>
              <a:ext cx="286448" cy="267591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5659914" y="1267199"/>
            <a:ext cx="430464" cy="2126964"/>
            <a:chOff x="4067944" y="1059582"/>
            <a:chExt cx="572896" cy="2736304"/>
          </a:xfrm>
        </p:grpSpPr>
        <p:sp>
          <p:nvSpPr>
            <p:cNvPr id="30" name="矩形 29"/>
            <p:cNvSpPr/>
            <p:nvPr/>
          </p:nvSpPr>
          <p:spPr>
            <a:xfrm>
              <a:off x="4067944" y="1059582"/>
              <a:ext cx="286448" cy="27363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354392" y="1707654"/>
              <a:ext cx="286448" cy="208823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7614633" y="1603036"/>
            <a:ext cx="430464" cy="1791127"/>
            <a:chOff x="4932040" y="1493540"/>
            <a:chExt cx="572896" cy="2304256"/>
          </a:xfrm>
        </p:grpSpPr>
        <p:sp>
          <p:nvSpPr>
            <p:cNvPr id="33" name="矩形 32"/>
            <p:cNvSpPr/>
            <p:nvPr/>
          </p:nvSpPr>
          <p:spPr>
            <a:xfrm>
              <a:off x="4932040" y="1493540"/>
              <a:ext cx="286448" cy="23042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218488" y="2859782"/>
              <a:ext cx="286448" cy="93610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963060" y="1267199"/>
            <a:ext cx="430464" cy="2126964"/>
            <a:chOff x="4067944" y="1059582"/>
            <a:chExt cx="572896" cy="2736304"/>
          </a:xfrm>
        </p:grpSpPr>
        <p:sp>
          <p:nvSpPr>
            <p:cNvPr id="36" name="矩形 35"/>
            <p:cNvSpPr/>
            <p:nvPr/>
          </p:nvSpPr>
          <p:spPr>
            <a:xfrm>
              <a:off x="4067944" y="1059582"/>
              <a:ext cx="286448" cy="27363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354392" y="1707654"/>
              <a:ext cx="286448" cy="208823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8266205" y="1603036"/>
            <a:ext cx="430464" cy="1791127"/>
            <a:chOff x="4932040" y="1493540"/>
            <a:chExt cx="572896" cy="2304256"/>
          </a:xfrm>
        </p:grpSpPr>
        <p:sp>
          <p:nvSpPr>
            <p:cNvPr id="39" name="矩形 38"/>
            <p:cNvSpPr/>
            <p:nvPr/>
          </p:nvSpPr>
          <p:spPr>
            <a:xfrm>
              <a:off x="4932040" y="1493540"/>
              <a:ext cx="286448" cy="23042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218488" y="2859782"/>
              <a:ext cx="286448" cy="93610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2" name="直接连接符 41"/>
          <p:cNvCxnSpPr/>
          <p:nvPr/>
        </p:nvCxnSpPr>
        <p:spPr>
          <a:xfrm>
            <a:off x="858154" y="3388391"/>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58154" y="2896203"/>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58154" y="2404015"/>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58154" y="1419639"/>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58154" y="1911827"/>
            <a:ext cx="8064896" cy="577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15697" y="3212379"/>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0</a:t>
            </a:r>
            <a:endParaRPr lang="zh-CN" altLang="en-US" dirty="0">
              <a:latin typeface="微软雅黑" panose="020B0503020204020204" pitchFamily="34" charset="-122"/>
              <a:ea typeface="微软雅黑" panose="020B0503020204020204" pitchFamily="34" charset="-122"/>
            </a:endParaRPr>
          </a:p>
        </p:txBody>
      </p:sp>
      <p:sp>
        <p:nvSpPr>
          <p:cNvPr id="51" name="TextBox 50"/>
          <p:cNvSpPr txBox="1"/>
          <p:nvPr/>
        </p:nvSpPr>
        <p:spPr>
          <a:xfrm>
            <a:off x="515697" y="2213226"/>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52" name="TextBox 51"/>
          <p:cNvSpPr txBox="1"/>
          <p:nvPr/>
        </p:nvSpPr>
        <p:spPr>
          <a:xfrm>
            <a:off x="515697" y="1718544"/>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53" name="TextBox 52"/>
          <p:cNvSpPr txBox="1"/>
          <p:nvPr/>
        </p:nvSpPr>
        <p:spPr>
          <a:xfrm>
            <a:off x="515697" y="2746305"/>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54" name="TextBox 53"/>
          <p:cNvSpPr txBox="1"/>
          <p:nvPr/>
        </p:nvSpPr>
        <p:spPr>
          <a:xfrm>
            <a:off x="515697" y="1253467"/>
            <a:ext cx="319318"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sp>
        <p:nvSpPr>
          <p:cNvPr id="55" name="TextBox 54"/>
          <p:cNvSpPr txBox="1"/>
          <p:nvPr/>
        </p:nvSpPr>
        <p:spPr>
          <a:xfrm>
            <a:off x="1057479"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a:t>
            </a:r>
            <a:endParaRPr lang="zh-CN" altLang="en-US" dirty="0">
              <a:latin typeface="微软雅黑" panose="020B0503020204020204" pitchFamily="34" charset="-122"/>
              <a:ea typeface="微软雅黑" panose="020B0503020204020204" pitchFamily="34" charset="-122"/>
            </a:endParaRPr>
          </a:p>
        </p:txBody>
      </p:sp>
      <p:sp>
        <p:nvSpPr>
          <p:cNvPr id="56" name="TextBox 55"/>
          <p:cNvSpPr txBox="1"/>
          <p:nvPr/>
        </p:nvSpPr>
        <p:spPr>
          <a:xfrm>
            <a:off x="1692623"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Q2</a:t>
            </a:r>
            <a:endParaRPr lang="zh-CN" altLang="en-US" dirty="0">
              <a:latin typeface="微软雅黑" panose="020B0503020204020204" pitchFamily="34" charset="-122"/>
              <a:ea typeface="微软雅黑" panose="020B0503020204020204" pitchFamily="34" charset="-122"/>
            </a:endParaRPr>
          </a:p>
        </p:txBody>
      </p:sp>
      <p:sp>
        <p:nvSpPr>
          <p:cNvPr id="57" name="TextBox 56"/>
          <p:cNvSpPr txBox="1"/>
          <p:nvPr/>
        </p:nvSpPr>
        <p:spPr>
          <a:xfrm>
            <a:off x="2327767"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Q3</a:t>
            </a:r>
            <a:endParaRPr lang="zh-CN" altLang="en-US" dirty="0">
              <a:latin typeface="微软雅黑" panose="020B0503020204020204" pitchFamily="34" charset="-122"/>
              <a:ea typeface="微软雅黑" panose="020B0503020204020204" pitchFamily="34" charset="-122"/>
            </a:endParaRPr>
          </a:p>
        </p:txBody>
      </p:sp>
      <p:sp>
        <p:nvSpPr>
          <p:cNvPr id="58" name="TextBox 57"/>
          <p:cNvSpPr txBox="1"/>
          <p:nvPr/>
        </p:nvSpPr>
        <p:spPr>
          <a:xfrm>
            <a:off x="2962911"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Q4</a:t>
            </a:r>
            <a:endParaRPr lang="zh-CN" altLang="en-US" dirty="0">
              <a:latin typeface="微软雅黑" panose="020B0503020204020204" pitchFamily="34" charset="-122"/>
              <a:ea typeface="微软雅黑" panose="020B0503020204020204" pitchFamily="34" charset="-122"/>
            </a:endParaRPr>
          </a:p>
        </p:txBody>
      </p:sp>
      <p:sp>
        <p:nvSpPr>
          <p:cNvPr id="59" name="TextBox 58"/>
          <p:cNvSpPr txBox="1"/>
          <p:nvPr/>
        </p:nvSpPr>
        <p:spPr>
          <a:xfrm>
            <a:off x="3598055"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Q5</a:t>
            </a:r>
            <a:endParaRPr lang="zh-CN" altLang="en-US" dirty="0">
              <a:latin typeface="微软雅黑" panose="020B0503020204020204" pitchFamily="34" charset="-122"/>
              <a:ea typeface="微软雅黑" panose="020B0503020204020204" pitchFamily="34" charset="-122"/>
            </a:endParaRPr>
          </a:p>
        </p:txBody>
      </p:sp>
      <p:sp>
        <p:nvSpPr>
          <p:cNvPr id="60" name="TextBox 59"/>
          <p:cNvSpPr txBox="1"/>
          <p:nvPr/>
        </p:nvSpPr>
        <p:spPr>
          <a:xfrm>
            <a:off x="4233199"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Q6</a:t>
            </a:r>
            <a:endParaRPr lang="zh-CN" altLang="en-US" dirty="0">
              <a:latin typeface="微软雅黑" panose="020B0503020204020204" pitchFamily="34" charset="-122"/>
              <a:ea typeface="微软雅黑" panose="020B0503020204020204" pitchFamily="34" charset="-122"/>
            </a:endParaRPr>
          </a:p>
        </p:txBody>
      </p:sp>
      <p:sp>
        <p:nvSpPr>
          <p:cNvPr id="61" name="TextBox 60"/>
          <p:cNvSpPr txBox="1"/>
          <p:nvPr/>
        </p:nvSpPr>
        <p:spPr>
          <a:xfrm>
            <a:off x="4868343"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Q7</a:t>
            </a:r>
            <a:endParaRPr lang="zh-CN" altLang="en-US" dirty="0">
              <a:latin typeface="微软雅黑" panose="020B0503020204020204" pitchFamily="34" charset="-122"/>
              <a:ea typeface="微软雅黑" panose="020B0503020204020204" pitchFamily="34" charset="-122"/>
            </a:endParaRPr>
          </a:p>
        </p:txBody>
      </p:sp>
      <p:sp>
        <p:nvSpPr>
          <p:cNvPr id="62" name="TextBox 61"/>
          <p:cNvSpPr txBox="1"/>
          <p:nvPr/>
        </p:nvSpPr>
        <p:spPr>
          <a:xfrm>
            <a:off x="5503487"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Q8</a:t>
            </a:r>
            <a:endParaRPr lang="zh-CN" altLang="en-US" dirty="0">
              <a:latin typeface="微软雅黑" panose="020B0503020204020204" pitchFamily="34" charset="-122"/>
              <a:ea typeface="微软雅黑" panose="020B0503020204020204" pitchFamily="34" charset="-122"/>
            </a:endParaRPr>
          </a:p>
        </p:txBody>
      </p:sp>
      <p:sp>
        <p:nvSpPr>
          <p:cNvPr id="63" name="TextBox 62"/>
          <p:cNvSpPr txBox="1"/>
          <p:nvPr/>
        </p:nvSpPr>
        <p:spPr>
          <a:xfrm>
            <a:off x="6138631" y="3411288"/>
            <a:ext cx="50687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Q9</a:t>
            </a:r>
            <a:endParaRPr lang="zh-CN" altLang="en-US" dirty="0">
              <a:latin typeface="微软雅黑" panose="020B0503020204020204" pitchFamily="34" charset="-122"/>
              <a:ea typeface="微软雅黑" panose="020B0503020204020204" pitchFamily="34" charset="-122"/>
            </a:endParaRPr>
          </a:p>
        </p:txBody>
      </p:sp>
      <p:sp>
        <p:nvSpPr>
          <p:cNvPr id="64" name="TextBox 63"/>
          <p:cNvSpPr txBox="1"/>
          <p:nvPr/>
        </p:nvSpPr>
        <p:spPr>
          <a:xfrm>
            <a:off x="6773775" y="3411288"/>
            <a:ext cx="641522"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Q10</a:t>
            </a:r>
            <a:endParaRPr lang="zh-CN" altLang="en-US" dirty="0">
              <a:latin typeface="微软雅黑" panose="020B0503020204020204" pitchFamily="34" charset="-122"/>
              <a:ea typeface="微软雅黑" panose="020B0503020204020204" pitchFamily="34" charset="-122"/>
            </a:endParaRPr>
          </a:p>
        </p:txBody>
      </p:sp>
      <p:sp>
        <p:nvSpPr>
          <p:cNvPr id="65" name="TextBox 64"/>
          <p:cNvSpPr txBox="1"/>
          <p:nvPr/>
        </p:nvSpPr>
        <p:spPr>
          <a:xfrm>
            <a:off x="7543571" y="3411288"/>
            <a:ext cx="641522"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Q11</a:t>
            </a:r>
            <a:endParaRPr lang="zh-CN" altLang="en-US" dirty="0">
              <a:latin typeface="微软雅黑" panose="020B0503020204020204" pitchFamily="34" charset="-122"/>
              <a:ea typeface="微软雅黑" panose="020B0503020204020204" pitchFamily="34" charset="-122"/>
            </a:endParaRPr>
          </a:p>
        </p:txBody>
      </p:sp>
      <p:sp>
        <p:nvSpPr>
          <p:cNvPr id="66" name="TextBox 65"/>
          <p:cNvSpPr txBox="1"/>
          <p:nvPr/>
        </p:nvSpPr>
        <p:spPr>
          <a:xfrm>
            <a:off x="8313363" y="3411288"/>
            <a:ext cx="641522"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Q12</a:t>
            </a:r>
            <a:endParaRPr lang="zh-CN" altLang="en-US" dirty="0">
              <a:latin typeface="微软雅黑" panose="020B0503020204020204" pitchFamily="34" charset="-122"/>
              <a:ea typeface="微软雅黑" panose="020B0503020204020204" pitchFamily="34" charset="-122"/>
            </a:endParaRPr>
          </a:p>
        </p:txBody>
      </p:sp>
      <p:sp>
        <p:nvSpPr>
          <p:cNvPr id="67" name="矩形 66"/>
          <p:cNvSpPr/>
          <p:nvPr/>
        </p:nvSpPr>
        <p:spPr>
          <a:xfrm>
            <a:off x="6645501" y="4005903"/>
            <a:ext cx="125183" cy="1251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7723557" y="4009892"/>
            <a:ext cx="125183" cy="12518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69"/>
          <p:cNvSpPr txBox="1"/>
          <p:nvPr/>
        </p:nvSpPr>
        <p:spPr>
          <a:xfrm>
            <a:off x="6779807" y="3941678"/>
            <a:ext cx="657552"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PLANA</a:t>
            </a:r>
            <a:endParaRPr lang="zh-CN" altLang="en-US" sz="1100" dirty="0">
              <a:latin typeface="微软雅黑" panose="020B0503020204020204" pitchFamily="34" charset="-122"/>
              <a:ea typeface="微软雅黑" panose="020B0503020204020204" pitchFamily="34" charset="-122"/>
            </a:endParaRPr>
          </a:p>
        </p:txBody>
      </p:sp>
      <p:sp>
        <p:nvSpPr>
          <p:cNvPr id="71" name="TextBox 70"/>
          <p:cNvSpPr txBox="1"/>
          <p:nvPr/>
        </p:nvSpPr>
        <p:spPr>
          <a:xfrm>
            <a:off x="7848740" y="3941678"/>
            <a:ext cx="646331" cy="261610"/>
          </a:xfrm>
          <a:prstGeom prst="rect">
            <a:avLst/>
          </a:prstGeom>
          <a:noFill/>
        </p:spPr>
        <p:txBody>
          <a:bodyPr wrap="none" rtlCol="0">
            <a:spAutoFit/>
          </a:bodyPr>
          <a:lstStyle/>
          <a:p>
            <a:r>
              <a:rPr lang="en-US" altLang="zh-CN" sz="1100" dirty="0" smtClean="0">
                <a:latin typeface="微软雅黑" panose="020B0503020204020204" pitchFamily="34" charset="-122"/>
                <a:ea typeface="微软雅黑" panose="020B0503020204020204" pitchFamily="34" charset="-122"/>
              </a:rPr>
              <a:t>PLANB</a:t>
            </a:r>
            <a:endParaRPr lang="zh-CN" altLang="en-US" sz="1100" dirty="0">
              <a:latin typeface="微软雅黑" panose="020B0503020204020204" pitchFamily="34" charset="-122"/>
              <a:ea typeface="微软雅黑" panose="020B0503020204020204" pitchFamily="34" charset="-122"/>
            </a:endParaRPr>
          </a:p>
        </p:txBody>
      </p:sp>
      <p:sp>
        <p:nvSpPr>
          <p:cNvPr id="72" name="TextBox 71"/>
          <p:cNvSpPr txBox="1"/>
          <p:nvPr/>
        </p:nvSpPr>
        <p:spPr>
          <a:xfrm>
            <a:off x="514738" y="4141526"/>
            <a:ext cx="2031325"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latin typeface="微软雅黑" panose="020B0503020204020204" pitchFamily="34" charset="-122"/>
              <a:ea typeface="微软雅黑" panose="020B0503020204020204" pitchFamily="34" charset="-122"/>
            </a:endParaRPr>
          </a:p>
        </p:txBody>
      </p:sp>
      <p:sp>
        <p:nvSpPr>
          <p:cNvPr id="73" name="TextBox 72"/>
          <p:cNvSpPr txBox="1"/>
          <p:nvPr/>
        </p:nvSpPr>
        <p:spPr>
          <a:xfrm>
            <a:off x="501394" y="4424794"/>
            <a:ext cx="5810093" cy="738664"/>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p:txBody>
      </p:sp>
    </p:spTree>
    <p:extLst>
      <p:ext uri="{BB962C8B-B14F-4D97-AF65-F5344CB8AC3E}">
        <p14:creationId xmlns:p14="http://schemas.microsoft.com/office/powerpoint/2010/main" val="3415567842"/>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par>
                                <p:cTn id="11" presetID="6"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circle(in)">
                                      <p:cBhvr>
                                        <p:cTn id="13" dur="2000"/>
                                        <p:tgtEl>
                                          <p:spTgt spid="4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circle(in)">
                                      <p:cBhvr>
                                        <p:cTn id="16" dur="2000"/>
                                        <p:tgtEl>
                                          <p:spTgt spid="72"/>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circle(in)">
                                      <p:cBhvr>
                                        <p:cTn id="19" dur="2000"/>
                                        <p:tgtEl>
                                          <p:spTgt spid="73"/>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02</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437321" y="1337775"/>
            <a:ext cx="1944217" cy="3255764"/>
            <a:chOff x="1331638" y="1275606"/>
            <a:chExt cx="1944217" cy="3255764"/>
          </a:xfrm>
        </p:grpSpPr>
        <p:sp>
          <p:nvSpPr>
            <p:cNvPr id="25" name="圆角矩形 24"/>
            <p:cNvSpPr/>
            <p:nvPr/>
          </p:nvSpPr>
          <p:spPr>
            <a:xfrm>
              <a:off x="1331638" y="1491630"/>
              <a:ext cx="1944217" cy="30397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763688" y="1275606"/>
              <a:ext cx="1080120" cy="108012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弧形 7"/>
            <p:cNvSpPr/>
            <p:nvPr/>
          </p:nvSpPr>
          <p:spPr>
            <a:xfrm>
              <a:off x="1871700" y="1372860"/>
              <a:ext cx="864096" cy="864096"/>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TextBox 8"/>
            <p:cNvSpPr txBox="1"/>
            <p:nvPr/>
          </p:nvSpPr>
          <p:spPr>
            <a:xfrm>
              <a:off x="1961346" y="1620242"/>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2538053" y="1337775"/>
            <a:ext cx="1944217" cy="3255764"/>
            <a:chOff x="1331638" y="1275606"/>
            <a:chExt cx="1944217" cy="3255764"/>
          </a:xfrm>
        </p:grpSpPr>
        <p:sp>
          <p:nvSpPr>
            <p:cNvPr id="44" name="圆角矩形 43"/>
            <p:cNvSpPr/>
            <p:nvPr/>
          </p:nvSpPr>
          <p:spPr>
            <a:xfrm>
              <a:off x="1331638" y="1491630"/>
              <a:ext cx="1944217" cy="303974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763688" y="1275606"/>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弧形 45"/>
            <p:cNvSpPr/>
            <p:nvPr/>
          </p:nvSpPr>
          <p:spPr>
            <a:xfrm>
              <a:off x="1871700" y="1372860"/>
              <a:ext cx="864096" cy="864096"/>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TextBox 46"/>
            <p:cNvSpPr txBox="1"/>
            <p:nvPr/>
          </p:nvSpPr>
          <p:spPr>
            <a:xfrm>
              <a:off x="1961346" y="1620242"/>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638785" y="1337775"/>
            <a:ext cx="1944217" cy="3255764"/>
            <a:chOff x="1331638" y="1275606"/>
            <a:chExt cx="1944217" cy="3255764"/>
          </a:xfrm>
        </p:grpSpPr>
        <p:sp>
          <p:nvSpPr>
            <p:cNvPr id="49" name="圆角矩形 48"/>
            <p:cNvSpPr/>
            <p:nvPr/>
          </p:nvSpPr>
          <p:spPr>
            <a:xfrm>
              <a:off x="1331638" y="1491630"/>
              <a:ext cx="1944217" cy="30397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763688" y="1275606"/>
              <a:ext cx="1080120" cy="108012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弧形 50"/>
            <p:cNvSpPr/>
            <p:nvPr/>
          </p:nvSpPr>
          <p:spPr>
            <a:xfrm>
              <a:off x="1871700" y="1372860"/>
              <a:ext cx="864096" cy="864096"/>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TextBox 51"/>
            <p:cNvSpPr txBox="1"/>
            <p:nvPr/>
          </p:nvSpPr>
          <p:spPr>
            <a:xfrm>
              <a:off x="1961346" y="1620242"/>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739517" y="1337775"/>
            <a:ext cx="1944217" cy="3255764"/>
            <a:chOff x="1331638" y="1275606"/>
            <a:chExt cx="1944217" cy="3255764"/>
          </a:xfrm>
        </p:grpSpPr>
        <p:sp>
          <p:nvSpPr>
            <p:cNvPr id="54" name="圆角矩形 53"/>
            <p:cNvSpPr/>
            <p:nvPr/>
          </p:nvSpPr>
          <p:spPr>
            <a:xfrm>
              <a:off x="1331638" y="1491630"/>
              <a:ext cx="1944217" cy="30397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763688" y="1275606"/>
              <a:ext cx="1080120" cy="108012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弧形 55"/>
            <p:cNvSpPr/>
            <p:nvPr/>
          </p:nvSpPr>
          <p:spPr>
            <a:xfrm>
              <a:off x="1871700" y="1372860"/>
              <a:ext cx="864096" cy="864096"/>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TextBox 56"/>
            <p:cNvSpPr txBox="1"/>
            <p:nvPr/>
          </p:nvSpPr>
          <p:spPr>
            <a:xfrm>
              <a:off x="1961346" y="1620242"/>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6733672" y="1348533"/>
            <a:ext cx="1944217" cy="3255764"/>
            <a:chOff x="1331638" y="1275606"/>
            <a:chExt cx="1944217" cy="3255764"/>
          </a:xfrm>
        </p:grpSpPr>
        <p:sp>
          <p:nvSpPr>
            <p:cNvPr id="59" name="圆角矩形 58"/>
            <p:cNvSpPr/>
            <p:nvPr/>
          </p:nvSpPr>
          <p:spPr>
            <a:xfrm>
              <a:off x="1331638" y="1491630"/>
              <a:ext cx="1944217" cy="303974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763688" y="1275606"/>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弧形 60"/>
            <p:cNvSpPr/>
            <p:nvPr/>
          </p:nvSpPr>
          <p:spPr>
            <a:xfrm>
              <a:off x="1871700" y="1372860"/>
              <a:ext cx="864096" cy="864096"/>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TextBox 61"/>
            <p:cNvSpPr txBox="1"/>
            <p:nvPr/>
          </p:nvSpPr>
          <p:spPr>
            <a:xfrm>
              <a:off x="1961346" y="1620242"/>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63" name="TextBox 62"/>
          <p:cNvSpPr txBox="1"/>
          <p:nvPr/>
        </p:nvSpPr>
        <p:spPr>
          <a:xfrm>
            <a:off x="564425" y="2548193"/>
            <a:ext cx="1682368" cy="2354491"/>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a:latin typeface="微软雅黑" panose="020B0503020204020204" pitchFamily="34" charset="-122"/>
                <a:ea typeface="微软雅黑" panose="020B0503020204020204" pitchFamily="34" charset="-122"/>
                <a:cs typeface="Verdana" panose="020B0604030504040204" pitchFamily="34" charset="0"/>
              </a:rPr>
              <a:t>内容点击输入文本内容点击输入文本内容点击输入文本内容点击输入文本内容</a:t>
            </a:r>
          </a:p>
          <a:p>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a:p>
            <a:pPr>
              <a:lnSpc>
                <a:spcPct val="150000"/>
              </a:lnSpc>
            </a:pPr>
            <a:endParaRPr lang="zh-CN" altLang="en-US" sz="1400" dirty="0">
              <a:latin typeface="微软雅黑" panose="020B0503020204020204" pitchFamily="34" charset="-122"/>
              <a:ea typeface="微软雅黑" panose="020B0503020204020204" pitchFamily="34" charset="-122"/>
            </a:endParaRPr>
          </a:p>
        </p:txBody>
      </p:sp>
      <p:sp>
        <p:nvSpPr>
          <p:cNvPr id="64" name="TextBox 63"/>
          <p:cNvSpPr txBox="1"/>
          <p:nvPr/>
        </p:nvSpPr>
        <p:spPr>
          <a:xfrm>
            <a:off x="2687369" y="2515149"/>
            <a:ext cx="1682368"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65" name="TextBox 64"/>
          <p:cNvSpPr txBox="1"/>
          <p:nvPr/>
        </p:nvSpPr>
        <p:spPr>
          <a:xfrm>
            <a:off x="4823621" y="2599888"/>
            <a:ext cx="1682368"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4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66" name="TextBox 65"/>
          <p:cNvSpPr txBox="1"/>
          <p:nvPr/>
        </p:nvSpPr>
        <p:spPr>
          <a:xfrm>
            <a:off x="6860239" y="2593862"/>
            <a:ext cx="1682368" cy="213904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p>
          <a:p>
            <a:pPr>
              <a:lnSpc>
                <a:spcPct val="150000"/>
              </a:lnSpc>
            </a:pP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5513043"/>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down)">
                                      <p:cBhvr>
                                        <p:cTn id="10" dur="500"/>
                                        <p:tgtEl>
                                          <p:spTgt spid="6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down)">
                                      <p:cBhvr>
                                        <p:cTn id="13" dur="500"/>
                                        <p:tgtEl>
                                          <p:spTgt spid="6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par>
                                <p:cTn id="20" presetID="22" presetClass="entr" presetSubtype="4"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500"/>
                                        <p:tgtEl>
                                          <p:spTgt spid="43"/>
                                        </p:tgtEl>
                                      </p:cBhvr>
                                    </p:animEffect>
                                  </p:childTnLst>
                                </p:cTn>
                              </p:par>
                              <p:par>
                                <p:cTn id="23" presetID="22" presetClass="entr" presetSubtype="4"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down)">
                                      <p:cBhvr>
                                        <p:cTn id="25" dur="500"/>
                                        <p:tgtEl>
                                          <p:spTgt spid="48"/>
                                        </p:tgtEl>
                                      </p:cBhvr>
                                    </p:animEffect>
                                  </p:childTnLst>
                                </p:cTn>
                              </p:par>
                              <p:par>
                                <p:cTn id="26" presetID="22" presetClass="entr" presetSubtype="4"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down)">
                                      <p:cBhvr>
                                        <p:cTn id="31" dur="500"/>
                                        <p:tgtEl>
                                          <p:spTgt spid="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3" grpId="0"/>
      <p:bldP spid="64" grpId="0"/>
      <p:bldP spid="65"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10711"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01</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6" name="下箭头 5"/>
          <p:cNvSpPr/>
          <p:nvPr/>
        </p:nvSpPr>
        <p:spPr>
          <a:xfrm rot="10800000">
            <a:off x="3834025" y="732101"/>
            <a:ext cx="1422051" cy="4226245"/>
          </a:xfrm>
          <a:prstGeom prst="down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887924" y="1779662"/>
            <a:ext cx="1368152" cy="40069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55092" y="1691975"/>
            <a:ext cx="576064" cy="576064"/>
          </a:xfrm>
          <a:prstGeom prst="ellipse">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5294223" y="1811020"/>
            <a:ext cx="319318"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3881333" y="3353386"/>
            <a:ext cx="1368152" cy="4320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148501" y="3277774"/>
            <a:ext cx="576064" cy="576064"/>
          </a:xfrm>
          <a:prstGeom prst="ellipse">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5287632" y="3402656"/>
            <a:ext cx="319318"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1" name="矩形 70"/>
          <p:cNvSpPr/>
          <p:nvPr/>
        </p:nvSpPr>
        <p:spPr>
          <a:xfrm>
            <a:off x="3881333" y="2550845"/>
            <a:ext cx="1368152" cy="43204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3401977" y="2478226"/>
            <a:ext cx="576064" cy="576064"/>
          </a:xfrm>
          <a:prstGeom prst="ellipse">
            <a:avLst/>
          </a:prstGeom>
          <a:solidFill>
            <a:srgbClr val="00206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73" name="矩形 72"/>
          <p:cNvSpPr/>
          <p:nvPr/>
        </p:nvSpPr>
        <p:spPr>
          <a:xfrm>
            <a:off x="3881333" y="4155926"/>
            <a:ext cx="1368152" cy="43204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391219" y="4083918"/>
            <a:ext cx="576064" cy="576064"/>
          </a:xfrm>
          <a:prstGeom prst="ellipse">
            <a:avLst/>
          </a:prstGeom>
          <a:solidFill>
            <a:srgbClr val="00206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sp>
        <p:nvSpPr>
          <p:cNvPr id="75" name="TextBox 74"/>
          <p:cNvSpPr txBox="1"/>
          <p:nvPr/>
        </p:nvSpPr>
        <p:spPr>
          <a:xfrm>
            <a:off x="26605" y="1509602"/>
            <a:ext cx="273630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grpSp>
        <p:nvGrpSpPr>
          <p:cNvPr id="34" name="组合 33"/>
          <p:cNvGrpSpPr/>
          <p:nvPr/>
        </p:nvGrpSpPr>
        <p:grpSpPr>
          <a:xfrm>
            <a:off x="5675797" y="939961"/>
            <a:ext cx="828092" cy="768260"/>
            <a:chOff x="5868144" y="651362"/>
            <a:chExt cx="828092" cy="768260"/>
          </a:xfrm>
        </p:grpSpPr>
        <p:cxnSp>
          <p:nvCxnSpPr>
            <p:cNvPr id="30" name="直接连接符 29"/>
            <p:cNvCxnSpPr/>
            <p:nvPr/>
          </p:nvCxnSpPr>
          <p:spPr>
            <a:xfrm flipV="1">
              <a:off x="5868144" y="721769"/>
              <a:ext cx="504056" cy="697853"/>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72200" y="721769"/>
              <a:ext cx="18002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6552220" y="65136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650134" y="1203454"/>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5724565" y="2571750"/>
            <a:ext cx="828092" cy="768260"/>
            <a:chOff x="5868144" y="651362"/>
            <a:chExt cx="828092" cy="768260"/>
          </a:xfrm>
        </p:grpSpPr>
        <p:cxnSp>
          <p:nvCxnSpPr>
            <p:cNvPr id="89" name="直接连接符 88"/>
            <p:cNvCxnSpPr/>
            <p:nvPr/>
          </p:nvCxnSpPr>
          <p:spPr>
            <a:xfrm flipV="1">
              <a:off x="5868144" y="721769"/>
              <a:ext cx="504056" cy="697853"/>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372200" y="721769"/>
              <a:ext cx="18002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1" name="椭圆 90"/>
            <p:cNvSpPr/>
            <p:nvPr/>
          </p:nvSpPr>
          <p:spPr>
            <a:xfrm>
              <a:off x="6552220" y="65136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2" name="组合 91"/>
          <p:cNvGrpSpPr/>
          <p:nvPr/>
        </p:nvGrpSpPr>
        <p:grpSpPr>
          <a:xfrm flipH="1">
            <a:off x="2704046" y="1646759"/>
            <a:ext cx="828092" cy="768260"/>
            <a:chOff x="5868144" y="651362"/>
            <a:chExt cx="828092" cy="768260"/>
          </a:xfrm>
        </p:grpSpPr>
        <p:cxnSp>
          <p:nvCxnSpPr>
            <p:cNvPr id="93" name="直接连接符 92"/>
            <p:cNvCxnSpPr/>
            <p:nvPr/>
          </p:nvCxnSpPr>
          <p:spPr>
            <a:xfrm flipV="1">
              <a:off x="5868144" y="721769"/>
              <a:ext cx="504056" cy="697853"/>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372200" y="721769"/>
              <a:ext cx="18002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6552220" y="65136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flipH="1">
            <a:off x="2704046" y="3277774"/>
            <a:ext cx="828092" cy="768260"/>
            <a:chOff x="5868144" y="651362"/>
            <a:chExt cx="828092" cy="768260"/>
          </a:xfrm>
        </p:grpSpPr>
        <p:cxnSp>
          <p:nvCxnSpPr>
            <p:cNvPr id="97" name="直接连接符 96"/>
            <p:cNvCxnSpPr/>
            <p:nvPr/>
          </p:nvCxnSpPr>
          <p:spPr>
            <a:xfrm flipV="1">
              <a:off x="5868144" y="721769"/>
              <a:ext cx="504056" cy="697853"/>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372200" y="721769"/>
              <a:ext cx="18002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a:off x="6552220" y="65136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0" name="TextBox 99"/>
          <p:cNvSpPr txBox="1"/>
          <p:nvPr/>
        </p:nvSpPr>
        <p:spPr>
          <a:xfrm>
            <a:off x="646528" y="2869624"/>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01" name="TextBox 100"/>
          <p:cNvSpPr txBox="1"/>
          <p:nvPr/>
        </p:nvSpPr>
        <p:spPr>
          <a:xfrm>
            <a:off x="26605" y="3225204"/>
            <a:ext cx="273630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02" name="TextBox 101"/>
          <p:cNvSpPr txBox="1"/>
          <p:nvPr/>
        </p:nvSpPr>
        <p:spPr>
          <a:xfrm>
            <a:off x="6479091" y="1212552"/>
            <a:ext cx="273630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03" name="TextBox 102"/>
          <p:cNvSpPr txBox="1"/>
          <p:nvPr/>
        </p:nvSpPr>
        <p:spPr>
          <a:xfrm>
            <a:off x="6479091" y="924246"/>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6479091" y="2482305"/>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6479091" y="2928154"/>
            <a:ext cx="273630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Tree>
    <p:extLst>
      <p:ext uri="{BB962C8B-B14F-4D97-AF65-F5344CB8AC3E}">
        <p14:creationId xmlns:p14="http://schemas.microsoft.com/office/powerpoint/2010/main" val="1410024135"/>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1000"/>
                                        <p:tgtEl>
                                          <p:spTgt spid="100"/>
                                        </p:tgtEl>
                                      </p:cBhvr>
                                    </p:animEffect>
                                    <p:anim calcmode="lin" valueType="num">
                                      <p:cBhvr>
                                        <p:cTn id="33" dur="1000" fill="hold"/>
                                        <p:tgtEl>
                                          <p:spTgt spid="100"/>
                                        </p:tgtEl>
                                        <p:attrNameLst>
                                          <p:attrName>ppt_x</p:attrName>
                                        </p:attrNameLst>
                                      </p:cBhvr>
                                      <p:tavLst>
                                        <p:tav tm="0">
                                          <p:val>
                                            <p:strVal val="#ppt_x"/>
                                          </p:val>
                                        </p:tav>
                                        <p:tav tm="100000">
                                          <p:val>
                                            <p:strVal val="#ppt_x"/>
                                          </p:val>
                                        </p:tav>
                                      </p:tavLst>
                                    </p:anim>
                                    <p:anim calcmode="lin" valueType="num">
                                      <p:cBhvr>
                                        <p:cTn id="34" dur="1000" fill="hold"/>
                                        <p:tgtEl>
                                          <p:spTgt spid="10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1000"/>
                                        <p:tgtEl>
                                          <p:spTgt spid="101"/>
                                        </p:tgtEl>
                                      </p:cBhvr>
                                    </p:animEffect>
                                    <p:anim calcmode="lin" valueType="num">
                                      <p:cBhvr>
                                        <p:cTn id="38" dur="1000" fill="hold"/>
                                        <p:tgtEl>
                                          <p:spTgt spid="101"/>
                                        </p:tgtEl>
                                        <p:attrNameLst>
                                          <p:attrName>ppt_x</p:attrName>
                                        </p:attrNameLst>
                                      </p:cBhvr>
                                      <p:tavLst>
                                        <p:tav tm="0">
                                          <p:val>
                                            <p:strVal val="#ppt_x"/>
                                          </p:val>
                                        </p:tav>
                                        <p:tav tm="100000">
                                          <p:val>
                                            <p:strVal val="#ppt_x"/>
                                          </p:val>
                                        </p:tav>
                                      </p:tavLst>
                                    </p:anim>
                                    <p:anim calcmode="lin" valueType="num">
                                      <p:cBhvr>
                                        <p:cTn id="39" dur="1000" fill="hold"/>
                                        <p:tgtEl>
                                          <p:spTgt spid="10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1000"/>
                                        <p:tgtEl>
                                          <p:spTgt spid="38"/>
                                        </p:tgtEl>
                                      </p:cBhvr>
                                    </p:animEffect>
                                    <p:anim calcmode="lin" valueType="num">
                                      <p:cBhvr>
                                        <p:cTn id="73" dur="1000" fill="hold"/>
                                        <p:tgtEl>
                                          <p:spTgt spid="38"/>
                                        </p:tgtEl>
                                        <p:attrNameLst>
                                          <p:attrName>ppt_x</p:attrName>
                                        </p:attrNameLst>
                                      </p:cBhvr>
                                      <p:tavLst>
                                        <p:tav tm="0">
                                          <p:val>
                                            <p:strVal val="#ppt_x"/>
                                          </p:val>
                                        </p:tav>
                                        <p:tav tm="100000">
                                          <p:val>
                                            <p:strVal val="#ppt_x"/>
                                          </p:val>
                                        </p:tav>
                                      </p:tavLst>
                                    </p:anim>
                                    <p:anim calcmode="lin" valueType="num">
                                      <p:cBhvr>
                                        <p:cTn id="74" dur="1000" fill="hold"/>
                                        <p:tgtEl>
                                          <p:spTgt spid="3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1000"/>
                                        <p:tgtEl>
                                          <p:spTgt spid="73"/>
                                        </p:tgtEl>
                                      </p:cBhvr>
                                    </p:animEffect>
                                    <p:anim calcmode="lin" valueType="num">
                                      <p:cBhvr>
                                        <p:cTn id="78" dur="1000" fill="hold"/>
                                        <p:tgtEl>
                                          <p:spTgt spid="73"/>
                                        </p:tgtEl>
                                        <p:attrNameLst>
                                          <p:attrName>ppt_x</p:attrName>
                                        </p:attrNameLst>
                                      </p:cBhvr>
                                      <p:tavLst>
                                        <p:tav tm="0">
                                          <p:val>
                                            <p:strVal val="#ppt_x"/>
                                          </p:val>
                                        </p:tav>
                                        <p:tav tm="100000">
                                          <p:val>
                                            <p:strVal val="#ppt_x"/>
                                          </p:val>
                                        </p:tav>
                                      </p:tavLst>
                                    </p:anim>
                                    <p:anim calcmode="lin" valueType="num">
                                      <p:cBhvr>
                                        <p:cTn id="79" dur="1000" fill="hold"/>
                                        <p:tgtEl>
                                          <p:spTgt spid="7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74"/>
                                        </p:tgtEl>
                                        <p:attrNameLst>
                                          <p:attrName>style.visibility</p:attrName>
                                        </p:attrNameLst>
                                      </p:cBhvr>
                                      <p:to>
                                        <p:strVal val="visible"/>
                                      </p:to>
                                    </p:set>
                                    <p:animEffect transition="in" filter="fade">
                                      <p:cBhvr>
                                        <p:cTn id="82" dur="1000"/>
                                        <p:tgtEl>
                                          <p:spTgt spid="74"/>
                                        </p:tgtEl>
                                      </p:cBhvr>
                                    </p:animEffect>
                                    <p:anim calcmode="lin" valueType="num">
                                      <p:cBhvr>
                                        <p:cTn id="83" dur="1000" fill="hold"/>
                                        <p:tgtEl>
                                          <p:spTgt spid="74"/>
                                        </p:tgtEl>
                                        <p:attrNameLst>
                                          <p:attrName>ppt_x</p:attrName>
                                        </p:attrNameLst>
                                      </p:cBhvr>
                                      <p:tavLst>
                                        <p:tav tm="0">
                                          <p:val>
                                            <p:strVal val="#ppt_x"/>
                                          </p:val>
                                        </p:tav>
                                        <p:tav tm="100000">
                                          <p:val>
                                            <p:strVal val="#ppt_x"/>
                                          </p:val>
                                        </p:tav>
                                      </p:tavLst>
                                    </p:anim>
                                    <p:anim calcmode="lin" valueType="num">
                                      <p:cBhvr>
                                        <p:cTn id="84" dur="1000" fill="hold"/>
                                        <p:tgtEl>
                                          <p:spTgt spid="7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fade">
                                      <p:cBhvr>
                                        <p:cTn id="87" dur="1000"/>
                                        <p:tgtEl>
                                          <p:spTgt spid="72"/>
                                        </p:tgtEl>
                                      </p:cBhvr>
                                    </p:animEffect>
                                    <p:anim calcmode="lin" valueType="num">
                                      <p:cBhvr>
                                        <p:cTn id="88" dur="1000" fill="hold"/>
                                        <p:tgtEl>
                                          <p:spTgt spid="72"/>
                                        </p:tgtEl>
                                        <p:attrNameLst>
                                          <p:attrName>ppt_x</p:attrName>
                                        </p:attrNameLst>
                                      </p:cBhvr>
                                      <p:tavLst>
                                        <p:tav tm="0">
                                          <p:val>
                                            <p:strVal val="#ppt_x"/>
                                          </p:val>
                                        </p:tav>
                                        <p:tav tm="100000">
                                          <p:val>
                                            <p:strVal val="#ppt_x"/>
                                          </p:val>
                                        </p:tav>
                                      </p:tavLst>
                                    </p:anim>
                                    <p:anim calcmode="lin" valueType="num">
                                      <p:cBhvr>
                                        <p:cTn id="89" dur="1000" fill="hold"/>
                                        <p:tgtEl>
                                          <p:spTgt spid="7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03"/>
                                        </p:tgtEl>
                                        <p:attrNameLst>
                                          <p:attrName>style.visibility</p:attrName>
                                        </p:attrNameLst>
                                      </p:cBhvr>
                                      <p:to>
                                        <p:strVal val="visible"/>
                                      </p:to>
                                    </p:set>
                                    <p:animEffect transition="in" filter="fade">
                                      <p:cBhvr>
                                        <p:cTn id="92" dur="1000"/>
                                        <p:tgtEl>
                                          <p:spTgt spid="103"/>
                                        </p:tgtEl>
                                      </p:cBhvr>
                                    </p:animEffect>
                                    <p:anim calcmode="lin" valueType="num">
                                      <p:cBhvr>
                                        <p:cTn id="93" dur="1000" fill="hold"/>
                                        <p:tgtEl>
                                          <p:spTgt spid="103"/>
                                        </p:tgtEl>
                                        <p:attrNameLst>
                                          <p:attrName>ppt_x</p:attrName>
                                        </p:attrNameLst>
                                      </p:cBhvr>
                                      <p:tavLst>
                                        <p:tav tm="0">
                                          <p:val>
                                            <p:strVal val="#ppt_x"/>
                                          </p:val>
                                        </p:tav>
                                        <p:tav tm="100000">
                                          <p:val>
                                            <p:strVal val="#ppt_x"/>
                                          </p:val>
                                        </p:tav>
                                      </p:tavLst>
                                    </p:anim>
                                    <p:anim calcmode="lin" valueType="num">
                                      <p:cBhvr>
                                        <p:cTn id="94" dur="1000" fill="hold"/>
                                        <p:tgtEl>
                                          <p:spTgt spid="10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02"/>
                                        </p:tgtEl>
                                        <p:attrNameLst>
                                          <p:attrName>style.visibility</p:attrName>
                                        </p:attrNameLst>
                                      </p:cBhvr>
                                      <p:to>
                                        <p:strVal val="visible"/>
                                      </p:to>
                                    </p:set>
                                    <p:animEffect transition="in" filter="fade">
                                      <p:cBhvr>
                                        <p:cTn id="97" dur="1000"/>
                                        <p:tgtEl>
                                          <p:spTgt spid="102"/>
                                        </p:tgtEl>
                                      </p:cBhvr>
                                    </p:animEffect>
                                    <p:anim calcmode="lin" valueType="num">
                                      <p:cBhvr>
                                        <p:cTn id="98" dur="1000" fill="hold"/>
                                        <p:tgtEl>
                                          <p:spTgt spid="102"/>
                                        </p:tgtEl>
                                        <p:attrNameLst>
                                          <p:attrName>ppt_x</p:attrName>
                                        </p:attrNameLst>
                                      </p:cBhvr>
                                      <p:tavLst>
                                        <p:tav tm="0">
                                          <p:val>
                                            <p:strVal val="#ppt_x"/>
                                          </p:val>
                                        </p:tav>
                                        <p:tav tm="100000">
                                          <p:val>
                                            <p:strVal val="#ppt_x"/>
                                          </p:val>
                                        </p:tav>
                                      </p:tavLst>
                                    </p:anim>
                                    <p:anim calcmode="lin" valueType="num">
                                      <p:cBhvr>
                                        <p:cTn id="99" dur="1000" fill="hold"/>
                                        <p:tgtEl>
                                          <p:spTgt spid="10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04"/>
                                        </p:tgtEl>
                                        <p:attrNameLst>
                                          <p:attrName>style.visibility</p:attrName>
                                        </p:attrNameLst>
                                      </p:cBhvr>
                                      <p:to>
                                        <p:strVal val="visible"/>
                                      </p:to>
                                    </p:set>
                                    <p:animEffect transition="in" filter="fade">
                                      <p:cBhvr>
                                        <p:cTn id="102" dur="1000"/>
                                        <p:tgtEl>
                                          <p:spTgt spid="104"/>
                                        </p:tgtEl>
                                      </p:cBhvr>
                                    </p:animEffect>
                                    <p:anim calcmode="lin" valueType="num">
                                      <p:cBhvr>
                                        <p:cTn id="103" dur="1000" fill="hold"/>
                                        <p:tgtEl>
                                          <p:spTgt spid="104"/>
                                        </p:tgtEl>
                                        <p:attrNameLst>
                                          <p:attrName>ppt_x</p:attrName>
                                        </p:attrNameLst>
                                      </p:cBhvr>
                                      <p:tavLst>
                                        <p:tav tm="0">
                                          <p:val>
                                            <p:strVal val="#ppt_x"/>
                                          </p:val>
                                        </p:tav>
                                        <p:tav tm="100000">
                                          <p:val>
                                            <p:strVal val="#ppt_x"/>
                                          </p:val>
                                        </p:tav>
                                      </p:tavLst>
                                    </p:anim>
                                    <p:anim calcmode="lin" valueType="num">
                                      <p:cBhvr>
                                        <p:cTn id="104" dur="1000" fill="hold"/>
                                        <p:tgtEl>
                                          <p:spTgt spid="10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05"/>
                                        </p:tgtEl>
                                        <p:attrNameLst>
                                          <p:attrName>style.visibility</p:attrName>
                                        </p:attrNameLst>
                                      </p:cBhvr>
                                      <p:to>
                                        <p:strVal val="visible"/>
                                      </p:to>
                                    </p:set>
                                    <p:animEffect transition="in" filter="fade">
                                      <p:cBhvr>
                                        <p:cTn id="107" dur="1000"/>
                                        <p:tgtEl>
                                          <p:spTgt spid="105"/>
                                        </p:tgtEl>
                                      </p:cBhvr>
                                    </p:animEffect>
                                    <p:anim calcmode="lin" valueType="num">
                                      <p:cBhvr>
                                        <p:cTn id="108" dur="1000" fill="hold"/>
                                        <p:tgtEl>
                                          <p:spTgt spid="105"/>
                                        </p:tgtEl>
                                        <p:attrNameLst>
                                          <p:attrName>ppt_x</p:attrName>
                                        </p:attrNameLst>
                                      </p:cBhvr>
                                      <p:tavLst>
                                        <p:tav tm="0">
                                          <p:val>
                                            <p:strVal val="#ppt_x"/>
                                          </p:val>
                                        </p:tav>
                                        <p:tav tm="100000">
                                          <p:val>
                                            <p:strVal val="#ppt_x"/>
                                          </p:val>
                                        </p:tav>
                                      </p:tavLst>
                                    </p:anim>
                                    <p:anim calcmode="lin" valueType="num">
                                      <p:cBhvr>
                                        <p:cTn id="109" dur="1000" fill="hold"/>
                                        <p:tgtEl>
                                          <p:spTgt spid="105"/>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88"/>
                                        </p:tgtEl>
                                        <p:attrNameLst>
                                          <p:attrName>style.visibility</p:attrName>
                                        </p:attrNameLst>
                                      </p:cBhvr>
                                      <p:to>
                                        <p:strVal val="visible"/>
                                      </p:to>
                                    </p:set>
                                    <p:animEffect transition="in" filter="fade">
                                      <p:cBhvr>
                                        <p:cTn id="112" dur="1000"/>
                                        <p:tgtEl>
                                          <p:spTgt spid="88"/>
                                        </p:tgtEl>
                                      </p:cBhvr>
                                    </p:animEffect>
                                    <p:anim calcmode="lin" valueType="num">
                                      <p:cBhvr>
                                        <p:cTn id="113" dur="1000" fill="hold"/>
                                        <p:tgtEl>
                                          <p:spTgt spid="88"/>
                                        </p:tgtEl>
                                        <p:attrNameLst>
                                          <p:attrName>ppt_x</p:attrName>
                                        </p:attrNameLst>
                                      </p:cBhvr>
                                      <p:tavLst>
                                        <p:tav tm="0">
                                          <p:val>
                                            <p:strVal val="#ppt_x"/>
                                          </p:val>
                                        </p:tav>
                                        <p:tav tm="100000">
                                          <p:val>
                                            <p:strVal val="#ppt_x"/>
                                          </p:val>
                                        </p:tav>
                                      </p:tavLst>
                                    </p:anim>
                                    <p:anim calcmode="lin" valueType="num">
                                      <p:cBhvr>
                                        <p:cTn id="114" dur="1000" fill="hold"/>
                                        <p:tgtEl>
                                          <p:spTgt spid="88"/>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34"/>
                                        </p:tgtEl>
                                        <p:attrNameLst>
                                          <p:attrName>style.visibility</p:attrName>
                                        </p:attrNameLst>
                                      </p:cBhvr>
                                      <p:to>
                                        <p:strVal val="visible"/>
                                      </p:to>
                                    </p:set>
                                    <p:animEffect transition="in" filter="fade">
                                      <p:cBhvr>
                                        <p:cTn id="117" dur="1000"/>
                                        <p:tgtEl>
                                          <p:spTgt spid="34"/>
                                        </p:tgtEl>
                                      </p:cBhvr>
                                    </p:animEffect>
                                    <p:anim calcmode="lin" valueType="num">
                                      <p:cBhvr>
                                        <p:cTn id="118" dur="1000" fill="hold"/>
                                        <p:tgtEl>
                                          <p:spTgt spid="34"/>
                                        </p:tgtEl>
                                        <p:attrNameLst>
                                          <p:attrName>ppt_x</p:attrName>
                                        </p:attrNameLst>
                                      </p:cBhvr>
                                      <p:tavLst>
                                        <p:tav tm="0">
                                          <p:val>
                                            <p:strVal val="#ppt_x"/>
                                          </p:val>
                                        </p:tav>
                                        <p:tav tm="100000">
                                          <p:val>
                                            <p:strVal val="#ppt_x"/>
                                          </p:val>
                                        </p:tav>
                                      </p:tavLst>
                                    </p:anim>
                                    <p:anim calcmode="lin" valueType="num">
                                      <p:cBhvr>
                                        <p:cTn id="119" dur="1000" fill="hold"/>
                                        <p:tgtEl>
                                          <p:spTgt spid="34"/>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0"/>
                                  </p:stCondLst>
                                  <p:childTnLst>
                                    <p:set>
                                      <p:cBhvr>
                                        <p:cTn id="121" dur="1" fill="hold">
                                          <p:stCondLst>
                                            <p:cond delay="0"/>
                                          </p:stCondLst>
                                        </p:cTn>
                                        <p:tgtEl>
                                          <p:spTgt spid="92"/>
                                        </p:tgtEl>
                                        <p:attrNameLst>
                                          <p:attrName>style.visibility</p:attrName>
                                        </p:attrNameLst>
                                      </p:cBhvr>
                                      <p:to>
                                        <p:strVal val="visible"/>
                                      </p:to>
                                    </p:set>
                                    <p:animEffect transition="in" filter="fade">
                                      <p:cBhvr>
                                        <p:cTn id="122" dur="1000"/>
                                        <p:tgtEl>
                                          <p:spTgt spid="92"/>
                                        </p:tgtEl>
                                      </p:cBhvr>
                                    </p:animEffect>
                                    <p:anim calcmode="lin" valueType="num">
                                      <p:cBhvr>
                                        <p:cTn id="123" dur="1000" fill="hold"/>
                                        <p:tgtEl>
                                          <p:spTgt spid="92"/>
                                        </p:tgtEl>
                                        <p:attrNameLst>
                                          <p:attrName>ppt_x</p:attrName>
                                        </p:attrNameLst>
                                      </p:cBhvr>
                                      <p:tavLst>
                                        <p:tav tm="0">
                                          <p:val>
                                            <p:strVal val="#ppt_x"/>
                                          </p:val>
                                        </p:tav>
                                        <p:tav tm="100000">
                                          <p:val>
                                            <p:strVal val="#ppt_x"/>
                                          </p:val>
                                        </p:tav>
                                      </p:tavLst>
                                    </p:anim>
                                    <p:anim calcmode="lin" valueType="num">
                                      <p:cBhvr>
                                        <p:cTn id="124" dur="1000" fill="hold"/>
                                        <p:tgtEl>
                                          <p:spTgt spid="92"/>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96"/>
                                        </p:tgtEl>
                                        <p:attrNameLst>
                                          <p:attrName>style.visibility</p:attrName>
                                        </p:attrNameLst>
                                      </p:cBhvr>
                                      <p:to>
                                        <p:strVal val="visible"/>
                                      </p:to>
                                    </p:set>
                                    <p:animEffect transition="in" filter="fade">
                                      <p:cBhvr>
                                        <p:cTn id="127" dur="1000"/>
                                        <p:tgtEl>
                                          <p:spTgt spid="96"/>
                                        </p:tgtEl>
                                      </p:cBhvr>
                                    </p:animEffect>
                                    <p:anim calcmode="lin" valueType="num">
                                      <p:cBhvr>
                                        <p:cTn id="128" dur="1000" fill="hold"/>
                                        <p:tgtEl>
                                          <p:spTgt spid="96"/>
                                        </p:tgtEl>
                                        <p:attrNameLst>
                                          <p:attrName>ppt_x</p:attrName>
                                        </p:attrNameLst>
                                      </p:cBhvr>
                                      <p:tavLst>
                                        <p:tav tm="0">
                                          <p:val>
                                            <p:strVal val="#ppt_x"/>
                                          </p:val>
                                        </p:tav>
                                        <p:tav tm="100000">
                                          <p:val>
                                            <p:strVal val="#ppt_x"/>
                                          </p:val>
                                        </p:tav>
                                      </p:tavLst>
                                    </p:anim>
                                    <p:anim calcmode="lin" valueType="num">
                                      <p:cBhvr>
                                        <p:cTn id="129" dur="1000" fill="hold"/>
                                        <p:tgtEl>
                                          <p:spTgt spid="9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fade">
                                      <p:cBhvr>
                                        <p:cTn id="132" dur="1000"/>
                                        <p:tgtEl>
                                          <p:spTgt spid="71"/>
                                        </p:tgtEl>
                                      </p:cBhvr>
                                    </p:animEffect>
                                    <p:anim calcmode="lin" valueType="num">
                                      <p:cBhvr>
                                        <p:cTn id="133" dur="1000" fill="hold"/>
                                        <p:tgtEl>
                                          <p:spTgt spid="71"/>
                                        </p:tgtEl>
                                        <p:attrNameLst>
                                          <p:attrName>ppt_x</p:attrName>
                                        </p:attrNameLst>
                                      </p:cBhvr>
                                      <p:tavLst>
                                        <p:tav tm="0">
                                          <p:val>
                                            <p:strVal val="#ppt_x"/>
                                          </p:val>
                                        </p:tav>
                                        <p:tav tm="100000">
                                          <p:val>
                                            <p:strVal val="#ppt_x"/>
                                          </p:val>
                                        </p:tav>
                                      </p:tavLst>
                                    </p:anim>
                                    <p:anim calcmode="lin" valueType="num">
                                      <p:cBhvr>
                                        <p:cTn id="13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6" grpId="0" animBg="1"/>
      <p:bldP spid="7" grpId="0" animBg="1"/>
      <p:bldP spid="10" grpId="0" animBg="1"/>
      <p:bldP spid="11" grpId="0"/>
      <p:bldP spid="38" grpId="0" animBg="1"/>
      <p:bldP spid="39" grpId="0" animBg="1"/>
      <p:bldP spid="40" grpId="0"/>
      <p:bldP spid="71" grpId="0" animBg="1"/>
      <p:bldP spid="72" grpId="0" animBg="1"/>
      <p:bldP spid="73" grpId="0" animBg="1"/>
      <p:bldP spid="74" grpId="0" animBg="1"/>
      <p:bldP spid="75" grpId="0"/>
      <p:bldP spid="36" grpId="0"/>
      <p:bldP spid="100" grpId="0"/>
      <p:bldP spid="101" grpId="0"/>
      <p:bldP spid="102" grpId="0"/>
      <p:bldP spid="103" grpId="0"/>
      <p:bldP spid="104" grpId="0"/>
      <p:bldP spid="10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01</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sp>
        <p:nvSpPr>
          <p:cNvPr id="6" name="椭圆 5"/>
          <p:cNvSpPr/>
          <p:nvPr/>
        </p:nvSpPr>
        <p:spPr>
          <a:xfrm>
            <a:off x="1238268" y="3055738"/>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377399" y="3174783"/>
            <a:ext cx="319318"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038639" y="2466545"/>
            <a:ext cx="576064" cy="576064"/>
            <a:chOff x="5148501" y="3277774"/>
            <a:chExt cx="576064" cy="576064"/>
          </a:xfrm>
          <a:solidFill>
            <a:srgbClr val="002060"/>
          </a:solidFill>
        </p:grpSpPr>
        <p:sp>
          <p:nvSpPr>
            <p:cNvPr id="8" name="椭圆 7"/>
            <p:cNvSpPr/>
            <p:nvPr/>
          </p:nvSpPr>
          <p:spPr>
            <a:xfrm>
              <a:off x="5148501" y="3277774"/>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5287632" y="3402656"/>
              <a:ext cx="319318" cy="369332"/>
            </a:xfrm>
            <a:prstGeom prst="rect">
              <a:avLst/>
            </a:prstGeom>
            <a:grp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椭圆 9"/>
          <p:cNvSpPr/>
          <p:nvPr/>
        </p:nvSpPr>
        <p:spPr>
          <a:xfrm>
            <a:off x="4627700" y="3092933"/>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11" name="椭圆 10"/>
          <p:cNvSpPr/>
          <p:nvPr/>
        </p:nvSpPr>
        <p:spPr>
          <a:xfrm>
            <a:off x="6502391" y="2466545"/>
            <a:ext cx="576064" cy="57606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cxnSp>
        <p:nvCxnSpPr>
          <p:cNvPr id="15" name="直接连接符 14"/>
          <p:cNvCxnSpPr>
            <a:stCxn id="6" idx="7"/>
            <a:endCxn id="8" idx="2"/>
          </p:cNvCxnSpPr>
          <p:nvPr/>
        </p:nvCxnSpPr>
        <p:spPr>
          <a:xfrm flipV="1">
            <a:off x="1729969" y="2754577"/>
            <a:ext cx="1308670" cy="38552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5193721" y="2862976"/>
            <a:ext cx="1308670" cy="38552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10" idx="1"/>
          </p:cNvCxnSpPr>
          <p:nvPr/>
        </p:nvCxnSpPr>
        <p:spPr>
          <a:xfrm>
            <a:off x="3614703" y="2733311"/>
            <a:ext cx="1097360" cy="44398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16299" y="1743930"/>
            <a:ext cx="29223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5" name="TextBox 24"/>
          <p:cNvSpPr txBox="1"/>
          <p:nvPr/>
        </p:nvSpPr>
        <p:spPr>
          <a:xfrm>
            <a:off x="560058" y="2506756"/>
            <a:ext cx="2031325"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580051" y="1689163"/>
            <a:ext cx="29223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7" name="TextBox 26"/>
          <p:cNvSpPr txBox="1"/>
          <p:nvPr/>
        </p:nvSpPr>
        <p:spPr>
          <a:xfrm>
            <a:off x="4318411" y="2490262"/>
            <a:ext cx="2031325"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281134" y="3175668"/>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865499" y="3540088"/>
            <a:ext cx="29223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0" name="TextBox 29"/>
          <p:cNvSpPr txBox="1"/>
          <p:nvPr/>
        </p:nvSpPr>
        <p:spPr>
          <a:xfrm>
            <a:off x="5799007" y="3264121"/>
            <a:ext cx="2031325" cy="369332"/>
          </a:xfrm>
          <a:prstGeom prst="rect">
            <a:avLst/>
          </a:prstGeom>
          <a:noFill/>
        </p:spPr>
        <p:txBody>
          <a:bodyPr wrap="none" rtlCol="0">
            <a:spAutoFit/>
          </a:bodyPr>
          <a:lstStyle/>
          <a:p>
            <a:r>
              <a:rPr lang="zh-CN" altLang="en-US" b="1" dirty="0">
                <a:solidFill>
                  <a:schemeClr val="tx2">
                    <a:lumMod val="75000"/>
                  </a:schemeClr>
                </a:solidFill>
                <a:latin typeface="微软雅黑" panose="020B0503020204020204" pitchFamily="34" charset="-122"/>
                <a:ea typeface="微软雅黑" panose="020B0503020204020204" pitchFamily="34" charset="-122"/>
                <a:cs typeface="Verdana" panose="020B0604030504040204" pitchFamily="34" charset="0"/>
              </a:rPr>
              <a:t>点击输入标题内容</a:t>
            </a:r>
            <a:endParaRPr lang="zh-CN" altLang="en-US"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383082" y="3631802"/>
            <a:ext cx="2922340"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Tree>
    <p:extLst>
      <p:ext uri="{BB962C8B-B14F-4D97-AF65-F5344CB8AC3E}">
        <p14:creationId xmlns:p14="http://schemas.microsoft.com/office/powerpoint/2010/main" val="1805754404"/>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1" presetClass="entr" presetSubtype="1"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1)">
                                      <p:cBhvr>
                                        <p:cTn id="22" dur="2000"/>
                                        <p:tgtEl>
                                          <p:spTgt spid="13"/>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2000"/>
                                        <p:tgtEl>
                                          <p:spTgt spid="11"/>
                                        </p:tgtEl>
                                      </p:cBhvr>
                                    </p:animEffect>
                                  </p:childTnLst>
                                </p:cTn>
                              </p:par>
                              <p:par>
                                <p:cTn id="29" presetID="21" presetClass="entr" presetSubtype="1"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par>
                                <p:cTn id="32" presetID="21" presetClass="entr" presetSubtype="1"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heel(1)">
                                      <p:cBhvr>
                                        <p:cTn id="34" dur="2000"/>
                                        <p:tgtEl>
                                          <p:spTgt spid="17"/>
                                        </p:tgtEl>
                                      </p:cBhvr>
                                    </p:animEffect>
                                  </p:childTnLst>
                                </p:cTn>
                              </p:par>
                              <p:par>
                                <p:cTn id="35" presetID="21" presetClass="entr" presetSubtype="1"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heel(1)">
                                      <p:cBhvr>
                                        <p:cTn id="37" dur="2000"/>
                                        <p:tgtEl>
                                          <p:spTgt spid="19"/>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heel(1)">
                                      <p:cBhvr>
                                        <p:cTn id="40" dur="2000"/>
                                        <p:tgtEl>
                                          <p:spTgt spid="24"/>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2000"/>
                                        <p:tgtEl>
                                          <p:spTgt spid="25"/>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heel(1)">
                                      <p:cBhvr>
                                        <p:cTn id="46" dur="2000"/>
                                        <p:tgtEl>
                                          <p:spTgt spid="26"/>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heel(1)">
                                      <p:cBhvr>
                                        <p:cTn id="49" dur="2000"/>
                                        <p:tgtEl>
                                          <p:spTgt spid="27"/>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heel(1)">
                                      <p:cBhvr>
                                        <p:cTn id="52" dur="2000"/>
                                        <p:tgtEl>
                                          <p:spTgt spid="28"/>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heel(1)">
                                      <p:cBhvr>
                                        <p:cTn id="55" dur="2000"/>
                                        <p:tgtEl>
                                          <p:spTgt spid="29"/>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heel(1)">
                                      <p:cBhvr>
                                        <p:cTn id="58" dur="2000"/>
                                        <p:tgtEl>
                                          <p:spTgt spid="30"/>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heel(1)">
                                      <p:cBhvr>
                                        <p:cTn id="6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6" grpId="0" animBg="1"/>
      <p:bldP spid="7" grpId="0"/>
      <p:bldP spid="10" grpId="0" animBg="1"/>
      <p:bldP spid="11" grpId="0" animBg="1"/>
      <p:bldP spid="24" grpId="0"/>
      <p:bldP spid="25" grpId="0"/>
      <p:bldP spid="26" grpId="0"/>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218044"/>
          </a:xfrm>
          <a:prstGeom prst="rect">
            <a:avLst/>
          </a:prstGeom>
        </p:spPr>
      </p:pic>
      <p:sp>
        <p:nvSpPr>
          <p:cNvPr id="3" name="TextBox 2"/>
          <p:cNvSpPr txBox="1"/>
          <p:nvPr/>
        </p:nvSpPr>
        <p:spPr>
          <a:xfrm>
            <a:off x="287578" y="10844"/>
            <a:ext cx="2333075" cy="923330"/>
          </a:xfrm>
          <a:prstGeom prst="rect">
            <a:avLst/>
          </a:prstGeom>
          <a:noFill/>
        </p:spPr>
        <p:txBody>
          <a:bodyPr wrap="none" rtlCol="0">
            <a:spAutoFit/>
          </a:bodyPr>
          <a:lstStyle/>
          <a:p>
            <a:r>
              <a:rPr lang="en-US" altLang="zh-CN" sz="5400" b="1" spc="-3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4400" b="1" dirty="0" smtClean="0">
                <a:solidFill>
                  <a:schemeClr val="bg1"/>
                </a:solidFill>
                <a:latin typeface="微软雅黑" panose="020B0503020204020204" pitchFamily="34" charset="-122"/>
                <a:ea typeface="微软雅黑" panose="020B0503020204020204" pitchFamily="34" charset="-122"/>
              </a:rPr>
              <a:t> 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18658" y="769916"/>
            <a:ext cx="3877985"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a:off x="299736" y="1720902"/>
            <a:ext cx="8568952" cy="1806492"/>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051720" y="1970654"/>
            <a:ext cx="0" cy="1441485"/>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09385" y="1707654"/>
            <a:ext cx="2339102"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230739" y="2204880"/>
            <a:ext cx="6192688" cy="1600438"/>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a:t>
            </a:r>
            <a:r>
              <a:rPr lang="zh-CN" altLang="en-US" sz="1400" dirty="0" smtClean="0">
                <a:solidFill>
                  <a:schemeClr val="bg1"/>
                </a:solidFill>
                <a:latin typeface="微软雅黑" panose="020B0503020204020204" pitchFamily="34" charset="-122"/>
                <a:ea typeface="微软雅黑" panose="020B0503020204020204" pitchFamily="34" charset="-122"/>
                <a:cs typeface="Verdana" panose="020B0604030504040204" pitchFamily="34" charset="0"/>
              </a:rPr>
              <a:t>内容</a:t>
            </a:r>
            <a:r>
              <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a:t>
            </a: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cs typeface="Verdana" panose="020B0604030504040204" pitchFamily="34" charset="0"/>
            </a:endParaRPr>
          </a:p>
        </p:txBody>
      </p:sp>
      <p:grpSp>
        <p:nvGrpSpPr>
          <p:cNvPr id="32" name="组合 31"/>
          <p:cNvGrpSpPr/>
          <p:nvPr/>
        </p:nvGrpSpPr>
        <p:grpSpPr>
          <a:xfrm>
            <a:off x="533719" y="2010351"/>
            <a:ext cx="1263068" cy="1222717"/>
            <a:chOff x="533720" y="1565057"/>
            <a:chExt cx="474820" cy="326925"/>
          </a:xfrm>
        </p:grpSpPr>
        <p:sp>
          <p:nvSpPr>
            <p:cNvPr id="17" name="Freeform 121"/>
            <p:cNvSpPr>
              <a:spLocks/>
            </p:cNvSpPr>
            <p:nvPr/>
          </p:nvSpPr>
          <p:spPr bwMode="auto">
            <a:xfrm>
              <a:off x="590802" y="1565057"/>
              <a:ext cx="363250" cy="233518"/>
            </a:xfrm>
            <a:custGeom>
              <a:avLst/>
              <a:gdLst>
                <a:gd name="T0" fmla="*/ 109 w 109"/>
                <a:gd name="T1" fmla="*/ 63 h 70"/>
                <a:gd name="T2" fmla="*/ 101 w 109"/>
                <a:gd name="T3" fmla="*/ 70 h 70"/>
                <a:gd name="T4" fmla="*/ 8 w 109"/>
                <a:gd name="T5" fmla="*/ 70 h 70"/>
                <a:gd name="T6" fmla="*/ 0 w 109"/>
                <a:gd name="T7" fmla="*/ 63 h 70"/>
                <a:gd name="T8" fmla="*/ 0 w 109"/>
                <a:gd name="T9" fmla="*/ 7 h 70"/>
                <a:gd name="T10" fmla="*/ 8 w 109"/>
                <a:gd name="T11" fmla="*/ 0 h 70"/>
                <a:gd name="T12" fmla="*/ 101 w 109"/>
                <a:gd name="T13" fmla="*/ 0 h 70"/>
                <a:gd name="T14" fmla="*/ 109 w 109"/>
                <a:gd name="T15" fmla="*/ 7 h 70"/>
                <a:gd name="T16" fmla="*/ 109 w 109"/>
                <a:gd name="T17" fmla="*/ 6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70">
                  <a:moveTo>
                    <a:pt x="109" y="63"/>
                  </a:moveTo>
                  <a:cubicBezTo>
                    <a:pt x="109" y="67"/>
                    <a:pt x="106" y="70"/>
                    <a:pt x="101" y="70"/>
                  </a:cubicBezTo>
                  <a:cubicBezTo>
                    <a:pt x="8" y="70"/>
                    <a:pt x="8" y="70"/>
                    <a:pt x="8" y="70"/>
                  </a:cubicBezTo>
                  <a:cubicBezTo>
                    <a:pt x="4" y="70"/>
                    <a:pt x="0" y="67"/>
                    <a:pt x="0" y="63"/>
                  </a:cubicBezTo>
                  <a:cubicBezTo>
                    <a:pt x="0" y="7"/>
                    <a:pt x="0" y="7"/>
                    <a:pt x="0" y="7"/>
                  </a:cubicBezTo>
                  <a:cubicBezTo>
                    <a:pt x="0" y="3"/>
                    <a:pt x="4" y="0"/>
                    <a:pt x="8" y="0"/>
                  </a:cubicBezTo>
                  <a:cubicBezTo>
                    <a:pt x="101" y="0"/>
                    <a:pt x="101" y="0"/>
                    <a:pt x="101" y="0"/>
                  </a:cubicBezTo>
                  <a:cubicBezTo>
                    <a:pt x="106" y="0"/>
                    <a:pt x="109" y="3"/>
                    <a:pt x="109" y="7"/>
                  </a:cubicBezTo>
                  <a:lnTo>
                    <a:pt x="109" y="63"/>
                  </a:lnTo>
                  <a:close/>
                </a:path>
              </a:pathLst>
            </a:custGeom>
            <a:noFill/>
            <a:ln w="285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2"/>
            <p:cNvSpPr>
              <a:spLocks/>
            </p:cNvSpPr>
            <p:nvPr/>
          </p:nvSpPr>
          <p:spPr bwMode="auto">
            <a:xfrm>
              <a:off x="533720" y="1801169"/>
              <a:ext cx="474820" cy="90813"/>
            </a:xfrm>
            <a:custGeom>
              <a:avLst/>
              <a:gdLst>
                <a:gd name="T0" fmla="*/ 142 w 142"/>
                <a:gd name="T1" fmla="*/ 20 h 27"/>
                <a:gd name="T2" fmla="*/ 135 w 142"/>
                <a:gd name="T3" fmla="*/ 27 h 27"/>
                <a:gd name="T4" fmla="*/ 7 w 142"/>
                <a:gd name="T5" fmla="*/ 27 h 27"/>
                <a:gd name="T6" fmla="*/ 0 w 142"/>
                <a:gd name="T7" fmla="*/ 20 h 27"/>
                <a:gd name="T8" fmla="*/ 12 w 142"/>
                <a:gd name="T9" fmla="*/ 6 h 27"/>
                <a:gd name="T10" fmla="*/ 25 w 142"/>
                <a:gd name="T11" fmla="*/ 1 h 27"/>
                <a:gd name="T12" fmla="*/ 118 w 142"/>
                <a:gd name="T13" fmla="*/ 1 h 27"/>
                <a:gd name="T14" fmla="*/ 133 w 142"/>
                <a:gd name="T15" fmla="*/ 7 h 27"/>
                <a:gd name="T16" fmla="*/ 142 w 142"/>
                <a:gd name="T17"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27">
                  <a:moveTo>
                    <a:pt x="142" y="20"/>
                  </a:moveTo>
                  <a:cubicBezTo>
                    <a:pt x="142" y="24"/>
                    <a:pt x="139" y="27"/>
                    <a:pt x="135" y="27"/>
                  </a:cubicBezTo>
                  <a:cubicBezTo>
                    <a:pt x="7" y="27"/>
                    <a:pt x="7" y="27"/>
                    <a:pt x="7" y="27"/>
                  </a:cubicBezTo>
                  <a:cubicBezTo>
                    <a:pt x="3" y="27"/>
                    <a:pt x="0" y="24"/>
                    <a:pt x="0" y="20"/>
                  </a:cubicBezTo>
                  <a:cubicBezTo>
                    <a:pt x="12" y="6"/>
                    <a:pt x="12" y="6"/>
                    <a:pt x="12" y="6"/>
                  </a:cubicBezTo>
                  <a:cubicBezTo>
                    <a:pt x="15" y="3"/>
                    <a:pt x="21" y="1"/>
                    <a:pt x="25" y="1"/>
                  </a:cubicBezTo>
                  <a:cubicBezTo>
                    <a:pt x="118" y="1"/>
                    <a:pt x="118" y="1"/>
                    <a:pt x="118" y="1"/>
                  </a:cubicBezTo>
                  <a:cubicBezTo>
                    <a:pt x="123" y="1"/>
                    <a:pt x="128" y="0"/>
                    <a:pt x="133" y="7"/>
                  </a:cubicBezTo>
                  <a:lnTo>
                    <a:pt x="142" y="20"/>
                  </a:lnTo>
                  <a:close/>
                </a:path>
              </a:pathLst>
            </a:custGeom>
            <a:noFill/>
            <a:ln w="285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23"/>
            <p:cNvSpPr>
              <a:spLocks noChangeArrowheads="1"/>
            </p:cNvSpPr>
            <p:nvPr/>
          </p:nvSpPr>
          <p:spPr bwMode="auto">
            <a:xfrm>
              <a:off x="611560" y="1583219"/>
              <a:ext cx="326925" cy="202382"/>
            </a:xfrm>
            <a:prstGeom prst="rect">
              <a:avLst/>
            </a:prstGeom>
            <a:noFill/>
            <a:ln w="285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24"/>
            <p:cNvSpPr>
              <a:spLocks/>
            </p:cNvSpPr>
            <p:nvPr/>
          </p:nvSpPr>
          <p:spPr bwMode="auto">
            <a:xfrm>
              <a:off x="562262" y="1821926"/>
              <a:ext cx="417738" cy="49299"/>
            </a:xfrm>
            <a:custGeom>
              <a:avLst/>
              <a:gdLst>
                <a:gd name="T0" fmla="*/ 161 w 161"/>
                <a:gd name="T1" fmla="*/ 19 h 19"/>
                <a:gd name="T2" fmla="*/ 0 w 161"/>
                <a:gd name="T3" fmla="*/ 19 h 19"/>
                <a:gd name="T4" fmla="*/ 16 w 161"/>
                <a:gd name="T5" fmla="*/ 0 h 19"/>
                <a:gd name="T6" fmla="*/ 147 w 161"/>
                <a:gd name="T7" fmla="*/ 0 h 19"/>
                <a:gd name="T8" fmla="*/ 161 w 161"/>
                <a:gd name="T9" fmla="*/ 19 h 19"/>
              </a:gdLst>
              <a:ahLst/>
              <a:cxnLst>
                <a:cxn ang="0">
                  <a:pos x="T0" y="T1"/>
                </a:cxn>
                <a:cxn ang="0">
                  <a:pos x="T2" y="T3"/>
                </a:cxn>
                <a:cxn ang="0">
                  <a:pos x="T4" y="T5"/>
                </a:cxn>
                <a:cxn ang="0">
                  <a:pos x="T6" y="T7"/>
                </a:cxn>
                <a:cxn ang="0">
                  <a:pos x="T8" y="T9"/>
                </a:cxn>
              </a:cxnLst>
              <a:rect l="0" t="0" r="r" b="b"/>
              <a:pathLst>
                <a:path w="161" h="19">
                  <a:moveTo>
                    <a:pt x="161" y="19"/>
                  </a:moveTo>
                  <a:lnTo>
                    <a:pt x="0" y="19"/>
                  </a:lnTo>
                  <a:lnTo>
                    <a:pt x="16" y="0"/>
                  </a:lnTo>
                  <a:lnTo>
                    <a:pt x="147" y="0"/>
                  </a:lnTo>
                  <a:lnTo>
                    <a:pt x="161" y="19"/>
                  </a:lnTo>
                  <a:close/>
                </a:path>
              </a:pathLst>
            </a:custGeom>
            <a:noFill/>
            <a:ln w="285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Line 125"/>
            <p:cNvSpPr>
              <a:spLocks noChangeShapeType="1"/>
            </p:cNvSpPr>
            <p:nvPr/>
          </p:nvSpPr>
          <p:spPr bwMode="auto">
            <a:xfrm>
              <a:off x="590802" y="1834900"/>
              <a:ext cx="363250" cy="0"/>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Line 126"/>
            <p:cNvSpPr>
              <a:spLocks noChangeShapeType="1"/>
            </p:cNvSpPr>
            <p:nvPr/>
          </p:nvSpPr>
          <p:spPr bwMode="auto">
            <a:xfrm>
              <a:off x="580424" y="1847872"/>
              <a:ext cx="384007" cy="0"/>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Line 127"/>
            <p:cNvSpPr>
              <a:spLocks noChangeShapeType="1"/>
            </p:cNvSpPr>
            <p:nvPr/>
          </p:nvSpPr>
          <p:spPr bwMode="auto">
            <a:xfrm flipH="1">
              <a:off x="601181" y="1821926"/>
              <a:ext cx="31136"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128"/>
            <p:cNvSpPr>
              <a:spLocks noChangeShapeType="1"/>
            </p:cNvSpPr>
            <p:nvPr/>
          </p:nvSpPr>
          <p:spPr bwMode="auto">
            <a:xfrm flipH="1">
              <a:off x="647884" y="1821926"/>
              <a:ext cx="10379"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Line 129"/>
            <p:cNvSpPr>
              <a:spLocks noChangeShapeType="1"/>
            </p:cNvSpPr>
            <p:nvPr/>
          </p:nvSpPr>
          <p:spPr bwMode="auto">
            <a:xfrm flipH="1">
              <a:off x="691994" y="1821926"/>
              <a:ext cx="2595"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130"/>
            <p:cNvSpPr>
              <a:spLocks noChangeShapeType="1"/>
            </p:cNvSpPr>
            <p:nvPr/>
          </p:nvSpPr>
          <p:spPr bwMode="auto">
            <a:xfrm>
              <a:off x="769834" y="1821926"/>
              <a:ext cx="5189"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131"/>
            <p:cNvSpPr>
              <a:spLocks noChangeShapeType="1"/>
            </p:cNvSpPr>
            <p:nvPr/>
          </p:nvSpPr>
          <p:spPr bwMode="auto">
            <a:xfrm>
              <a:off x="730913" y="1821926"/>
              <a:ext cx="0"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132"/>
            <p:cNvSpPr>
              <a:spLocks noChangeShapeType="1"/>
            </p:cNvSpPr>
            <p:nvPr/>
          </p:nvSpPr>
          <p:spPr bwMode="auto">
            <a:xfrm>
              <a:off x="811348" y="1821926"/>
              <a:ext cx="5189"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Line 133"/>
            <p:cNvSpPr>
              <a:spLocks noChangeShapeType="1"/>
            </p:cNvSpPr>
            <p:nvPr/>
          </p:nvSpPr>
          <p:spPr bwMode="auto">
            <a:xfrm>
              <a:off x="839888" y="1821926"/>
              <a:ext cx="12974"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134"/>
            <p:cNvSpPr>
              <a:spLocks noChangeShapeType="1"/>
            </p:cNvSpPr>
            <p:nvPr/>
          </p:nvSpPr>
          <p:spPr bwMode="auto">
            <a:xfrm>
              <a:off x="876213" y="1821926"/>
              <a:ext cx="18163"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135"/>
            <p:cNvSpPr>
              <a:spLocks noChangeShapeType="1"/>
            </p:cNvSpPr>
            <p:nvPr/>
          </p:nvSpPr>
          <p:spPr bwMode="auto">
            <a:xfrm>
              <a:off x="907349" y="1821926"/>
              <a:ext cx="31136" cy="49299"/>
            </a:xfrm>
            <a:prstGeom prst="line">
              <a:avLst/>
            </a:prstGeom>
            <a:noFill/>
            <a:ln w="285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849292739"/>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6"/>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7"/>
                                        </p:tgtEl>
                                        <p:attrNameLst>
                                          <p:attrName>r</p:attrName>
                                        </p:attrNameLst>
                                      </p:cBhvr>
                                    </p:animRot>
                                  </p:childTnLst>
                                </p:cTn>
                              </p:par>
                              <p:par>
                                <p:cTn id="15" presetID="8" presetClass="emph" presetSubtype="0" fill="hold" grpId="0" nodeType="withEffect">
                                  <p:stCondLst>
                                    <p:cond delay="0"/>
                                  </p:stCondLst>
                                  <p:childTnLst>
                                    <p:animRot by="21600000">
                                      <p:cBhvr>
                                        <p:cTn id="16" dur="2000" fill="hold"/>
                                        <p:tgtEl>
                                          <p:spTgt spid="8"/>
                                        </p:tgtEl>
                                        <p:attrNameLst>
                                          <p:attrName>r</p:attrName>
                                        </p:attrNameLst>
                                      </p:cBhvr>
                                    </p:animRot>
                                  </p:childTnLst>
                                </p:cTn>
                              </p:par>
                              <p:par>
                                <p:cTn id="17" presetID="8" presetClass="emph" presetSubtype="0" fill="hold" grpId="0" nodeType="withEffect">
                                  <p:stCondLst>
                                    <p:cond delay="0"/>
                                  </p:stCondLst>
                                  <p:childTnLst>
                                    <p:animRot by="21600000">
                                      <p:cBhvr>
                                        <p:cTn id="18" dur="2000" fill="hold"/>
                                        <p:tgtEl>
                                          <p:spTgt spid="9"/>
                                        </p:tgtEl>
                                        <p:attrNameLst>
                                          <p:attrName>r</p:attrName>
                                        </p:attrNameLst>
                                      </p:cBhvr>
                                    </p:animRot>
                                  </p:childTnLst>
                                </p:cTn>
                              </p:par>
                              <p:par>
                                <p:cTn id="19" presetID="8" presetClass="emph" presetSubtype="0" fill="hold" nodeType="withEffect">
                                  <p:stCondLst>
                                    <p:cond delay="0"/>
                                  </p:stCondLst>
                                  <p:childTnLst>
                                    <p:animRot by="21600000">
                                      <p:cBhvr>
                                        <p:cTn id="20" dur="2000" fill="hold"/>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animBg="1"/>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0"/>
            <a:ext cx="432048" cy="875658"/>
          </a:xfrm>
          <a:custGeom>
            <a:avLst/>
            <a:gdLst>
              <a:gd name="connsiteX0" fmla="*/ 0 w 432048"/>
              <a:gd name="connsiteY0" fmla="*/ 0 h 1059582"/>
              <a:gd name="connsiteX1" fmla="*/ 432048 w 432048"/>
              <a:gd name="connsiteY1" fmla="*/ 0 h 1059582"/>
              <a:gd name="connsiteX2" fmla="*/ 432048 w 432048"/>
              <a:gd name="connsiteY2" fmla="*/ 1059582 h 1059582"/>
              <a:gd name="connsiteX3" fmla="*/ 0 w 432048"/>
              <a:gd name="connsiteY3" fmla="*/ 1059582 h 1059582"/>
              <a:gd name="connsiteX4" fmla="*/ 0 w 432048"/>
              <a:gd name="connsiteY4" fmla="*/ 0 h 1059582"/>
              <a:gd name="connsiteX0" fmla="*/ 0 w 432048"/>
              <a:gd name="connsiteY0" fmla="*/ 0 h 1059582"/>
              <a:gd name="connsiteX1" fmla="*/ 432048 w 432048"/>
              <a:gd name="connsiteY1" fmla="*/ 0 h 1059582"/>
              <a:gd name="connsiteX2" fmla="*/ 432048 w 432048"/>
              <a:gd name="connsiteY2" fmla="*/ 1059582 h 1059582"/>
              <a:gd name="connsiteX3" fmla="*/ 223259 w 432048"/>
              <a:gd name="connsiteY3" fmla="*/ 1045029 h 1059582"/>
              <a:gd name="connsiteX4" fmla="*/ 0 w 432048"/>
              <a:gd name="connsiteY4" fmla="*/ 1059582 h 1059582"/>
              <a:gd name="connsiteX5" fmla="*/ 0 w 432048"/>
              <a:gd name="connsiteY5" fmla="*/ 0 h 1059582"/>
              <a:gd name="connsiteX0" fmla="*/ 0 w 432048"/>
              <a:gd name="connsiteY0" fmla="*/ 0 h 1059582"/>
              <a:gd name="connsiteX1" fmla="*/ 432048 w 432048"/>
              <a:gd name="connsiteY1" fmla="*/ 0 h 1059582"/>
              <a:gd name="connsiteX2" fmla="*/ 432048 w 432048"/>
              <a:gd name="connsiteY2" fmla="*/ 1059582 h 1059582"/>
              <a:gd name="connsiteX3" fmla="*/ 212374 w 432048"/>
              <a:gd name="connsiteY3" fmla="*/ 816429 h 1059582"/>
              <a:gd name="connsiteX4" fmla="*/ 0 w 432048"/>
              <a:gd name="connsiteY4" fmla="*/ 1059582 h 1059582"/>
              <a:gd name="connsiteX5" fmla="*/ 0 w 432048"/>
              <a:gd name="connsiteY5" fmla="*/ 0 h 105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48" h="1059582">
                <a:moveTo>
                  <a:pt x="0" y="0"/>
                </a:moveTo>
                <a:lnTo>
                  <a:pt x="432048" y="0"/>
                </a:lnTo>
                <a:lnTo>
                  <a:pt x="432048" y="1059582"/>
                </a:lnTo>
                <a:lnTo>
                  <a:pt x="212374" y="816429"/>
                </a:lnTo>
                <a:lnTo>
                  <a:pt x="0" y="1059582"/>
                </a:lnTo>
                <a:lnTo>
                  <a:pt x="0" y="0"/>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2157" y="55419"/>
            <a:ext cx="1352871" cy="584775"/>
          </a:xfrm>
          <a:prstGeom prst="rect">
            <a:avLst/>
          </a:prstGeom>
          <a:noFill/>
        </p:spPr>
        <p:txBody>
          <a:bodyPr wrap="none" rtlCol="0">
            <a:spAutoFit/>
          </a:bodyPr>
          <a:lstStyle/>
          <a:p>
            <a:r>
              <a:rPr lang="en-US" altLang="zh-CN" sz="3200" b="1" spc="-300" dirty="0">
                <a:solidFill>
                  <a:srgbClr val="002060"/>
                </a:solidFill>
                <a:latin typeface="微软雅黑" panose="020B0503020204020204" pitchFamily="34" charset="-122"/>
                <a:ea typeface="微软雅黑" panose="020B0503020204020204" pitchFamily="34" charset="-122"/>
                <a:cs typeface="Verdana" panose="020B0604030504040204" pitchFamily="34" charset="0"/>
              </a:rPr>
              <a:t>Part</a:t>
            </a:r>
            <a:r>
              <a:rPr lang="en-US" altLang="zh-CN" sz="2400" b="1" dirty="0" smtClean="0">
                <a:solidFill>
                  <a:srgbClr val="002060"/>
                </a:solidFill>
                <a:latin typeface="微软雅黑" panose="020B0503020204020204" pitchFamily="34" charset="-122"/>
                <a:ea typeface="微软雅黑" panose="020B0503020204020204" pitchFamily="34" charset="-122"/>
              </a:rPr>
              <a:t> 02</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716794" y="567881"/>
            <a:ext cx="3057247"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a:t>
            </a:r>
            <a:endParaRPr lang="zh-CN" altLang="en-US" sz="14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783715" y="1182173"/>
            <a:ext cx="1338164" cy="1242862"/>
            <a:chOff x="827584" y="1832944"/>
            <a:chExt cx="1670586" cy="1440160"/>
          </a:xfrm>
        </p:grpSpPr>
        <p:sp>
          <p:nvSpPr>
            <p:cNvPr id="10" name="六边形 9"/>
            <p:cNvSpPr/>
            <p:nvPr/>
          </p:nvSpPr>
          <p:spPr>
            <a:xfrm>
              <a:off x="827584" y="1832944"/>
              <a:ext cx="1670586" cy="1440160"/>
            </a:xfrm>
            <a:prstGeom prst="hexag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弧形 6"/>
            <p:cNvSpPr/>
            <p:nvPr/>
          </p:nvSpPr>
          <p:spPr>
            <a:xfrm>
              <a:off x="1083553" y="1973701"/>
              <a:ext cx="1158645" cy="1158645"/>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TextBox 7"/>
            <p:cNvSpPr txBox="1"/>
            <p:nvPr/>
          </p:nvSpPr>
          <p:spPr>
            <a:xfrm>
              <a:off x="1320475" y="2368358"/>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922661" y="1182173"/>
            <a:ext cx="1338164" cy="1242862"/>
            <a:chOff x="827584" y="1832944"/>
            <a:chExt cx="1670586" cy="1440160"/>
          </a:xfrm>
        </p:grpSpPr>
        <p:sp>
          <p:nvSpPr>
            <p:cNvPr id="14" name="六边形 13"/>
            <p:cNvSpPr/>
            <p:nvPr/>
          </p:nvSpPr>
          <p:spPr>
            <a:xfrm>
              <a:off x="827584" y="1832944"/>
              <a:ext cx="1670586" cy="1440160"/>
            </a:xfrm>
            <a:prstGeom prst="hexagon">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弧形 14"/>
            <p:cNvSpPr/>
            <p:nvPr/>
          </p:nvSpPr>
          <p:spPr>
            <a:xfrm>
              <a:off x="1083553" y="1973701"/>
              <a:ext cx="1158645" cy="1158645"/>
            </a:xfrm>
            <a:prstGeom prst="arc">
              <a:avLst>
                <a:gd name="adj1" fmla="val 21436885"/>
                <a:gd name="adj2" fmla="val 18131189"/>
              </a:avLst>
            </a:prstGeom>
            <a:no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TextBox 15"/>
            <p:cNvSpPr txBox="1"/>
            <p:nvPr/>
          </p:nvSpPr>
          <p:spPr>
            <a:xfrm>
              <a:off x="1320475" y="2368358"/>
              <a:ext cx="684803"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853188" y="1182173"/>
            <a:ext cx="1338164" cy="1242862"/>
            <a:chOff x="827584" y="1832944"/>
            <a:chExt cx="1670586" cy="1440160"/>
          </a:xfrm>
          <a:solidFill>
            <a:srgbClr val="0070C0"/>
          </a:solidFill>
        </p:grpSpPr>
        <p:sp>
          <p:nvSpPr>
            <p:cNvPr id="18" name="六边形 17"/>
            <p:cNvSpPr/>
            <p:nvPr/>
          </p:nvSpPr>
          <p:spPr>
            <a:xfrm>
              <a:off x="827584" y="1832944"/>
              <a:ext cx="1670586" cy="14401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弧形 18"/>
            <p:cNvSpPr/>
            <p:nvPr/>
          </p:nvSpPr>
          <p:spPr>
            <a:xfrm>
              <a:off x="1083553" y="1973701"/>
              <a:ext cx="1158645" cy="1158645"/>
            </a:xfrm>
            <a:prstGeom prst="arc">
              <a:avLst>
                <a:gd name="adj1" fmla="val 21436885"/>
                <a:gd name="adj2" fmla="val 18131189"/>
              </a:avLst>
            </a:prstGeom>
            <a:grp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TextBox 19"/>
            <p:cNvSpPr txBox="1"/>
            <p:nvPr/>
          </p:nvSpPr>
          <p:spPr>
            <a:xfrm>
              <a:off x="1320475" y="2368358"/>
              <a:ext cx="684803" cy="369332"/>
            </a:xfrm>
            <a:prstGeom prst="rect">
              <a:avLst/>
            </a:prstGeom>
            <a:grp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6992133" y="1182173"/>
            <a:ext cx="1338164" cy="1242862"/>
            <a:chOff x="827584" y="1832944"/>
            <a:chExt cx="1670586" cy="1440160"/>
          </a:xfrm>
          <a:solidFill>
            <a:srgbClr val="0070C0"/>
          </a:solidFill>
        </p:grpSpPr>
        <p:sp>
          <p:nvSpPr>
            <p:cNvPr id="22" name="六边形 21"/>
            <p:cNvSpPr/>
            <p:nvPr/>
          </p:nvSpPr>
          <p:spPr>
            <a:xfrm>
              <a:off x="827584" y="1832944"/>
              <a:ext cx="1670586" cy="14401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弧形 22"/>
            <p:cNvSpPr/>
            <p:nvPr/>
          </p:nvSpPr>
          <p:spPr>
            <a:xfrm>
              <a:off x="1083553" y="1973701"/>
              <a:ext cx="1158645" cy="1158645"/>
            </a:xfrm>
            <a:prstGeom prst="arc">
              <a:avLst>
                <a:gd name="adj1" fmla="val 21436885"/>
                <a:gd name="adj2" fmla="val 18131189"/>
              </a:avLst>
            </a:prstGeom>
            <a:grp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TextBox 23"/>
            <p:cNvSpPr txBox="1"/>
            <p:nvPr/>
          </p:nvSpPr>
          <p:spPr>
            <a:xfrm>
              <a:off x="1320475" y="2368358"/>
              <a:ext cx="684803" cy="369332"/>
            </a:xfrm>
            <a:prstGeom prst="rect">
              <a:avLst/>
            </a:prstGeom>
            <a:grp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5" name="TextBox 24"/>
          <p:cNvSpPr txBox="1"/>
          <p:nvPr/>
        </p:nvSpPr>
        <p:spPr>
          <a:xfrm>
            <a:off x="629568" y="3026076"/>
            <a:ext cx="1854876"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a:t>
            </a:r>
            <a:r>
              <a:rPr lang="zh-CN" altLang="en-US" sz="1200" dirty="0" smtClean="0">
                <a:latin typeface="微软雅黑" panose="020B0503020204020204" pitchFamily="34" charset="-122"/>
                <a:ea typeface="微软雅黑" panose="020B0503020204020204" pitchFamily="34" charset="-122"/>
                <a:cs typeface="Verdana" panose="020B0604030504040204" pitchFamily="34" charset="0"/>
              </a:rPr>
              <a:t>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6" name="TextBox 25"/>
          <p:cNvSpPr txBox="1"/>
          <p:nvPr/>
        </p:nvSpPr>
        <p:spPr>
          <a:xfrm>
            <a:off x="776573" y="257175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27" name="TextBox 26"/>
          <p:cNvSpPr txBox="1"/>
          <p:nvPr/>
        </p:nvSpPr>
        <p:spPr>
          <a:xfrm>
            <a:off x="2632282" y="3047695"/>
            <a:ext cx="1877853"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8" name="TextBox 27"/>
          <p:cNvSpPr txBox="1"/>
          <p:nvPr/>
        </p:nvSpPr>
        <p:spPr>
          <a:xfrm>
            <a:off x="2846047" y="257175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29" name="TextBox 28"/>
          <p:cNvSpPr txBox="1"/>
          <p:nvPr/>
        </p:nvSpPr>
        <p:spPr>
          <a:xfrm>
            <a:off x="6831502" y="2986139"/>
            <a:ext cx="2199484"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0" name="TextBox 29"/>
          <p:cNvSpPr txBox="1"/>
          <p:nvPr/>
        </p:nvSpPr>
        <p:spPr>
          <a:xfrm>
            <a:off x="6984992" y="257175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
        <p:nvSpPr>
          <p:cNvPr id="31" name="TextBox 30"/>
          <p:cNvSpPr txBox="1"/>
          <p:nvPr/>
        </p:nvSpPr>
        <p:spPr>
          <a:xfrm>
            <a:off x="4657973" y="2986139"/>
            <a:ext cx="2025691" cy="830997"/>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cs typeface="Verdana" panose="020B0604030504040204" pitchFamily="34" charset="0"/>
              </a:rPr>
              <a:t>点击输入文本内容点击输入文本内容点击输入文本内容点击输入文本内容点击输入文本内容</a:t>
            </a:r>
            <a:endParaRPr lang="zh-CN" altLang="en-US" sz="12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32" name="TextBox 31"/>
          <p:cNvSpPr txBox="1"/>
          <p:nvPr/>
        </p:nvSpPr>
        <p:spPr>
          <a:xfrm>
            <a:off x="4915520" y="257175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cs typeface="Verdana" panose="020B0604030504040204" pitchFamily="34" charset="0"/>
              </a:rPr>
              <a:t>输入标题内容</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3550854"/>
      </p:ext>
    </p:extLst>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ppt_x"/>
                                          </p:val>
                                        </p:tav>
                                        <p:tav tm="100000">
                                          <p:val>
                                            <p:strVal val="#ppt_x"/>
                                          </p:val>
                                        </p:tav>
                                      </p:tavLst>
                                    </p:anim>
                                    <p:anim calcmode="lin" valueType="num">
                                      <p:cBhvr additive="base">
                                        <p:cTn id="40" dur="500" fill="hold"/>
                                        <p:tgtEl>
                                          <p:spTgt spid="2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25" grpId="0"/>
      <p:bldP spid="26" grpId="0"/>
      <p:bldP spid="27" grpId="0"/>
      <p:bldP spid="28" grpId="0"/>
      <p:bldP spid="29" grpId="0"/>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 (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1272</TotalTime>
  <Words>2122</Words>
  <PresentationFormat>全屏显示(16:9)</PresentationFormat>
  <Paragraphs>280</Paragraphs>
  <Slides>23</Slides>
  <Notes>23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Microsoft yahei</vt:lpstr>
      <vt:lpstr>宋体</vt:lpstr>
      <vt:lpstr>微软雅黑</vt:lpstr>
      <vt:lpstr>Arial</vt:lpstr>
      <vt:lpstr>Calibri</vt:lpstr>
      <vt:lpstr>Verdana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2015-12-11T10:47:45Z</dcterms:created>
  <dcterms:modified xsi:type="dcterms:W3CDTF">2017-06-15T04:00:01Z</dcterms:modified>
</cp:coreProperties>
</file>