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56" r:id="rId1"/>
  </p:sldMasterIdLst>
  <p:notesMasterIdLst>
    <p:notesMasterId r:id="rId28"/>
  </p:notesMasterIdLst>
  <p:sldIdLst>
    <p:sldId id="364" r:id="rId2"/>
    <p:sldId id="365" r:id="rId3"/>
    <p:sldId id="366" r:id="rId4"/>
    <p:sldId id="367" r:id="rId5"/>
    <p:sldId id="368" r:id="rId6"/>
    <p:sldId id="369" r:id="rId7"/>
    <p:sldId id="370" r:id="rId8"/>
    <p:sldId id="371" r:id="rId9"/>
    <p:sldId id="372" r:id="rId10"/>
    <p:sldId id="374" r:id="rId11"/>
    <p:sldId id="375" r:id="rId12"/>
    <p:sldId id="376" r:id="rId13"/>
    <p:sldId id="378" r:id="rId14"/>
    <p:sldId id="379" r:id="rId15"/>
    <p:sldId id="380" r:id="rId16"/>
    <p:sldId id="381" r:id="rId17"/>
    <p:sldId id="382" r:id="rId18"/>
    <p:sldId id="383" r:id="rId19"/>
    <p:sldId id="384" r:id="rId20"/>
    <p:sldId id="385" r:id="rId21"/>
    <p:sldId id="386" r:id="rId22"/>
    <p:sldId id="387" r:id="rId23"/>
    <p:sldId id="388" r:id="rId24"/>
    <p:sldId id="389" r:id="rId25"/>
    <p:sldId id="390" r:id="rId26"/>
    <p:sldId id="391"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049" userDrawn="1">
          <p15:clr>
            <a:srgbClr val="A4A3A4"/>
          </p15:clr>
        </p15:guide>
        <p15:guide id="2" pos="511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2F47"/>
    <a:srgbClr val="FFC000"/>
    <a:srgbClr val="B12725"/>
    <a:srgbClr val="05BAC8"/>
    <a:srgbClr val="21AB82"/>
    <a:srgbClr val="F14124"/>
    <a:srgbClr val="5DCEAF"/>
    <a:srgbClr val="1A92A2"/>
    <a:srgbClr val="F69230"/>
    <a:srgbClr val="5ECC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91" autoAdjust="0"/>
    <p:restoredTop sz="93895" autoAdjust="0"/>
  </p:normalViewPr>
  <p:slideViewPr>
    <p:cSldViewPr snapToGrid="0">
      <p:cViewPr varScale="1">
        <p:scale>
          <a:sx n="114" d="100"/>
          <a:sy n="114" d="100"/>
        </p:scale>
        <p:origin x="-348" y="-108"/>
      </p:cViewPr>
      <p:guideLst>
        <p:guide orient="horz" pos="1049"/>
        <p:guide pos="5110"/>
      </p:guideLst>
    </p:cSldViewPr>
  </p:slideViewPr>
  <p:notesTextViewPr>
    <p:cViewPr>
      <p:scale>
        <a:sx n="66" d="100"/>
        <a:sy n="66" d="100"/>
      </p:scale>
      <p:origin x="0" y="0"/>
    </p:cViewPr>
  </p:notesTextViewPr>
  <p:sorterViewPr>
    <p:cViewPr>
      <p:scale>
        <a:sx n="60" d="100"/>
        <a:sy n="60" d="100"/>
      </p:scale>
      <p:origin x="0" y="30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D3007C-0BBF-4CAD-B02F-7664B804665F}" type="datetimeFigureOut">
              <a:rPr lang="zh-CN" altLang="en-US" smtClean="0"/>
              <a:t>2017/6/16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27DC7C-EA85-41EA-BE8E-3BC04B9579CE}" type="slidenum">
              <a:rPr lang="zh-CN" altLang="en-US" smtClean="0"/>
              <a:t>‹#›</a:t>
            </a:fld>
            <a:endParaRPr lang="zh-CN" altLang="en-US"/>
          </a:p>
        </p:txBody>
      </p:sp>
    </p:spTree>
    <p:extLst>
      <p:ext uri="{BB962C8B-B14F-4D97-AF65-F5344CB8AC3E}">
        <p14:creationId xmlns:p14="http://schemas.microsoft.com/office/powerpoint/2010/main" val="2573099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a:t>
            </a:fld>
            <a:endParaRPr lang="zh-CN" altLang="en-US"/>
          </a:p>
        </p:txBody>
      </p:sp>
    </p:spTree>
    <p:extLst>
      <p:ext uri="{BB962C8B-B14F-4D97-AF65-F5344CB8AC3E}">
        <p14:creationId xmlns:p14="http://schemas.microsoft.com/office/powerpoint/2010/main" val="22809137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10</a:t>
            </a:fld>
            <a:endParaRPr lang="zh-CN" altLang="en-US"/>
          </a:p>
        </p:txBody>
      </p:sp>
    </p:spTree>
    <p:extLst>
      <p:ext uri="{BB962C8B-B14F-4D97-AF65-F5344CB8AC3E}">
        <p14:creationId xmlns:p14="http://schemas.microsoft.com/office/powerpoint/2010/main" val="33341307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11</a:t>
            </a:fld>
            <a:endParaRPr lang="zh-CN" altLang="en-US"/>
          </a:p>
        </p:txBody>
      </p:sp>
    </p:spTree>
    <p:extLst>
      <p:ext uri="{BB962C8B-B14F-4D97-AF65-F5344CB8AC3E}">
        <p14:creationId xmlns:p14="http://schemas.microsoft.com/office/powerpoint/2010/main" val="14752549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12</a:t>
            </a:fld>
            <a:endParaRPr lang="zh-CN" altLang="en-US"/>
          </a:p>
        </p:txBody>
      </p:sp>
    </p:spTree>
    <p:extLst>
      <p:ext uri="{BB962C8B-B14F-4D97-AF65-F5344CB8AC3E}">
        <p14:creationId xmlns:p14="http://schemas.microsoft.com/office/powerpoint/2010/main" val="28621402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13</a:t>
            </a:fld>
            <a:endParaRPr lang="zh-CN" altLang="en-US"/>
          </a:p>
        </p:txBody>
      </p:sp>
    </p:spTree>
    <p:extLst>
      <p:ext uri="{BB962C8B-B14F-4D97-AF65-F5344CB8AC3E}">
        <p14:creationId xmlns:p14="http://schemas.microsoft.com/office/powerpoint/2010/main" val="27674681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14</a:t>
            </a:fld>
            <a:endParaRPr lang="zh-CN" altLang="en-US"/>
          </a:p>
        </p:txBody>
      </p:sp>
    </p:spTree>
    <p:extLst>
      <p:ext uri="{BB962C8B-B14F-4D97-AF65-F5344CB8AC3E}">
        <p14:creationId xmlns:p14="http://schemas.microsoft.com/office/powerpoint/2010/main" val="5715976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15</a:t>
            </a:fld>
            <a:endParaRPr lang="zh-CN" altLang="en-US"/>
          </a:p>
        </p:txBody>
      </p:sp>
    </p:spTree>
    <p:extLst>
      <p:ext uri="{BB962C8B-B14F-4D97-AF65-F5344CB8AC3E}">
        <p14:creationId xmlns:p14="http://schemas.microsoft.com/office/powerpoint/2010/main" val="28164536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16</a:t>
            </a:fld>
            <a:endParaRPr lang="zh-CN" altLang="en-US"/>
          </a:p>
        </p:txBody>
      </p:sp>
    </p:spTree>
    <p:extLst>
      <p:ext uri="{BB962C8B-B14F-4D97-AF65-F5344CB8AC3E}">
        <p14:creationId xmlns:p14="http://schemas.microsoft.com/office/powerpoint/2010/main" val="33934087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17</a:t>
            </a:fld>
            <a:endParaRPr lang="zh-CN" altLang="en-US"/>
          </a:p>
        </p:txBody>
      </p:sp>
    </p:spTree>
    <p:extLst>
      <p:ext uri="{BB962C8B-B14F-4D97-AF65-F5344CB8AC3E}">
        <p14:creationId xmlns:p14="http://schemas.microsoft.com/office/powerpoint/2010/main" val="42569490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18</a:t>
            </a:fld>
            <a:endParaRPr lang="zh-CN" altLang="en-US"/>
          </a:p>
        </p:txBody>
      </p:sp>
    </p:spTree>
    <p:extLst>
      <p:ext uri="{BB962C8B-B14F-4D97-AF65-F5344CB8AC3E}">
        <p14:creationId xmlns:p14="http://schemas.microsoft.com/office/powerpoint/2010/main" val="9731987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19</a:t>
            </a:fld>
            <a:endParaRPr lang="zh-CN" altLang="en-US"/>
          </a:p>
        </p:txBody>
      </p:sp>
    </p:spTree>
    <p:extLst>
      <p:ext uri="{BB962C8B-B14F-4D97-AF65-F5344CB8AC3E}">
        <p14:creationId xmlns:p14="http://schemas.microsoft.com/office/powerpoint/2010/main" val="36617637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a:t>
            </a:fld>
            <a:endParaRPr lang="zh-CN" altLang="en-US"/>
          </a:p>
        </p:txBody>
      </p:sp>
    </p:spTree>
    <p:extLst>
      <p:ext uri="{BB962C8B-B14F-4D97-AF65-F5344CB8AC3E}">
        <p14:creationId xmlns:p14="http://schemas.microsoft.com/office/powerpoint/2010/main" val="11906222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20</a:t>
            </a:fld>
            <a:endParaRPr lang="zh-CN" altLang="en-US"/>
          </a:p>
        </p:txBody>
      </p:sp>
    </p:spTree>
    <p:extLst>
      <p:ext uri="{BB962C8B-B14F-4D97-AF65-F5344CB8AC3E}">
        <p14:creationId xmlns:p14="http://schemas.microsoft.com/office/powerpoint/2010/main" val="926917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21</a:t>
            </a:fld>
            <a:endParaRPr lang="zh-CN" altLang="en-US"/>
          </a:p>
        </p:txBody>
      </p:sp>
    </p:spTree>
    <p:extLst>
      <p:ext uri="{BB962C8B-B14F-4D97-AF65-F5344CB8AC3E}">
        <p14:creationId xmlns:p14="http://schemas.microsoft.com/office/powerpoint/2010/main" val="3695180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22</a:t>
            </a:fld>
            <a:endParaRPr lang="zh-CN" altLang="en-US"/>
          </a:p>
        </p:txBody>
      </p:sp>
    </p:spTree>
    <p:extLst>
      <p:ext uri="{BB962C8B-B14F-4D97-AF65-F5344CB8AC3E}">
        <p14:creationId xmlns:p14="http://schemas.microsoft.com/office/powerpoint/2010/main" val="40908253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23</a:t>
            </a:fld>
            <a:endParaRPr lang="zh-CN" altLang="en-US"/>
          </a:p>
        </p:txBody>
      </p:sp>
    </p:spTree>
    <p:extLst>
      <p:ext uri="{BB962C8B-B14F-4D97-AF65-F5344CB8AC3E}">
        <p14:creationId xmlns:p14="http://schemas.microsoft.com/office/powerpoint/2010/main" val="19795262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24</a:t>
            </a:fld>
            <a:endParaRPr lang="zh-CN" altLang="en-US"/>
          </a:p>
        </p:txBody>
      </p:sp>
    </p:spTree>
    <p:extLst>
      <p:ext uri="{BB962C8B-B14F-4D97-AF65-F5344CB8AC3E}">
        <p14:creationId xmlns:p14="http://schemas.microsoft.com/office/powerpoint/2010/main" val="6555769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25</a:t>
            </a:fld>
            <a:endParaRPr lang="zh-CN" altLang="en-US"/>
          </a:p>
        </p:txBody>
      </p:sp>
    </p:spTree>
    <p:extLst>
      <p:ext uri="{BB962C8B-B14F-4D97-AF65-F5344CB8AC3E}">
        <p14:creationId xmlns:p14="http://schemas.microsoft.com/office/powerpoint/2010/main" val="28863475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26</a:t>
            </a:fld>
            <a:endParaRPr lang="zh-CN" altLang="en-US"/>
          </a:p>
        </p:txBody>
      </p:sp>
    </p:spTree>
    <p:extLst>
      <p:ext uri="{BB962C8B-B14F-4D97-AF65-F5344CB8AC3E}">
        <p14:creationId xmlns:p14="http://schemas.microsoft.com/office/powerpoint/2010/main" val="31054468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a:t>
            </a:fld>
            <a:endParaRPr lang="zh-CN" altLang="en-US"/>
          </a:p>
        </p:txBody>
      </p:sp>
    </p:spTree>
    <p:extLst>
      <p:ext uri="{BB962C8B-B14F-4D97-AF65-F5344CB8AC3E}">
        <p14:creationId xmlns:p14="http://schemas.microsoft.com/office/powerpoint/2010/main" val="24166658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4</a:t>
            </a:fld>
            <a:endParaRPr lang="zh-CN" altLang="en-US"/>
          </a:p>
        </p:txBody>
      </p:sp>
    </p:spTree>
    <p:extLst>
      <p:ext uri="{BB962C8B-B14F-4D97-AF65-F5344CB8AC3E}">
        <p14:creationId xmlns:p14="http://schemas.microsoft.com/office/powerpoint/2010/main" val="19253920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5</a:t>
            </a:fld>
            <a:endParaRPr lang="zh-CN" altLang="en-US"/>
          </a:p>
        </p:txBody>
      </p:sp>
    </p:spTree>
    <p:extLst>
      <p:ext uri="{BB962C8B-B14F-4D97-AF65-F5344CB8AC3E}">
        <p14:creationId xmlns:p14="http://schemas.microsoft.com/office/powerpoint/2010/main" val="19792776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6</a:t>
            </a:fld>
            <a:endParaRPr lang="zh-CN" altLang="en-US"/>
          </a:p>
        </p:txBody>
      </p:sp>
    </p:spTree>
    <p:extLst>
      <p:ext uri="{BB962C8B-B14F-4D97-AF65-F5344CB8AC3E}">
        <p14:creationId xmlns:p14="http://schemas.microsoft.com/office/powerpoint/2010/main" val="38410359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7</a:t>
            </a:fld>
            <a:endParaRPr lang="zh-CN" altLang="en-US"/>
          </a:p>
        </p:txBody>
      </p:sp>
    </p:spTree>
    <p:extLst>
      <p:ext uri="{BB962C8B-B14F-4D97-AF65-F5344CB8AC3E}">
        <p14:creationId xmlns:p14="http://schemas.microsoft.com/office/powerpoint/2010/main" val="28570730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8</a:t>
            </a:fld>
            <a:endParaRPr lang="zh-CN" altLang="en-US"/>
          </a:p>
        </p:txBody>
      </p:sp>
    </p:spTree>
    <p:extLst>
      <p:ext uri="{BB962C8B-B14F-4D97-AF65-F5344CB8AC3E}">
        <p14:creationId xmlns:p14="http://schemas.microsoft.com/office/powerpoint/2010/main" val="17206019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9</a:t>
            </a:fld>
            <a:endParaRPr lang="zh-CN" altLang="en-US"/>
          </a:p>
        </p:txBody>
      </p:sp>
    </p:spTree>
    <p:extLst>
      <p:ext uri="{BB962C8B-B14F-4D97-AF65-F5344CB8AC3E}">
        <p14:creationId xmlns:p14="http://schemas.microsoft.com/office/powerpoint/2010/main" val="15138686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C9E60F58-3108-4415-857A-6D0360DF626E}" type="datetimeFigureOut">
              <a:rPr lang="zh-CN" altLang="en-US" smtClean="0"/>
              <a:t>2017/6/16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E85CE2-CEAD-46BB-861E-7D62265DC969}" type="slidenum">
              <a:rPr lang="zh-CN" altLang="en-US" smtClean="0"/>
              <a:t>‹#›</a:t>
            </a:fld>
            <a:endParaRPr lang="zh-CN" altLang="en-US"/>
          </a:p>
        </p:txBody>
      </p:sp>
    </p:spTree>
    <p:extLst>
      <p:ext uri="{BB962C8B-B14F-4D97-AF65-F5344CB8AC3E}">
        <p14:creationId xmlns:p14="http://schemas.microsoft.com/office/powerpoint/2010/main" val="2298380152"/>
      </p:ext>
    </p:extLst>
  </p:cSld>
  <p:clrMapOvr>
    <a:masterClrMapping/>
  </p:clrMapOvr>
  <p:transition spd="slow" advTm="1000">
    <p:fade/>
  </p:transition>
  <p:extLst mod="1">
    <p:ext uri="{DCECCB84-F9BA-43D5-87BE-67443E8EF086}">
      <p15:sldGuideLst xmlns=""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1CB94C5-14CB-487D-A19E-35A678269769}" type="datetimeFigureOut">
              <a:rPr lang="zh-CN" altLang="en-US" smtClean="0"/>
              <a:t>2017/6/16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6DCC4D0-06CB-405D-A570-FCBB4E8A3C2A}" type="slidenum">
              <a:rPr lang="zh-CN" altLang="en-US" smtClean="0"/>
              <a:t>‹#›</a:t>
            </a:fld>
            <a:endParaRPr lang="zh-CN" altLang="en-US"/>
          </a:p>
        </p:txBody>
      </p:sp>
    </p:spTree>
    <p:extLst>
      <p:ext uri="{BB962C8B-B14F-4D97-AF65-F5344CB8AC3E}">
        <p14:creationId xmlns:p14="http://schemas.microsoft.com/office/powerpoint/2010/main" val="1695209509"/>
      </p:ext>
    </p:extLst>
  </p:cSld>
  <p:clrMapOvr>
    <a:masterClrMapping/>
  </p:clrMapOvr>
  <p:transition spd="slow" advTm="1000">
    <p:fade/>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D0CE79-49FB-443D-BEF8-6B709DE8FD0C}" type="datetimeFigureOut">
              <a:rPr lang="zh-CN" altLang="en-US" smtClean="0"/>
              <a:t>2017/6/16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906490-237C-474C-BA2E-D98840BC1F8F}" type="slidenum">
              <a:rPr lang="zh-CN" altLang="en-US" smtClean="0"/>
              <a:t>‹#›</a:t>
            </a:fld>
            <a:endParaRPr lang="zh-CN" altLang="en-US"/>
          </a:p>
        </p:txBody>
      </p:sp>
    </p:spTree>
    <p:extLst>
      <p:ext uri="{BB962C8B-B14F-4D97-AF65-F5344CB8AC3E}">
        <p14:creationId xmlns:p14="http://schemas.microsoft.com/office/powerpoint/2010/main" val="2100252767"/>
      </p:ext>
    </p:extLst>
  </p:cSld>
  <p:clrMap bg1="lt1" tx1="dk1" bg2="lt2" tx2="dk2" accent1="accent1" accent2="accent2" accent3="accent3" accent4="accent4" accent5="accent5" accent6="accent6" hlink="hlink" folHlink="folHlink"/>
  <p:sldLayoutIdLst>
    <p:sldLayoutId id="2147483957" r:id="rId1"/>
    <p:sldLayoutId id="2147483958" r:id="rId2"/>
  </p:sldLayoutIdLst>
  <p:transition spd="slow" advTm="1000">
    <p:fad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1.jpg"/><Relationship Id="rId5" Type="http://schemas.openxmlformats.org/officeDocument/2006/relationships/image" Target="../media/image7.jpg"/><Relationship Id="rId4" Type="http://schemas.openxmlformats.org/officeDocument/2006/relationships/image" Target="../media/image10.jp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6.jp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9.jpg"/><Relationship Id="rId4" Type="http://schemas.openxmlformats.org/officeDocument/2006/relationships/image" Target="../media/image18.gif"/></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7.jpg"/><Relationship Id="rId4" Type="http://schemas.openxmlformats.org/officeDocument/2006/relationships/image" Target="../media/image6.jp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4" name="文本框 1"/>
          <p:cNvSpPr>
            <a:spLocks noChangeArrowheads="1"/>
          </p:cNvSpPr>
          <p:nvPr/>
        </p:nvSpPr>
        <p:spPr bwMode="auto">
          <a:xfrm>
            <a:off x="4094967" y="4049306"/>
            <a:ext cx="4031873"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6000" b="1" dirty="0">
                <a:solidFill>
                  <a:schemeClr val="bg1"/>
                </a:solidFill>
                <a:effectLst>
                  <a:outerShdw blurRad="63500" dist="635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rPr>
              <a:t>商业计划书</a:t>
            </a:r>
            <a:endParaRPr lang="en-US" altLang="en-US" sz="6000" b="1" dirty="0">
              <a:solidFill>
                <a:schemeClr val="bg1"/>
              </a:solidFill>
              <a:effectLst>
                <a:outerShdw blurRad="63500" dist="635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文本框 17"/>
          <p:cNvSpPr txBox="1">
            <a:spLocks noChangeArrowheads="1"/>
          </p:cNvSpPr>
          <p:nvPr/>
        </p:nvSpPr>
        <p:spPr bwMode="auto">
          <a:xfrm>
            <a:off x="5449983" y="1360140"/>
            <a:ext cx="125867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400" dirty="0" smtClean="0">
                <a:solidFill>
                  <a:schemeClr val="bg1"/>
                </a:solidFill>
                <a:effectLst>
                  <a:outerShdw blurRad="63500" dist="63500" dir="2700000" algn="tl" rotWithShape="0">
                    <a:prstClr val="black">
                      <a:alpha val="40000"/>
                    </a:prstClr>
                  </a:outerShdw>
                </a:effectLst>
                <a:latin typeface="Impact" panose="020B0806030902050204" pitchFamily="34" charset="0"/>
                <a:ea typeface="方正姚体" panose="02010601030101010101" pitchFamily="2" charset="-122"/>
              </a:rPr>
              <a:t>201X</a:t>
            </a:r>
            <a:endParaRPr lang="zh-CN" altLang="en-US" sz="4400" dirty="0">
              <a:solidFill>
                <a:schemeClr val="bg1"/>
              </a:solidFill>
              <a:effectLst>
                <a:outerShdw blurRad="63500" dist="63500" dir="2700000" algn="tl" rotWithShape="0">
                  <a:prstClr val="black">
                    <a:alpha val="40000"/>
                  </a:prstClr>
                </a:outerShdw>
              </a:effectLst>
              <a:latin typeface="Impact" panose="020B0806030902050204" pitchFamily="34" charset="0"/>
              <a:ea typeface="方正姚体" panose="02010601030101010101" pitchFamily="2" charset="-122"/>
            </a:endParaRPr>
          </a:p>
        </p:txBody>
      </p:sp>
      <p:sp>
        <p:nvSpPr>
          <p:cNvPr id="6" name="文本框 5"/>
          <p:cNvSpPr txBox="1"/>
          <p:nvPr/>
        </p:nvSpPr>
        <p:spPr>
          <a:xfrm>
            <a:off x="4411557" y="5112178"/>
            <a:ext cx="4153701" cy="523220"/>
          </a:xfrm>
          <a:prstGeom prst="rect">
            <a:avLst/>
          </a:prstGeom>
          <a:noFill/>
          <a:effectLst/>
        </p:spPr>
        <p:txBody>
          <a:bodyPr wrap="none" rtlCol="0">
            <a:spAutoFit/>
          </a:bodyPr>
          <a:lstStyle/>
          <a:p>
            <a:r>
              <a:rPr lang="en-US" altLang="zh-CN" sz="2800" dirty="0" smtClean="0">
                <a:solidFill>
                  <a:schemeClr val="bg1"/>
                </a:solidFill>
                <a:effectLst>
                  <a:outerShdw blurRad="50800" dist="38100" dir="2700000" algn="tl" rotWithShape="0">
                    <a:prstClr val="black">
                      <a:alpha val="40000"/>
                    </a:prstClr>
                  </a:outerShdw>
                </a:effectLst>
                <a:latin typeface="Kartika" panose="02020503030404060203" pitchFamily="18" charset="0"/>
                <a:ea typeface="方正姚体" panose="02010601030101010101" pitchFamily="2" charset="-122"/>
                <a:cs typeface="Kartika" panose="02020503030404060203" pitchFamily="18" charset="0"/>
              </a:rPr>
              <a:t>BUSINESS  REPORT</a:t>
            </a:r>
            <a:endParaRPr lang="zh-CN" altLang="en-US" sz="2800" dirty="0" smtClean="0">
              <a:solidFill>
                <a:schemeClr val="bg1"/>
              </a:solidFill>
              <a:effectLst>
                <a:outerShdw blurRad="50800" dist="38100" dir="2700000" algn="tl" rotWithShape="0">
                  <a:prstClr val="black">
                    <a:alpha val="40000"/>
                  </a:prstClr>
                </a:outerShdw>
              </a:effectLst>
              <a:latin typeface="Kartika" panose="02020503030404060203" pitchFamily="18" charset="0"/>
              <a:ea typeface="方正姚体" panose="02010601030101010101" pitchFamily="2" charset="-122"/>
              <a:cs typeface="Kartika" panose="02020503030404060203" pitchFamily="18" charset="0"/>
            </a:endParaRPr>
          </a:p>
        </p:txBody>
      </p:sp>
      <p:sp>
        <p:nvSpPr>
          <p:cNvPr id="7" name="文本框 37"/>
          <p:cNvSpPr txBox="1"/>
          <p:nvPr/>
        </p:nvSpPr>
        <p:spPr>
          <a:xfrm>
            <a:off x="3155366" y="5974923"/>
            <a:ext cx="6049247"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chemeClr val="bg1"/>
                </a:solidFill>
                <a:latin typeface="微软雅黑" pitchFamily="34" charset="-122"/>
                <a:ea typeface="微软雅黑" pitchFamily="34" charset="-122"/>
              </a:rPr>
              <a:t>汇报人：千库网    汇报时间：</a:t>
            </a:r>
            <a:r>
              <a:rPr lang="en-US" altLang="zh-CN" sz="2400" dirty="0" smtClean="0">
                <a:solidFill>
                  <a:schemeClr val="bg1"/>
                </a:solidFill>
                <a:latin typeface="微软雅黑" pitchFamily="34" charset="-122"/>
                <a:ea typeface="微软雅黑" pitchFamily="34" charset="-122"/>
              </a:rPr>
              <a:t>20XX</a:t>
            </a:r>
            <a:r>
              <a:rPr lang="zh-CN" altLang="en-US" sz="2400" dirty="0" smtClean="0">
                <a:solidFill>
                  <a:schemeClr val="bg1"/>
                </a:solidFill>
                <a:latin typeface="微软雅黑" pitchFamily="34" charset="-122"/>
                <a:ea typeface="微软雅黑" pitchFamily="34" charset="-122"/>
              </a:rPr>
              <a:t>年</a:t>
            </a:r>
            <a:r>
              <a:rPr lang="en-US" altLang="zh-CN" sz="2400" dirty="0" smtClean="0">
                <a:solidFill>
                  <a:schemeClr val="bg1"/>
                </a:solidFill>
                <a:latin typeface="微软雅黑" pitchFamily="34" charset="-122"/>
                <a:ea typeface="微软雅黑" pitchFamily="34" charset="-122"/>
              </a:rPr>
              <a:t>XX</a:t>
            </a:r>
            <a:r>
              <a:rPr lang="zh-CN" altLang="en-US" sz="2400" dirty="0" smtClean="0">
                <a:solidFill>
                  <a:schemeClr val="bg1"/>
                </a:solidFill>
                <a:latin typeface="微软雅黑" pitchFamily="34" charset="-122"/>
                <a:ea typeface="微软雅黑" pitchFamily="34" charset="-122"/>
              </a:rPr>
              <a:t>月</a:t>
            </a:r>
            <a:endParaRPr lang="zh-CN" altLang="en-US" sz="24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939921250"/>
      </p:ext>
    </p:extLst>
  </p:cSld>
  <p:clrMapOvr>
    <a:masterClrMapping/>
  </p:clrMapOvr>
  <p:transition spd="slow" advTm="1000">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2" name="文本框 18"/>
          <p:cNvSpPr>
            <a:spLocks noChangeArrowheads="1"/>
          </p:cNvSpPr>
          <p:nvPr/>
        </p:nvSpPr>
        <p:spPr bwMode="auto">
          <a:xfrm>
            <a:off x="4618672" y="119019"/>
            <a:ext cx="295465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5400" b="1" dirty="0" smtClean="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rPr>
              <a:t>商业模式</a:t>
            </a:r>
            <a:endParaRPr lang="en-US" altLang="en-US" sz="54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70" name="直接连接符 69"/>
          <p:cNvCxnSpPr/>
          <p:nvPr/>
        </p:nvCxnSpPr>
        <p:spPr>
          <a:xfrm flipH="1" flipV="1">
            <a:off x="8235919" y="543633"/>
            <a:ext cx="3600000" cy="253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flipV="1">
            <a:off x="329953" y="543633"/>
            <a:ext cx="3600000" cy="253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6640905" y="2282046"/>
            <a:ext cx="341391" cy="341391"/>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矩形 5"/>
          <p:cNvSpPr/>
          <p:nvPr/>
        </p:nvSpPr>
        <p:spPr>
          <a:xfrm>
            <a:off x="6640905" y="3470455"/>
            <a:ext cx="341391" cy="341391"/>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a:off x="6640905" y="4658864"/>
            <a:ext cx="341391" cy="341391"/>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6640905" y="5847272"/>
            <a:ext cx="341391" cy="341391"/>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任意多边形 8"/>
          <p:cNvSpPr/>
          <p:nvPr/>
        </p:nvSpPr>
        <p:spPr>
          <a:xfrm>
            <a:off x="1784812" y="1983754"/>
            <a:ext cx="2571144" cy="4359655"/>
          </a:xfrm>
          <a:custGeom>
            <a:avLst/>
            <a:gdLst>
              <a:gd name="connsiteX0" fmla="*/ 2151529 w 2151529"/>
              <a:gd name="connsiteY0" fmla="*/ 0 h 4114800"/>
              <a:gd name="connsiteX1" fmla="*/ 2030505 w 2151529"/>
              <a:gd name="connsiteY1" fmla="*/ 228600 h 4114800"/>
              <a:gd name="connsiteX2" fmla="*/ 591670 w 2151529"/>
              <a:gd name="connsiteY2" fmla="*/ 2944905 h 4114800"/>
              <a:gd name="connsiteX3" fmla="*/ 0 w 2151529"/>
              <a:gd name="connsiteY3" fmla="*/ 4114800 h 4114800"/>
              <a:gd name="connsiteX0" fmla="*/ 2151529 w 2151529"/>
              <a:gd name="connsiteY0" fmla="*/ 0 h 4114800"/>
              <a:gd name="connsiteX1" fmla="*/ 2030505 w 2151529"/>
              <a:gd name="connsiteY1" fmla="*/ 228600 h 4114800"/>
              <a:gd name="connsiteX2" fmla="*/ 591670 w 2151529"/>
              <a:gd name="connsiteY2" fmla="*/ 2944905 h 4114800"/>
              <a:gd name="connsiteX3" fmla="*/ 0 w 2151529"/>
              <a:gd name="connsiteY3" fmla="*/ 4114800 h 4114800"/>
              <a:gd name="connsiteX0" fmla="*/ 2435130 w 2435130"/>
              <a:gd name="connsiteY0" fmla="*/ 0 h 4114800"/>
              <a:gd name="connsiteX1" fmla="*/ 2314106 w 2435130"/>
              <a:gd name="connsiteY1" fmla="*/ 228600 h 4114800"/>
              <a:gd name="connsiteX2" fmla="*/ 875271 w 2435130"/>
              <a:gd name="connsiteY2" fmla="*/ 2944905 h 4114800"/>
              <a:gd name="connsiteX3" fmla="*/ 283601 w 2435130"/>
              <a:gd name="connsiteY3" fmla="*/ 4114800 h 4114800"/>
              <a:gd name="connsiteX0" fmla="*/ 2426739 w 2426739"/>
              <a:gd name="connsiteY0" fmla="*/ 0 h 4114800"/>
              <a:gd name="connsiteX1" fmla="*/ 2305715 w 2426739"/>
              <a:gd name="connsiteY1" fmla="*/ 228600 h 4114800"/>
              <a:gd name="connsiteX2" fmla="*/ 866880 w 2426739"/>
              <a:gd name="connsiteY2" fmla="*/ 2944905 h 4114800"/>
              <a:gd name="connsiteX3" fmla="*/ 275210 w 2426739"/>
              <a:gd name="connsiteY3" fmla="*/ 4114800 h 4114800"/>
            </a:gdLst>
            <a:ahLst/>
            <a:cxnLst>
              <a:cxn ang="0">
                <a:pos x="connsiteX0" y="connsiteY0"/>
              </a:cxn>
              <a:cxn ang="0">
                <a:pos x="connsiteX1" y="connsiteY1"/>
              </a:cxn>
              <a:cxn ang="0">
                <a:pos x="connsiteX2" y="connsiteY2"/>
              </a:cxn>
              <a:cxn ang="0">
                <a:pos x="connsiteX3" y="connsiteY3"/>
              </a:cxn>
            </a:cxnLst>
            <a:rect l="l" t="t" r="r" b="b"/>
            <a:pathLst>
              <a:path w="2426739" h="4114800">
                <a:moveTo>
                  <a:pt x="2426739" y="0"/>
                </a:moveTo>
                <a:cubicBezTo>
                  <a:pt x="2386398" y="76200"/>
                  <a:pt x="2381122" y="270404"/>
                  <a:pt x="2305715" y="228600"/>
                </a:cubicBezTo>
                <a:cubicBezTo>
                  <a:pt x="615868" y="-708213"/>
                  <a:pt x="-1073978" y="1676399"/>
                  <a:pt x="866880" y="2944905"/>
                </a:cubicBezTo>
                <a:lnTo>
                  <a:pt x="275210" y="4114800"/>
                </a:lnTo>
              </a:path>
            </a:pathLst>
          </a:custGeom>
          <a:noFill/>
          <a:ln w="76200">
            <a:solidFill>
              <a:srgbClr val="FEF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任意多边形 9"/>
          <p:cNvSpPr/>
          <p:nvPr/>
        </p:nvSpPr>
        <p:spPr>
          <a:xfrm>
            <a:off x="2053798" y="4253684"/>
            <a:ext cx="2695373" cy="850029"/>
          </a:xfrm>
          <a:custGeom>
            <a:avLst/>
            <a:gdLst>
              <a:gd name="connsiteX0" fmla="*/ 0 w 2543991"/>
              <a:gd name="connsiteY0" fmla="*/ 0 h 802288"/>
              <a:gd name="connsiteX1" fmla="*/ 2543991 w 2543991"/>
              <a:gd name="connsiteY1" fmla="*/ 0 h 802288"/>
              <a:gd name="connsiteX2" fmla="*/ 2513446 w 2543991"/>
              <a:gd name="connsiteY2" fmla="*/ 63407 h 802288"/>
              <a:gd name="connsiteX3" fmla="*/ 1271995 w 2543991"/>
              <a:gd name="connsiteY3" fmla="*/ 802288 h 802288"/>
              <a:gd name="connsiteX4" fmla="*/ 30544 w 2543991"/>
              <a:gd name="connsiteY4" fmla="*/ 63407 h 802288"/>
              <a:gd name="connsiteX5" fmla="*/ 0 w 2543991"/>
              <a:gd name="connsiteY5" fmla="*/ 0 h 802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3991" h="802288">
                <a:moveTo>
                  <a:pt x="0" y="0"/>
                </a:moveTo>
                <a:lnTo>
                  <a:pt x="2543991" y="0"/>
                </a:lnTo>
                <a:lnTo>
                  <a:pt x="2513446" y="63407"/>
                </a:lnTo>
                <a:cubicBezTo>
                  <a:pt x="2274364" y="503518"/>
                  <a:pt x="1808070" y="802288"/>
                  <a:pt x="1271995" y="802288"/>
                </a:cubicBezTo>
                <a:cubicBezTo>
                  <a:pt x="735920" y="802288"/>
                  <a:pt x="269627" y="503518"/>
                  <a:pt x="30544" y="63407"/>
                </a:cubicBezTo>
                <a:lnTo>
                  <a:pt x="0" y="0"/>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任意多边形 10"/>
          <p:cNvSpPr/>
          <p:nvPr/>
        </p:nvSpPr>
        <p:spPr>
          <a:xfrm>
            <a:off x="1905616" y="3607845"/>
            <a:ext cx="2991735" cy="645839"/>
          </a:xfrm>
          <a:custGeom>
            <a:avLst/>
            <a:gdLst>
              <a:gd name="connsiteX0" fmla="*/ 0 w 2823708"/>
              <a:gd name="connsiteY0" fmla="*/ 0 h 609566"/>
              <a:gd name="connsiteX1" fmla="*/ 2823708 w 2823708"/>
              <a:gd name="connsiteY1" fmla="*/ 0 h 609566"/>
              <a:gd name="connsiteX2" fmla="*/ 2712757 w 2823708"/>
              <a:gd name="connsiteY2" fmla="*/ 549557 h 609566"/>
              <a:gd name="connsiteX3" fmla="*/ 2683850 w 2823708"/>
              <a:gd name="connsiteY3" fmla="*/ 609566 h 609566"/>
              <a:gd name="connsiteX4" fmla="*/ 139859 w 2823708"/>
              <a:gd name="connsiteY4" fmla="*/ 609566 h 609566"/>
              <a:gd name="connsiteX5" fmla="*/ 110951 w 2823708"/>
              <a:gd name="connsiteY5" fmla="*/ 549557 h 609566"/>
              <a:gd name="connsiteX6" fmla="*/ 0 w 2823708"/>
              <a:gd name="connsiteY6" fmla="*/ 0 h 609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23708" h="609566">
                <a:moveTo>
                  <a:pt x="0" y="0"/>
                </a:moveTo>
                <a:lnTo>
                  <a:pt x="2823708" y="0"/>
                </a:lnTo>
                <a:cubicBezTo>
                  <a:pt x="2823708" y="194936"/>
                  <a:pt x="2784201" y="380645"/>
                  <a:pt x="2712757" y="549557"/>
                </a:cubicBezTo>
                <a:lnTo>
                  <a:pt x="2683850" y="609566"/>
                </a:lnTo>
                <a:lnTo>
                  <a:pt x="139859" y="609566"/>
                </a:lnTo>
                <a:lnTo>
                  <a:pt x="110951" y="549557"/>
                </a:lnTo>
                <a:cubicBezTo>
                  <a:pt x="39507" y="380645"/>
                  <a:pt x="0" y="194936"/>
                  <a:pt x="0" y="0"/>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椭圆 11"/>
          <p:cNvSpPr/>
          <p:nvPr/>
        </p:nvSpPr>
        <p:spPr>
          <a:xfrm>
            <a:off x="1905616" y="5997789"/>
            <a:ext cx="2450340" cy="549584"/>
          </a:xfrm>
          <a:prstGeom prst="ellipse">
            <a:avLst/>
          </a:pr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任意多边形 12"/>
          <p:cNvSpPr/>
          <p:nvPr/>
        </p:nvSpPr>
        <p:spPr>
          <a:xfrm>
            <a:off x="2072072" y="2111978"/>
            <a:ext cx="2658825" cy="812093"/>
          </a:xfrm>
          <a:custGeom>
            <a:avLst/>
            <a:gdLst>
              <a:gd name="connsiteX0" fmla="*/ 1254747 w 2509495"/>
              <a:gd name="connsiteY0" fmla="*/ 0 h 766483"/>
              <a:gd name="connsiteX1" fmla="*/ 2496198 w 2509495"/>
              <a:gd name="connsiteY1" fmla="*/ 738881 h 766483"/>
              <a:gd name="connsiteX2" fmla="*/ 2509495 w 2509495"/>
              <a:gd name="connsiteY2" fmla="*/ 766483 h 766483"/>
              <a:gd name="connsiteX3" fmla="*/ 0 w 2509495"/>
              <a:gd name="connsiteY3" fmla="*/ 766483 h 766483"/>
              <a:gd name="connsiteX4" fmla="*/ 13296 w 2509495"/>
              <a:gd name="connsiteY4" fmla="*/ 738881 h 766483"/>
              <a:gd name="connsiteX5" fmla="*/ 1254747 w 2509495"/>
              <a:gd name="connsiteY5" fmla="*/ 0 h 76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09495" h="766483">
                <a:moveTo>
                  <a:pt x="1254747" y="0"/>
                </a:moveTo>
                <a:cubicBezTo>
                  <a:pt x="1790822" y="0"/>
                  <a:pt x="2257116" y="298770"/>
                  <a:pt x="2496198" y="738881"/>
                </a:cubicBezTo>
                <a:lnTo>
                  <a:pt x="2509495" y="766483"/>
                </a:lnTo>
                <a:lnTo>
                  <a:pt x="0" y="766483"/>
                </a:lnTo>
                <a:lnTo>
                  <a:pt x="13296" y="738881"/>
                </a:lnTo>
                <a:cubicBezTo>
                  <a:pt x="252379" y="298770"/>
                  <a:pt x="718672" y="0"/>
                  <a:pt x="1254747" y="0"/>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任意多边形 13"/>
          <p:cNvSpPr/>
          <p:nvPr/>
        </p:nvSpPr>
        <p:spPr>
          <a:xfrm>
            <a:off x="1905616" y="2924071"/>
            <a:ext cx="2991735" cy="683774"/>
          </a:xfrm>
          <a:custGeom>
            <a:avLst/>
            <a:gdLst>
              <a:gd name="connsiteX0" fmla="*/ 157107 w 2823708"/>
              <a:gd name="connsiteY0" fmla="*/ 0 h 645371"/>
              <a:gd name="connsiteX1" fmla="*/ 2666602 w 2823708"/>
              <a:gd name="connsiteY1" fmla="*/ 0 h 645371"/>
              <a:gd name="connsiteX2" fmla="*/ 2712757 w 2823708"/>
              <a:gd name="connsiteY2" fmla="*/ 95814 h 645371"/>
              <a:gd name="connsiteX3" fmla="*/ 2823708 w 2823708"/>
              <a:gd name="connsiteY3" fmla="*/ 645371 h 645371"/>
              <a:gd name="connsiteX4" fmla="*/ 0 w 2823708"/>
              <a:gd name="connsiteY4" fmla="*/ 645371 h 645371"/>
              <a:gd name="connsiteX5" fmla="*/ 110951 w 2823708"/>
              <a:gd name="connsiteY5" fmla="*/ 95814 h 645371"/>
              <a:gd name="connsiteX6" fmla="*/ 157107 w 2823708"/>
              <a:gd name="connsiteY6" fmla="*/ 0 h 645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23708" h="645371">
                <a:moveTo>
                  <a:pt x="157107" y="0"/>
                </a:moveTo>
                <a:lnTo>
                  <a:pt x="2666602" y="0"/>
                </a:lnTo>
                <a:lnTo>
                  <a:pt x="2712757" y="95814"/>
                </a:lnTo>
                <a:cubicBezTo>
                  <a:pt x="2784201" y="264726"/>
                  <a:pt x="2823708" y="450435"/>
                  <a:pt x="2823708" y="645371"/>
                </a:cubicBezTo>
                <a:lnTo>
                  <a:pt x="0" y="645371"/>
                </a:lnTo>
                <a:cubicBezTo>
                  <a:pt x="0" y="450435"/>
                  <a:pt x="39507" y="264726"/>
                  <a:pt x="110951" y="95814"/>
                </a:cubicBezTo>
                <a:lnTo>
                  <a:pt x="157107" y="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nvSpPr>
        <p:spPr>
          <a:xfrm>
            <a:off x="2956225" y="2248087"/>
            <a:ext cx="890516" cy="523220"/>
          </a:xfrm>
          <a:prstGeom prst="rect">
            <a:avLst/>
          </a:prstGeom>
        </p:spPr>
        <p:txBody>
          <a:bodyPr wrap="square">
            <a:spAutoFit/>
          </a:bodyPr>
          <a:lstStyle/>
          <a:p>
            <a:pPr algn="ctr"/>
            <a:r>
              <a:rPr lang="en-US" altLang="zh-CN" sz="2800" dirty="0" smtClean="0">
                <a:solidFill>
                  <a:prstClr val="white"/>
                </a:solidFill>
                <a:latin typeface="Haettenschweiler" panose="020B0706040902060204" pitchFamily="34" charset="0"/>
                <a:ea typeface="微软雅黑" panose="020B0503020204020204" pitchFamily="34" charset="-122"/>
              </a:rPr>
              <a:t>01</a:t>
            </a:r>
            <a:endParaRPr lang="zh-CN" altLang="en-US" sz="2800" dirty="0">
              <a:solidFill>
                <a:prstClr val="white"/>
              </a:solidFill>
              <a:latin typeface="Haettenschweiler" panose="020B0706040902060204" pitchFamily="34" charset="0"/>
              <a:ea typeface="微软雅黑" panose="020B0503020204020204" pitchFamily="34" charset="-122"/>
            </a:endParaRPr>
          </a:p>
        </p:txBody>
      </p:sp>
      <p:sp>
        <p:nvSpPr>
          <p:cNvPr id="16" name="矩形 15"/>
          <p:cNvSpPr/>
          <p:nvPr/>
        </p:nvSpPr>
        <p:spPr>
          <a:xfrm>
            <a:off x="2956225" y="2983309"/>
            <a:ext cx="890516" cy="523220"/>
          </a:xfrm>
          <a:prstGeom prst="rect">
            <a:avLst/>
          </a:prstGeom>
        </p:spPr>
        <p:txBody>
          <a:bodyPr wrap="square">
            <a:spAutoFit/>
          </a:bodyPr>
          <a:lstStyle/>
          <a:p>
            <a:pPr algn="ctr"/>
            <a:r>
              <a:rPr lang="en-US" altLang="zh-CN" sz="2800" dirty="0" smtClean="0">
                <a:solidFill>
                  <a:prstClr val="white"/>
                </a:solidFill>
                <a:latin typeface="Haettenschweiler" panose="020B0706040902060204" pitchFamily="34" charset="0"/>
                <a:ea typeface="微软雅黑" panose="020B0503020204020204" pitchFamily="34" charset="-122"/>
              </a:rPr>
              <a:t>02</a:t>
            </a:r>
            <a:endParaRPr lang="zh-CN" altLang="en-US" sz="2800" dirty="0">
              <a:solidFill>
                <a:prstClr val="white"/>
              </a:solidFill>
              <a:latin typeface="Haettenschweiler" panose="020B0706040902060204" pitchFamily="34" charset="0"/>
              <a:ea typeface="微软雅黑" panose="020B0503020204020204" pitchFamily="34" charset="-122"/>
            </a:endParaRPr>
          </a:p>
        </p:txBody>
      </p:sp>
      <p:sp>
        <p:nvSpPr>
          <p:cNvPr id="17" name="矩形 16"/>
          <p:cNvSpPr/>
          <p:nvPr/>
        </p:nvSpPr>
        <p:spPr>
          <a:xfrm>
            <a:off x="2956225" y="3655470"/>
            <a:ext cx="890516" cy="523220"/>
          </a:xfrm>
          <a:prstGeom prst="rect">
            <a:avLst/>
          </a:prstGeom>
        </p:spPr>
        <p:txBody>
          <a:bodyPr wrap="square">
            <a:spAutoFit/>
          </a:bodyPr>
          <a:lstStyle/>
          <a:p>
            <a:pPr algn="ctr"/>
            <a:r>
              <a:rPr lang="en-US" altLang="zh-CN" sz="2800" dirty="0" smtClean="0">
                <a:solidFill>
                  <a:prstClr val="white"/>
                </a:solidFill>
                <a:latin typeface="Haettenschweiler" panose="020B0706040902060204" pitchFamily="34" charset="0"/>
                <a:ea typeface="微软雅黑" panose="020B0503020204020204" pitchFamily="34" charset="-122"/>
              </a:rPr>
              <a:t>03</a:t>
            </a:r>
            <a:endParaRPr lang="zh-CN" altLang="en-US" sz="2800" dirty="0">
              <a:solidFill>
                <a:prstClr val="white"/>
              </a:solidFill>
              <a:latin typeface="Haettenschweiler" panose="020B0706040902060204" pitchFamily="34" charset="0"/>
              <a:ea typeface="微软雅黑" panose="020B0503020204020204" pitchFamily="34" charset="-122"/>
            </a:endParaRPr>
          </a:p>
        </p:txBody>
      </p:sp>
      <p:sp>
        <p:nvSpPr>
          <p:cNvPr id="18" name="矩形 17"/>
          <p:cNvSpPr/>
          <p:nvPr/>
        </p:nvSpPr>
        <p:spPr>
          <a:xfrm>
            <a:off x="3070384" y="4372724"/>
            <a:ext cx="680546" cy="523220"/>
          </a:xfrm>
          <a:prstGeom prst="rect">
            <a:avLst/>
          </a:prstGeom>
        </p:spPr>
        <p:txBody>
          <a:bodyPr wrap="square">
            <a:spAutoFit/>
          </a:bodyPr>
          <a:lstStyle/>
          <a:p>
            <a:pPr algn="ctr"/>
            <a:r>
              <a:rPr lang="en-US" altLang="zh-CN" sz="2800" dirty="0" smtClean="0">
                <a:solidFill>
                  <a:prstClr val="white"/>
                </a:solidFill>
                <a:latin typeface="Haettenschweiler" panose="020B0706040902060204" pitchFamily="34" charset="0"/>
                <a:ea typeface="微软雅黑" panose="020B0503020204020204" pitchFamily="34" charset="-122"/>
              </a:rPr>
              <a:t>04</a:t>
            </a:r>
            <a:endParaRPr lang="zh-CN" altLang="en-US" sz="2800" dirty="0">
              <a:solidFill>
                <a:prstClr val="white"/>
              </a:solidFill>
              <a:latin typeface="Haettenschweiler" panose="020B0706040902060204" pitchFamily="34" charset="0"/>
              <a:ea typeface="微软雅黑" panose="020B0503020204020204" pitchFamily="34" charset="-122"/>
            </a:endParaRPr>
          </a:p>
        </p:txBody>
      </p:sp>
      <p:sp>
        <p:nvSpPr>
          <p:cNvPr id="23" name="文本框 57"/>
          <p:cNvSpPr txBox="1"/>
          <p:nvPr/>
        </p:nvSpPr>
        <p:spPr>
          <a:xfrm>
            <a:off x="7464241" y="1879387"/>
            <a:ext cx="3163636" cy="1277273"/>
          </a:xfrm>
          <a:prstGeom prst="rect">
            <a:avLst/>
          </a:prstGeom>
          <a:noFill/>
          <a:effectLst/>
        </p:spPr>
        <p:txBody>
          <a:bodyPr wrap="square" rtlCol="0">
            <a:spAutoFit/>
          </a:bodyPr>
          <a:lstStyle/>
          <a:p>
            <a:pPr>
              <a:lnSpc>
                <a:spcPct val="150000"/>
              </a:lnSpc>
            </a:pPr>
            <a:r>
              <a:rPr lang="zh-CN" altLang="en-US" sz="1400" b="1" dirty="0" smtClean="0">
                <a:solidFill>
                  <a:srgbClr val="FDFDFD"/>
                </a:solidFill>
                <a:latin typeface="微软雅黑" pitchFamily="34" charset="-122"/>
                <a:ea typeface="微软雅黑" pitchFamily="34" charset="-122"/>
              </a:rPr>
              <a:t>点击输入标题</a:t>
            </a:r>
            <a:endParaRPr lang="en-US" altLang="zh-CN" sz="1000" b="1" dirty="0">
              <a:solidFill>
                <a:srgbClr val="FDFDFD"/>
              </a:solidFill>
              <a:latin typeface="微软雅黑" pitchFamily="34" charset="-122"/>
              <a:ea typeface="微软雅黑" pitchFamily="34" charset="-122"/>
            </a:endParaRPr>
          </a:p>
          <a:p>
            <a:pPr>
              <a:lnSpc>
                <a:spcPct val="150000"/>
              </a:lnSpc>
            </a:pPr>
            <a:r>
              <a:rPr lang="zh-CN" altLang="en-US" sz="1400" dirty="0" smtClean="0">
                <a:solidFill>
                  <a:srgbClr val="FDFDFD"/>
                </a:solidFill>
                <a:latin typeface="微软雅黑" pitchFamily="34" charset="-122"/>
                <a:ea typeface="微软雅黑" pitchFamily="34" charset="-122"/>
              </a:rPr>
              <a:t>点击输入文本内容</a:t>
            </a:r>
            <a:r>
              <a:rPr lang="zh-CN" altLang="en-US" sz="1400" dirty="0">
                <a:solidFill>
                  <a:srgbClr val="FDFDFD"/>
                </a:solidFill>
                <a:latin typeface="微软雅黑" pitchFamily="34" charset="-122"/>
                <a:ea typeface="微软雅黑" pitchFamily="34" charset="-122"/>
              </a:rPr>
              <a:t>点击输入文本</a:t>
            </a:r>
            <a:r>
              <a:rPr lang="zh-CN" altLang="en-US" sz="1400" dirty="0" smtClean="0">
                <a:solidFill>
                  <a:srgbClr val="FDFDFD"/>
                </a:solidFill>
                <a:latin typeface="微软雅黑" pitchFamily="34" charset="-122"/>
                <a:ea typeface="微软雅黑" pitchFamily="34" charset="-122"/>
              </a:rPr>
              <a:t>内容</a:t>
            </a:r>
            <a:r>
              <a:rPr lang="zh-CN" altLang="en-US" sz="1400" dirty="0">
                <a:solidFill>
                  <a:srgbClr val="FDFDFD"/>
                </a:solidFill>
                <a:latin typeface="微软雅黑" pitchFamily="34" charset="-122"/>
                <a:ea typeface="微软雅黑" pitchFamily="34" charset="-122"/>
              </a:rPr>
              <a:t>点击输入文本内容点击输入文本</a:t>
            </a:r>
            <a:r>
              <a:rPr lang="zh-CN" altLang="en-US" sz="1400" dirty="0" smtClean="0">
                <a:solidFill>
                  <a:srgbClr val="FDFDFD"/>
                </a:solidFill>
                <a:latin typeface="微软雅黑" pitchFamily="34" charset="-122"/>
                <a:ea typeface="微软雅黑" pitchFamily="34" charset="-122"/>
              </a:rPr>
              <a:t>内容</a:t>
            </a:r>
            <a:endParaRPr lang="en-US" altLang="zh-CN" sz="1400" dirty="0">
              <a:solidFill>
                <a:srgbClr val="FDFDFD"/>
              </a:solidFill>
              <a:latin typeface="微软雅黑" pitchFamily="34" charset="-122"/>
              <a:ea typeface="微软雅黑" pitchFamily="34" charset="-122"/>
            </a:endParaRPr>
          </a:p>
          <a:p>
            <a:endParaRPr lang="en-US" altLang="zh-CN" sz="1400" dirty="0" smtClean="0">
              <a:solidFill>
                <a:srgbClr val="FDFDFD"/>
              </a:solidFill>
              <a:latin typeface="+mj-ea"/>
              <a:ea typeface="+mj-ea"/>
            </a:endParaRPr>
          </a:p>
        </p:txBody>
      </p:sp>
      <p:sp>
        <p:nvSpPr>
          <p:cNvPr id="24" name="文本框 57"/>
          <p:cNvSpPr txBox="1"/>
          <p:nvPr/>
        </p:nvSpPr>
        <p:spPr>
          <a:xfrm>
            <a:off x="7464270" y="3103840"/>
            <a:ext cx="3163636" cy="1277273"/>
          </a:xfrm>
          <a:prstGeom prst="rect">
            <a:avLst/>
          </a:prstGeom>
          <a:noFill/>
          <a:effectLst/>
        </p:spPr>
        <p:txBody>
          <a:bodyPr wrap="square" rtlCol="0">
            <a:spAutoFit/>
          </a:bodyPr>
          <a:lstStyle/>
          <a:p>
            <a:pPr>
              <a:lnSpc>
                <a:spcPct val="150000"/>
              </a:lnSpc>
            </a:pPr>
            <a:r>
              <a:rPr lang="zh-CN" altLang="en-US" sz="1400" b="1" dirty="0" smtClean="0">
                <a:solidFill>
                  <a:srgbClr val="FDFDFD"/>
                </a:solidFill>
                <a:latin typeface="微软雅黑" pitchFamily="34" charset="-122"/>
                <a:ea typeface="微软雅黑" pitchFamily="34" charset="-122"/>
              </a:rPr>
              <a:t>点击输入标题</a:t>
            </a:r>
            <a:endParaRPr lang="en-US" altLang="zh-CN" sz="1000" b="1" dirty="0">
              <a:solidFill>
                <a:srgbClr val="FDFDFD"/>
              </a:solidFill>
              <a:latin typeface="微软雅黑" pitchFamily="34" charset="-122"/>
              <a:ea typeface="微软雅黑" pitchFamily="34" charset="-122"/>
            </a:endParaRPr>
          </a:p>
          <a:p>
            <a:pPr>
              <a:lnSpc>
                <a:spcPct val="150000"/>
              </a:lnSpc>
            </a:pPr>
            <a:r>
              <a:rPr lang="zh-CN" altLang="en-US" sz="1400" dirty="0" smtClean="0">
                <a:solidFill>
                  <a:srgbClr val="FDFDFD"/>
                </a:solidFill>
                <a:latin typeface="微软雅黑" pitchFamily="34" charset="-122"/>
                <a:ea typeface="微软雅黑" pitchFamily="34" charset="-122"/>
              </a:rPr>
              <a:t>点击输入文本内容</a:t>
            </a:r>
            <a:r>
              <a:rPr lang="zh-CN" altLang="en-US" sz="1400" dirty="0">
                <a:solidFill>
                  <a:srgbClr val="FDFDFD"/>
                </a:solidFill>
                <a:latin typeface="微软雅黑" pitchFamily="34" charset="-122"/>
                <a:ea typeface="微软雅黑" pitchFamily="34" charset="-122"/>
              </a:rPr>
              <a:t>点击输入文本</a:t>
            </a:r>
            <a:r>
              <a:rPr lang="zh-CN" altLang="en-US" sz="1400" dirty="0" smtClean="0">
                <a:solidFill>
                  <a:srgbClr val="FDFDFD"/>
                </a:solidFill>
                <a:latin typeface="微软雅黑" pitchFamily="34" charset="-122"/>
                <a:ea typeface="微软雅黑" pitchFamily="34" charset="-122"/>
              </a:rPr>
              <a:t>内容</a:t>
            </a:r>
            <a:r>
              <a:rPr lang="zh-CN" altLang="en-US" sz="1400" dirty="0">
                <a:solidFill>
                  <a:srgbClr val="FDFDFD"/>
                </a:solidFill>
                <a:latin typeface="微软雅黑" pitchFamily="34" charset="-122"/>
                <a:ea typeface="微软雅黑" pitchFamily="34" charset="-122"/>
              </a:rPr>
              <a:t>点击输入文本内容点击输入文本</a:t>
            </a:r>
            <a:r>
              <a:rPr lang="zh-CN" altLang="en-US" sz="1400" dirty="0" smtClean="0">
                <a:solidFill>
                  <a:srgbClr val="FDFDFD"/>
                </a:solidFill>
                <a:latin typeface="微软雅黑" pitchFamily="34" charset="-122"/>
                <a:ea typeface="微软雅黑" pitchFamily="34" charset="-122"/>
              </a:rPr>
              <a:t>内容</a:t>
            </a:r>
            <a:endParaRPr lang="en-US" altLang="zh-CN" sz="1400" dirty="0">
              <a:solidFill>
                <a:srgbClr val="FDFDFD"/>
              </a:solidFill>
              <a:latin typeface="微软雅黑" pitchFamily="34" charset="-122"/>
              <a:ea typeface="微软雅黑" pitchFamily="34" charset="-122"/>
            </a:endParaRPr>
          </a:p>
          <a:p>
            <a:endParaRPr lang="en-US" altLang="zh-CN" sz="1400" dirty="0" smtClean="0">
              <a:solidFill>
                <a:srgbClr val="FDFDFD"/>
              </a:solidFill>
              <a:latin typeface="+mj-ea"/>
              <a:ea typeface="+mj-ea"/>
            </a:endParaRPr>
          </a:p>
        </p:txBody>
      </p:sp>
      <p:sp>
        <p:nvSpPr>
          <p:cNvPr id="25" name="文本框 57"/>
          <p:cNvSpPr txBox="1"/>
          <p:nvPr/>
        </p:nvSpPr>
        <p:spPr>
          <a:xfrm>
            <a:off x="7464270" y="4240858"/>
            <a:ext cx="3163636" cy="1277273"/>
          </a:xfrm>
          <a:prstGeom prst="rect">
            <a:avLst/>
          </a:prstGeom>
          <a:noFill/>
          <a:effectLst/>
        </p:spPr>
        <p:txBody>
          <a:bodyPr wrap="square" rtlCol="0">
            <a:spAutoFit/>
          </a:bodyPr>
          <a:lstStyle/>
          <a:p>
            <a:pPr>
              <a:lnSpc>
                <a:spcPct val="150000"/>
              </a:lnSpc>
            </a:pPr>
            <a:r>
              <a:rPr lang="zh-CN" altLang="en-US" sz="1400" b="1" dirty="0" smtClean="0">
                <a:solidFill>
                  <a:srgbClr val="FDFDFD"/>
                </a:solidFill>
                <a:latin typeface="微软雅黑" pitchFamily="34" charset="-122"/>
                <a:ea typeface="微软雅黑" pitchFamily="34" charset="-122"/>
              </a:rPr>
              <a:t>点击输入标题</a:t>
            </a:r>
            <a:endParaRPr lang="en-US" altLang="zh-CN" sz="1000" b="1" dirty="0">
              <a:solidFill>
                <a:srgbClr val="FDFDFD"/>
              </a:solidFill>
              <a:latin typeface="微软雅黑" pitchFamily="34" charset="-122"/>
              <a:ea typeface="微软雅黑" pitchFamily="34" charset="-122"/>
            </a:endParaRPr>
          </a:p>
          <a:p>
            <a:pPr>
              <a:lnSpc>
                <a:spcPct val="150000"/>
              </a:lnSpc>
            </a:pPr>
            <a:r>
              <a:rPr lang="zh-CN" altLang="en-US" sz="1400" dirty="0" smtClean="0">
                <a:solidFill>
                  <a:srgbClr val="FDFDFD"/>
                </a:solidFill>
                <a:latin typeface="微软雅黑" pitchFamily="34" charset="-122"/>
                <a:ea typeface="微软雅黑" pitchFamily="34" charset="-122"/>
              </a:rPr>
              <a:t>点击输入文本内容</a:t>
            </a:r>
            <a:r>
              <a:rPr lang="zh-CN" altLang="en-US" sz="1400" dirty="0">
                <a:solidFill>
                  <a:srgbClr val="FDFDFD"/>
                </a:solidFill>
                <a:latin typeface="微软雅黑" pitchFamily="34" charset="-122"/>
                <a:ea typeface="微软雅黑" pitchFamily="34" charset="-122"/>
              </a:rPr>
              <a:t>点击输入文本</a:t>
            </a:r>
            <a:r>
              <a:rPr lang="zh-CN" altLang="en-US" sz="1400" dirty="0" smtClean="0">
                <a:solidFill>
                  <a:srgbClr val="FDFDFD"/>
                </a:solidFill>
                <a:latin typeface="微软雅黑" pitchFamily="34" charset="-122"/>
                <a:ea typeface="微软雅黑" pitchFamily="34" charset="-122"/>
              </a:rPr>
              <a:t>内容</a:t>
            </a:r>
            <a:r>
              <a:rPr lang="zh-CN" altLang="en-US" sz="1400" dirty="0">
                <a:solidFill>
                  <a:srgbClr val="FDFDFD"/>
                </a:solidFill>
                <a:latin typeface="微软雅黑" pitchFamily="34" charset="-122"/>
                <a:ea typeface="微软雅黑" pitchFamily="34" charset="-122"/>
              </a:rPr>
              <a:t>点击输入文本内容点击输入文本</a:t>
            </a:r>
            <a:r>
              <a:rPr lang="zh-CN" altLang="en-US" sz="1400" dirty="0" smtClean="0">
                <a:solidFill>
                  <a:srgbClr val="FDFDFD"/>
                </a:solidFill>
                <a:latin typeface="微软雅黑" pitchFamily="34" charset="-122"/>
                <a:ea typeface="微软雅黑" pitchFamily="34" charset="-122"/>
              </a:rPr>
              <a:t>内容</a:t>
            </a:r>
            <a:endParaRPr lang="en-US" altLang="zh-CN" sz="1400" dirty="0">
              <a:solidFill>
                <a:srgbClr val="FDFDFD"/>
              </a:solidFill>
              <a:latin typeface="微软雅黑" pitchFamily="34" charset="-122"/>
              <a:ea typeface="微软雅黑" pitchFamily="34" charset="-122"/>
            </a:endParaRPr>
          </a:p>
          <a:p>
            <a:endParaRPr lang="en-US" altLang="zh-CN" sz="1400" dirty="0" smtClean="0">
              <a:solidFill>
                <a:srgbClr val="FDFDFD"/>
              </a:solidFill>
              <a:latin typeface="+mj-ea"/>
              <a:ea typeface="+mj-ea"/>
            </a:endParaRPr>
          </a:p>
        </p:txBody>
      </p:sp>
      <p:sp>
        <p:nvSpPr>
          <p:cNvPr id="26" name="文本框 57"/>
          <p:cNvSpPr txBox="1"/>
          <p:nvPr/>
        </p:nvSpPr>
        <p:spPr>
          <a:xfrm>
            <a:off x="7464299" y="5465311"/>
            <a:ext cx="3163636" cy="1277273"/>
          </a:xfrm>
          <a:prstGeom prst="rect">
            <a:avLst/>
          </a:prstGeom>
          <a:noFill/>
          <a:effectLst/>
        </p:spPr>
        <p:txBody>
          <a:bodyPr wrap="square" rtlCol="0">
            <a:spAutoFit/>
          </a:bodyPr>
          <a:lstStyle/>
          <a:p>
            <a:pPr>
              <a:lnSpc>
                <a:spcPct val="150000"/>
              </a:lnSpc>
            </a:pPr>
            <a:r>
              <a:rPr lang="zh-CN" altLang="en-US" sz="1400" b="1" dirty="0" smtClean="0">
                <a:solidFill>
                  <a:srgbClr val="FDFDFD"/>
                </a:solidFill>
                <a:latin typeface="微软雅黑" pitchFamily="34" charset="-122"/>
                <a:ea typeface="微软雅黑" pitchFamily="34" charset="-122"/>
              </a:rPr>
              <a:t>点击输入标题</a:t>
            </a:r>
            <a:endParaRPr lang="en-US" altLang="zh-CN" sz="1000" b="1" dirty="0">
              <a:solidFill>
                <a:srgbClr val="FDFDFD"/>
              </a:solidFill>
              <a:latin typeface="微软雅黑" pitchFamily="34" charset="-122"/>
              <a:ea typeface="微软雅黑" pitchFamily="34" charset="-122"/>
            </a:endParaRPr>
          </a:p>
          <a:p>
            <a:pPr>
              <a:lnSpc>
                <a:spcPct val="150000"/>
              </a:lnSpc>
            </a:pPr>
            <a:r>
              <a:rPr lang="zh-CN" altLang="en-US" sz="1400" dirty="0" smtClean="0">
                <a:solidFill>
                  <a:srgbClr val="FDFDFD"/>
                </a:solidFill>
                <a:latin typeface="微软雅黑" pitchFamily="34" charset="-122"/>
                <a:ea typeface="微软雅黑" pitchFamily="34" charset="-122"/>
              </a:rPr>
              <a:t>点击输入文本内容</a:t>
            </a:r>
            <a:r>
              <a:rPr lang="zh-CN" altLang="en-US" sz="1400" dirty="0">
                <a:solidFill>
                  <a:srgbClr val="FDFDFD"/>
                </a:solidFill>
                <a:latin typeface="微软雅黑" pitchFamily="34" charset="-122"/>
                <a:ea typeface="微软雅黑" pitchFamily="34" charset="-122"/>
              </a:rPr>
              <a:t>点击输入文本</a:t>
            </a:r>
            <a:r>
              <a:rPr lang="zh-CN" altLang="en-US" sz="1400" dirty="0" smtClean="0">
                <a:solidFill>
                  <a:srgbClr val="FDFDFD"/>
                </a:solidFill>
                <a:latin typeface="微软雅黑" pitchFamily="34" charset="-122"/>
                <a:ea typeface="微软雅黑" pitchFamily="34" charset="-122"/>
              </a:rPr>
              <a:t>内容</a:t>
            </a:r>
            <a:r>
              <a:rPr lang="zh-CN" altLang="en-US" sz="1400" dirty="0">
                <a:solidFill>
                  <a:srgbClr val="FDFDFD"/>
                </a:solidFill>
                <a:latin typeface="微软雅黑" pitchFamily="34" charset="-122"/>
                <a:ea typeface="微软雅黑" pitchFamily="34" charset="-122"/>
              </a:rPr>
              <a:t>点击输入文本内容点击输入文本</a:t>
            </a:r>
            <a:r>
              <a:rPr lang="zh-CN" altLang="en-US" sz="1400" dirty="0" smtClean="0">
                <a:solidFill>
                  <a:srgbClr val="FDFDFD"/>
                </a:solidFill>
                <a:latin typeface="微软雅黑" pitchFamily="34" charset="-122"/>
                <a:ea typeface="微软雅黑" pitchFamily="34" charset="-122"/>
              </a:rPr>
              <a:t>内容</a:t>
            </a:r>
            <a:endParaRPr lang="en-US" altLang="zh-CN" sz="1400" dirty="0">
              <a:solidFill>
                <a:srgbClr val="FDFDFD"/>
              </a:solidFill>
              <a:latin typeface="微软雅黑" pitchFamily="34" charset="-122"/>
              <a:ea typeface="微软雅黑" pitchFamily="34" charset="-122"/>
            </a:endParaRPr>
          </a:p>
          <a:p>
            <a:endParaRPr lang="en-US" altLang="zh-CN" sz="1400" dirty="0" smtClean="0">
              <a:solidFill>
                <a:srgbClr val="FDFDFD"/>
              </a:solidFill>
              <a:latin typeface="+mj-ea"/>
              <a:ea typeface="+mj-ea"/>
            </a:endParaRPr>
          </a:p>
        </p:txBody>
      </p:sp>
    </p:spTree>
    <p:extLst>
      <p:ext uri="{BB962C8B-B14F-4D97-AF65-F5344CB8AC3E}">
        <p14:creationId xmlns:p14="http://schemas.microsoft.com/office/powerpoint/2010/main" val="594778933"/>
      </p:ext>
    </p:extLst>
  </p:cSld>
  <p:clrMapOvr>
    <a:masterClrMapping/>
  </p:clrMapOvr>
  <p:transition spd="slow" advTm="1000">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2" name="文本框 18"/>
          <p:cNvSpPr>
            <a:spLocks noChangeArrowheads="1"/>
          </p:cNvSpPr>
          <p:nvPr/>
        </p:nvSpPr>
        <p:spPr bwMode="auto">
          <a:xfrm>
            <a:off x="3929953" y="81968"/>
            <a:ext cx="433965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5400" b="1" dirty="0" smtClean="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rPr>
              <a:t>竞争对手分析</a:t>
            </a:r>
            <a:endParaRPr lang="en-US" altLang="en-US" sz="54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70" name="直接连接符 69"/>
          <p:cNvCxnSpPr/>
          <p:nvPr/>
        </p:nvCxnSpPr>
        <p:spPr>
          <a:xfrm flipH="1" flipV="1">
            <a:off x="8235919" y="543633"/>
            <a:ext cx="3600000" cy="253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flipV="1">
            <a:off x="329953" y="543633"/>
            <a:ext cx="3600000" cy="253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sp>
        <p:nvSpPr>
          <p:cNvPr id="63" name="任意多边形 62"/>
          <p:cNvSpPr>
            <a:spLocks noChangeAspect="1"/>
          </p:cNvSpPr>
          <p:nvPr/>
        </p:nvSpPr>
        <p:spPr>
          <a:xfrm>
            <a:off x="2163984" y="2702087"/>
            <a:ext cx="963061" cy="1905598"/>
          </a:xfrm>
          <a:custGeom>
            <a:avLst/>
            <a:gdLst>
              <a:gd name="connsiteX0" fmla="*/ 10262 w 963061"/>
              <a:gd name="connsiteY0" fmla="*/ 0 h 1905598"/>
              <a:gd name="connsiteX1" fmla="*/ 963061 w 963061"/>
              <a:gd name="connsiteY1" fmla="*/ 952799 h 1905598"/>
              <a:gd name="connsiteX2" fmla="*/ 10262 w 963061"/>
              <a:gd name="connsiteY2" fmla="*/ 1905598 h 1905598"/>
              <a:gd name="connsiteX3" fmla="*/ 0 w 963061"/>
              <a:gd name="connsiteY3" fmla="*/ 1904564 h 1905598"/>
              <a:gd name="connsiteX4" fmla="*/ 0 w 963061"/>
              <a:gd name="connsiteY4" fmla="*/ 1035 h 1905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061" h="1905598">
                <a:moveTo>
                  <a:pt x="10262" y="0"/>
                </a:moveTo>
                <a:cubicBezTo>
                  <a:pt x="536478" y="0"/>
                  <a:pt x="963061" y="426583"/>
                  <a:pt x="963061" y="952799"/>
                </a:cubicBezTo>
                <a:cubicBezTo>
                  <a:pt x="963061" y="1479015"/>
                  <a:pt x="536478" y="1905598"/>
                  <a:pt x="10262" y="1905598"/>
                </a:cubicBezTo>
                <a:lnTo>
                  <a:pt x="0" y="1904564"/>
                </a:lnTo>
                <a:lnTo>
                  <a:pt x="0" y="1035"/>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4" name="任意多边形 63"/>
          <p:cNvSpPr>
            <a:spLocks noChangeAspect="1"/>
          </p:cNvSpPr>
          <p:nvPr/>
        </p:nvSpPr>
        <p:spPr>
          <a:xfrm flipH="1">
            <a:off x="1144650" y="2919562"/>
            <a:ext cx="963061" cy="1905598"/>
          </a:xfrm>
          <a:custGeom>
            <a:avLst/>
            <a:gdLst>
              <a:gd name="connsiteX0" fmla="*/ 10262 w 963061"/>
              <a:gd name="connsiteY0" fmla="*/ 0 h 1905598"/>
              <a:gd name="connsiteX1" fmla="*/ 963061 w 963061"/>
              <a:gd name="connsiteY1" fmla="*/ 952799 h 1905598"/>
              <a:gd name="connsiteX2" fmla="*/ 10262 w 963061"/>
              <a:gd name="connsiteY2" fmla="*/ 1905598 h 1905598"/>
              <a:gd name="connsiteX3" fmla="*/ 0 w 963061"/>
              <a:gd name="connsiteY3" fmla="*/ 1904564 h 1905598"/>
              <a:gd name="connsiteX4" fmla="*/ 0 w 963061"/>
              <a:gd name="connsiteY4" fmla="*/ 1035 h 1905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061" h="1905598">
                <a:moveTo>
                  <a:pt x="10262" y="0"/>
                </a:moveTo>
                <a:cubicBezTo>
                  <a:pt x="536478" y="0"/>
                  <a:pt x="963061" y="426583"/>
                  <a:pt x="963061" y="952799"/>
                </a:cubicBezTo>
                <a:cubicBezTo>
                  <a:pt x="963061" y="1479015"/>
                  <a:pt x="536478" y="1905598"/>
                  <a:pt x="10262" y="1905598"/>
                </a:cubicBezTo>
                <a:lnTo>
                  <a:pt x="0" y="1904564"/>
                </a:lnTo>
                <a:lnTo>
                  <a:pt x="0" y="1035"/>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5" name="椭圆 64"/>
          <p:cNvSpPr>
            <a:spLocks noChangeAspect="1"/>
          </p:cNvSpPr>
          <p:nvPr/>
        </p:nvSpPr>
        <p:spPr>
          <a:xfrm>
            <a:off x="1291786" y="2919562"/>
            <a:ext cx="1688123" cy="1688123"/>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65"/>
          <p:cNvSpPr>
            <a:spLocks noChangeAspect="1"/>
          </p:cNvSpPr>
          <p:nvPr/>
        </p:nvSpPr>
        <p:spPr>
          <a:xfrm>
            <a:off x="4871441" y="2702087"/>
            <a:ext cx="963061" cy="1905598"/>
          </a:xfrm>
          <a:custGeom>
            <a:avLst/>
            <a:gdLst>
              <a:gd name="connsiteX0" fmla="*/ 10262 w 963061"/>
              <a:gd name="connsiteY0" fmla="*/ 0 h 1905598"/>
              <a:gd name="connsiteX1" fmla="*/ 963061 w 963061"/>
              <a:gd name="connsiteY1" fmla="*/ 952799 h 1905598"/>
              <a:gd name="connsiteX2" fmla="*/ 10262 w 963061"/>
              <a:gd name="connsiteY2" fmla="*/ 1905598 h 1905598"/>
              <a:gd name="connsiteX3" fmla="*/ 0 w 963061"/>
              <a:gd name="connsiteY3" fmla="*/ 1904564 h 1905598"/>
              <a:gd name="connsiteX4" fmla="*/ 0 w 963061"/>
              <a:gd name="connsiteY4" fmla="*/ 1035 h 1905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061" h="1905598">
                <a:moveTo>
                  <a:pt x="10262" y="0"/>
                </a:moveTo>
                <a:cubicBezTo>
                  <a:pt x="536478" y="0"/>
                  <a:pt x="963061" y="426583"/>
                  <a:pt x="963061" y="952799"/>
                </a:cubicBezTo>
                <a:cubicBezTo>
                  <a:pt x="963061" y="1479015"/>
                  <a:pt x="536478" y="1905598"/>
                  <a:pt x="10262" y="1905598"/>
                </a:cubicBezTo>
                <a:lnTo>
                  <a:pt x="0" y="1904564"/>
                </a:lnTo>
                <a:lnTo>
                  <a:pt x="0" y="1035"/>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7" name="任意多边形 66"/>
          <p:cNvSpPr>
            <a:spLocks noChangeAspect="1"/>
          </p:cNvSpPr>
          <p:nvPr/>
        </p:nvSpPr>
        <p:spPr>
          <a:xfrm flipH="1">
            <a:off x="3852107" y="2919562"/>
            <a:ext cx="963061" cy="1905598"/>
          </a:xfrm>
          <a:custGeom>
            <a:avLst/>
            <a:gdLst>
              <a:gd name="connsiteX0" fmla="*/ 10262 w 963061"/>
              <a:gd name="connsiteY0" fmla="*/ 0 h 1905598"/>
              <a:gd name="connsiteX1" fmla="*/ 963061 w 963061"/>
              <a:gd name="connsiteY1" fmla="*/ 952799 h 1905598"/>
              <a:gd name="connsiteX2" fmla="*/ 10262 w 963061"/>
              <a:gd name="connsiteY2" fmla="*/ 1905598 h 1905598"/>
              <a:gd name="connsiteX3" fmla="*/ 0 w 963061"/>
              <a:gd name="connsiteY3" fmla="*/ 1904564 h 1905598"/>
              <a:gd name="connsiteX4" fmla="*/ 0 w 963061"/>
              <a:gd name="connsiteY4" fmla="*/ 1035 h 1905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061" h="1905598">
                <a:moveTo>
                  <a:pt x="10262" y="0"/>
                </a:moveTo>
                <a:cubicBezTo>
                  <a:pt x="536478" y="0"/>
                  <a:pt x="963061" y="426583"/>
                  <a:pt x="963061" y="952799"/>
                </a:cubicBezTo>
                <a:cubicBezTo>
                  <a:pt x="963061" y="1479015"/>
                  <a:pt x="536478" y="1905598"/>
                  <a:pt x="10262" y="1905598"/>
                </a:cubicBezTo>
                <a:lnTo>
                  <a:pt x="0" y="1904564"/>
                </a:lnTo>
                <a:lnTo>
                  <a:pt x="0" y="1035"/>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8" name="椭圆 67"/>
          <p:cNvSpPr>
            <a:spLocks noChangeAspect="1"/>
          </p:cNvSpPr>
          <p:nvPr/>
        </p:nvSpPr>
        <p:spPr>
          <a:xfrm>
            <a:off x="3999243" y="2919562"/>
            <a:ext cx="1688123" cy="1688123"/>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a:spLocks noChangeAspect="1"/>
          </p:cNvSpPr>
          <p:nvPr/>
        </p:nvSpPr>
        <p:spPr>
          <a:xfrm>
            <a:off x="7578898" y="2716155"/>
            <a:ext cx="963061" cy="1905598"/>
          </a:xfrm>
          <a:custGeom>
            <a:avLst/>
            <a:gdLst>
              <a:gd name="connsiteX0" fmla="*/ 10262 w 963061"/>
              <a:gd name="connsiteY0" fmla="*/ 0 h 1905598"/>
              <a:gd name="connsiteX1" fmla="*/ 963061 w 963061"/>
              <a:gd name="connsiteY1" fmla="*/ 952799 h 1905598"/>
              <a:gd name="connsiteX2" fmla="*/ 10262 w 963061"/>
              <a:gd name="connsiteY2" fmla="*/ 1905598 h 1905598"/>
              <a:gd name="connsiteX3" fmla="*/ 0 w 963061"/>
              <a:gd name="connsiteY3" fmla="*/ 1904564 h 1905598"/>
              <a:gd name="connsiteX4" fmla="*/ 0 w 963061"/>
              <a:gd name="connsiteY4" fmla="*/ 1035 h 1905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061" h="1905598">
                <a:moveTo>
                  <a:pt x="10262" y="0"/>
                </a:moveTo>
                <a:cubicBezTo>
                  <a:pt x="536478" y="0"/>
                  <a:pt x="963061" y="426583"/>
                  <a:pt x="963061" y="952799"/>
                </a:cubicBezTo>
                <a:cubicBezTo>
                  <a:pt x="963061" y="1479015"/>
                  <a:pt x="536478" y="1905598"/>
                  <a:pt x="10262" y="1905598"/>
                </a:cubicBezTo>
                <a:lnTo>
                  <a:pt x="0" y="1904564"/>
                </a:lnTo>
                <a:lnTo>
                  <a:pt x="0" y="1035"/>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2" name="任意多边形 71"/>
          <p:cNvSpPr>
            <a:spLocks noChangeAspect="1"/>
          </p:cNvSpPr>
          <p:nvPr/>
        </p:nvSpPr>
        <p:spPr>
          <a:xfrm flipH="1">
            <a:off x="6559564" y="2933630"/>
            <a:ext cx="963061" cy="1905598"/>
          </a:xfrm>
          <a:custGeom>
            <a:avLst/>
            <a:gdLst>
              <a:gd name="connsiteX0" fmla="*/ 10262 w 963061"/>
              <a:gd name="connsiteY0" fmla="*/ 0 h 1905598"/>
              <a:gd name="connsiteX1" fmla="*/ 963061 w 963061"/>
              <a:gd name="connsiteY1" fmla="*/ 952799 h 1905598"/>
              <a:gd name="connsiteX2" fmla="*/ 10262 w 963061"/>
              <a:gd name="connsiteY2" fmla="*/ 1905598 h 1905598"/>
              <a:gd name="connsiteX3" fmla="*/ 0 w 963061"/>
              <a:gd name="connsiteY3" fmla="*/ 1904564 h 1905598"/>
              <a:gd name="connsiteX4" fmla="*/ 0 w 963061"/>
              <a:gd name="connsiteY4" fmla="*/ 1035 h 1905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061" h="1905598">
                <a:moveTo>
                  <a:pt x="10262" y="0"/>
                </a:moveTo>
                <a:cubicBezTo>
                  <a:pt x="536478" y="0"/>
                  <a:pt x="963061" y="426583"/>
                  <a:pt x="963061" y="952799"/>
                </a:cubicBezTo>
                <a:cubicBezTo>
                  <a:pt x="963061" y="1479015"/>
                  <a:pt x="536478" y="1905598"/>
                  <a:pt x="10262" y="1905598"/>
                </a:cubicBezTo>
                <a:lnTo>
                  <a:pt x="0" y="1904564"/>
                </a:lnTo>
                <a:lnTo>
                  <a:pt x="0" y="1035"/>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3" name="椭圆 72"/>
          <p:cNvSpPr>
            <a:spLocks noChangeAspect="1"/>
          </p:cNvSpPr>
          <p:nvPr/>
        </p:nvSpPr>
        <p:spPr>
          <a:xfrm>
            <a:off x="6706700" y="2933630"/>
            <a:ext cx="1688123" cy="1688123"/>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73"/>
          <p:cNvSpPr>
            <a:spLocks noChangeAspect="1"/>
          </p:cNvSpPr>
          <p:nvPr/>
        </p:nvSpPr>
        <p:spPr>
          <a:xfrm>
            <a:off x="10139219" y="2730223"/>
            <a:ext cx="963061" cy="1905598"/>
          </a:xfrm>
          <a:custGeom>
            <a:avLst/>
            <a:gdLst>
              <a:gd name="connsiteX0" fmla="*/ 10262 w 963061"/>
              <a:gd name="connsiteY0" fmla="*/ 0 h 1905598"/>
              <a:gd name="connsiteX1" fmla="*/ 963061 w 963061"/>
              <a:gd name="connsiteY1" fmla="*/ 952799 h 1905598"/>
              <a:gd name="connsiteX2" fmla="*/ 10262 w 963061"/>
              <a:gd name="connsiteY2" fmla="*/ 1905598 h 1905598"/>
              <a:gd name="connsiteX3" fmla="*/ 0 w 963061"/>
              <a:gd name="connsiteY3" fmla="*/ 1904564 h 1905598"/>
              <a:gd name="connsiteX4" fmla="*/ 0 w 963061"/>
              <a:gd name="connsiteY4" fmla="*/ 1035 h 1905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061" h="1905598">
                <a:moveTo>
                  <a:pt x="10262" y="0"/>
                </a:moveTo>
                <a:cubicBezTo>
                  <a:pt x="536478" y="0"/>
                  <a:pt x="963061" y="426583"/>
                  <a:pt x="963061" y="952799"/>
                </a:cubicBezTo>
                <a:cubicBezTo>
                  <a:pt x="963061" y="1479015"/>
                  <a:pt x="536478" y="1905598"/>
                  <a:pt x="10262" y="1905598"/>
                </a:cubicBezTo>
                <a:lnTo>
                  <a:pt x="0" y="1904564"/>
                </a:lnTo>
                <a:lnTo>
                  <a:pt x="0" y="1035"/>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5" name="任意多边形 74"/>
          <p:cNvSpPr>
            <a:spLocks noChangeAspect="1"/>
          </p:cNvSpPr>
          <p:nvPr/>
        </p:nvSpPr>
        <p:spPr>
          <a:xfrm flipH="1">
            <a:off x="9119885" y="2947698"/>
            <a:ext cx="963061" cy="1905598"/>
          </a:xfrm>
          <a:custGeom>
            <a:avLst/>
            <a:gdLst>
              <a:gd name="connsiteX0" fmla="*/ 10262 w 963061"/>
              <a:gd name="connsiteY0" fmla="*/ 0 h 1905598"/>
              <a:gd name="connsiteX1" fmla="*/ 963061 w 963061"/>
              <a:gd name="connsiteY1" fmla="*/ 952799 h 1905598"/>
              <a:gd name="connsiteX2" fmla="*/ 10262 w 963061"/>
              <a:gd name="connsiteY2" fmla="*/ 1905598 h 1905598"/>
              <a:gd name="connsiteX3" fmla="*/ 0 w 963061"/>
              <a:gd name="connsiteY3" fmla="*/ 1904564 h 1905598"/>
              <a:gd name="connsiteX4" fmla="*/ 0 w 963061"/>
              <a:gd name="connsiteY4" fmla="*/ 1035 h 1905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061" h="1905598">
                <a:moveTo>
                  <a:pt x="10262" y="0"/>
                </a:moveTo>
                <a:cubicBezTo>
                  <a:pt x="536478" y="0"/>
                  <a:pt x="963061" y="426583"/>
                  <a:pt x="963061" y="952799"/>
                </a:cubicBezTo>
                <a:cubicBezTo>
                  <a:pt x="963061" y="1479015"/>
                  <a:pt x="536478" y="1905598"/>
                  <a:pt x="10262" y="1905598"/>
                </a:cubicBezTo>
                <a:lnTo>
                  <a:pt x="0" y="1904564"/>
                </a:lnTo>
                <a:lnTo>
                  <a:pt x="0" y="1035"/>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6" name="椭圆 75"/>
          <p:cNvSpPr>
            <a:spLocks noChangeAspect="1"/>
          </p:cNvSpPr>
          <p:nvPr/>
        </p:nvSpPr>
        <p:spPr>
          <a:xfrm>
            <a:off x="9267021" y="2947698"/>
            <a:ext cx="1688123" cy="1688123"/>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57"/>
          <p:cNvSpPr txBox="1"/>
          <p:nvPr/>
        </p:nvSpPr>
        <p:spPr>
          <a:xfrm>
            <a:off x="1207029" y="5100506"/>
            <a:ext cx="2156955" cy="892552"/>
          </a:xfrm>
          <a:prstGeom prst="rect">
            <a:avLst/>
          </a:prstGeom>
          <a:noFill/>
          <a:effectLst/>
        </p:spPr>
        <p:txBody>
          <a:bodyPr wrap="square" rtlCol="0">
            <a:spAutoFit/>
          </a:bodyPr>
          <a:lstStyle/>
          <a:p>
            <a:r>
              <a:rPr lang="zh-CN" altLang="en-US" sz="1400" b="1" dirty="0" smtClean="0">
                <a:solidFill>
                  <a:srgbClr val="FDFDFD"/>
                </a:solidFill>
                <a:latin typeface="微软雅黑" pitchFamily="34" charset="-122"/>
                <a:ea typeface="微软雅黑" pitchFamily="34" charset="-122"/>
              </a:rPr>
              <a:t>点击输入标题</a:t>
            </a:r>
            <a:endParaRPr lang="en-US" altLang="zh-CN" sz="1000" b="1" dirty="0">
              <a:solidFill>
                <a:srgbClr val="FDFDFD"/>
              </a:solidFill>
              <a:latin typeface="微软雅黑" pitchFamily="34" charset="-122"/>
              <a:ea typeface="微软雅黑" pitchFamily="34" charset="-122"/>
            </a:endParaRPr>
          </a:p>
          <a:p>
            <a:r>
              <a:rPr lang="zh-CN" altLang="en-US" sz="1200" dirty="0" smtClean="0">
                <a:solidFill>
                  <a:srgbClr val="FDFDFD"/>
                </a:solidFill>
                <a:latin typeface="微软雅黑" pitchFamily="34" charset="-122"/>
                <a:ea typeface="微软雅黑" pitchFamily="34" charset="-122"/>
              </a:rPr>
              <a:t>点击输入文本内容</a:t>
            </a:r>
            <a:r>
              <a:rPr lang="zh-CN" altLang="en-US" sz="1200" dirty="0">
                <a:solidFill>
                  <a:srgbClr val="FDFDFD"/>
                </a:solidFill>
                <a:latin typeface="微软雅黑" pitchFamily="34" charset="-122"/>
                <a:ea typeface="微软雅黑" pitchFamily="34" charset="-122"/>
              </a:rPr>
              <a:t>点击输入文本内容</a:t>
            </a:r>
            <a:endParaRPr lang="en-US" altLang="zh-CN" sz="1200" dirty="0">
              <a:solidFill>
                <a:srgbClr val="FDFDFD"/>
              </a:solidFill>
              <a:latin typeface="微软雅黑" pitchFamily="34" charset="-122"/>
              <a:ea typeface="微软雅黑" pitchFamily="34" charset="-122"/>
            </a:endParaRPr>
          </a:p>
          <a:p>
            <a:endParaRPr lang="en-US" altLang="zh-CN" sz="1400" dirty="0" smtClean="0">
              <a:solidFill>
                <a:srgbClr val="FDFDFD"/>
              </a:solidFill>
              <a:latin typeface="微软雅黑" pitchFamily="34" charset="-122"/>
              <a:ea typeface="微软雅黑" pitchFamily="34" charset="-122"/>
            </a:endParaRPr>
          </a:p>
        </p:txBody>
      </p:sp>
      <p:sp>
        <p:nvSpPr>
          <p:cNvPr id="23" name="文本框 57"/>
          <p:cNvSpPr txBox="1"/>
          <p:nvPr/>
        </p:nvSpPr>
        <p:spPr>
          <a:xfrm>
            <a:off x="3723597" y="5100506"/>
            <a:ext cx="2156955" cy="892552"/>
          </a:xfrm>
          <a:prstGeom prst="rect">
            <a:avLst/>
          </a:prstGeom>
          <a:noFill/>
          <a:effectLst/>
        </p:spPr>
        <p:txBody>
          <a:bodyPr wrap="square" rtlCol="0">
            <a:spAutoFit/>
          </a:bodyPr>
          <a:lstStyle/>
          <a:p>
            <a:r>
              <a:rPr lang="zh-CN" altLang="en-US" sz="1400" b="1" dirty="0" smtClean="0">
                <a:solidFill>
                  <a:srgbClr val="FDFDFD"/>
                </a:solidFill>
                <a:latin typeface="微软雅黑" pitchFamily="34" charset="-122"/>
                <a:ea typeface="微软雅黑" pitchFamily="34" charset="-122"/>
              </a:rPr>
              <a:t>点击输入标题</a:t>
            </a:r>
            <a:endParaRPr lang="en-US" altLang="zh-CN" sz="1000" b="1" dirty="0">
              <a:solidFill>
                <a:srgbClr val="FDFDFD"/>
              </a:solidFill>
              <a:latin typeface="微软雅黑" pitchFamily="34" charset="-122"/>
              <a:ea typeface="微软雅黑" pitchFamily="34" charset="-122"/>
            </a:endParaRPr>
          </a:p>
          <a:p>
            <a:r>
              <a:rPr lang="zh-CN" altLang="en-US" sz="1200" dirty="0" smtClean="0">
                <a:solidFill>
                  <a:srgbClr val="FDFDFD"/>
                </a:solidFill>
                <a:latin typeface="微软雅黑" pitchFamily="34" charset="-122"/>
                <a:ea typeface="微软雅黑" pitchFamily="34" charset="-122"/>
              </a:rPr>
              <a:t>点击输入文本内容</a:t>
            </a:r>
            <a:r>
              <a:rPr lang="zh-CN" altLang="en-US" sz="1200" dirty="0">
                <a:solidFill>
                  <a:srgbClr val="FDFDFD"/>
                </a:solidFill>
                <a:latin typeface="微软雅黑" pitchFamily="34" charset="-122"/>
                <a:ea typeface="微软雅黑" pitchFamily="34" charset="-122"/>
              </a:rPr>
              <a:t>点击输入文本内容</a:t>
            </a:r>
            <a:endParaRPr lang="en-US" altLang="zh-CN" sz="1200" dirty="0">
              <a:solidFill>
                <a:srgbClr val="FDFDFD"/>
              </a:solidFill>
              <a:latin typeface="微软雅黑" pitchFamily="34" charset="-122"/>
              <a:ea typeface="微软雅黑" pitchFamily="34" charset="-122"/>
            </a:endParaRPr>
          </a:p>
          <a:p>
            <a:endParaRPr lang="en-US" altLang="zh-CN" sz="1400" dirty="0" smtClean="0">
              <a:solidFill>
                <a:srgbClr val="FDFDFD"/>
              </a:solidFill>
              <a:latin typeface="微软雅黑" pitchFamily="34" charset="-122"/>
              <a:ea typeface="微软雅黑" pitchFamily="34" charset="-122"/>
            </a:endParaRPr>
          </a:p>
        </p:txBody>
      </p:sp>
      <p:sp>
        <p:nvSpPr>
          <p:cNvPr id="24" name="文本框 57"/>
          <p:cNvSpPr txBox="1"/>
          <p:nvPr/>
        </p:nvSpPr>
        <p:spPr>
          <a:xfrm>
            <a:off x="6375396" y="5100506"/>
            <a:ext cx="2156955" cy="892552"/>
          </a:xfrm>
          <a:prstGeom prst="rect">
            <a:avLst/>
          </a:prstGeom>
          <a:noFill/>
          <a:effectLst/>
        </p:spPr>
        <p:txBody>
          <a:bodyPr wrap="square" rtlCol="0">
            <a:spAutoFit/>
          </a:bodyPr>
          <a:lstStyle/>
          <a:p>
            <a:r>
              <a:rPr lang="zh-CN" altLang="en-US" sz="1400" b="1" dirty="0" smtClean="0">
                <a:solidFill>
                  <a:srgbClr val="FDFDFD"/>
                </a:solidFill>
                <a:latin typeface="微软雅黑" pitchFamily="34" charset="-122"/>
                <a:ea typeface="微软雅黑" pitchFamily="34" charset="-122"/>
              </a:rPr>
              <a:t>点击输入标题</a:t>
            </a:r>
            <a:endParaRPr lang="en-US" altLang="zh-CN" sz="1000" b="1" dirty="0">
              <a:solidFill>
                <a:srgbClr val="FDFDFD"/>
              </a:solidFill>
              <a:latin typeface="微软雅黑" pitchFamily="34" charset="-122"/>
              <a:ea typeface="微软雅黑" pitchFamily="34" charset="-122"/>
            </a:endParaRPr>
          </a:p>
          <a:p>
            <a:r>
              <a:rPr lang="zh-CN" altLang="en-US" sz="1200" dirty="0" smtClean="0">
                <a:solidFill>
                  <a:srgbClr val="FDFDFD"/>
                </a:solidFill>
                <a:latin typeface="微软雅黑" pitchFamily="34" charset="-122"/>
                <a:ea typeface="微软雅黑" pitchFamily="34" charset="-122"/>
              </a:rPr>
              <a:t>点击输入文本内容</a:t>
            </a:r>
            <a:r>
              <a:rPr lang="zh-CN" altLang="en-US" sz="1200" dirty="0">
                <a:solidFill>
                  <a:srgbClr val="FDFDFD"/>
                </a:solidFill>
                <a:latin typeface="微软雅黑" pitchFamily="34" charset="-122"/>
                <a:ea typeface="微软雅黑" pitchFamily="34" charset="-122"/>
              </a:rPr>
              <a:t>点击输入文本内容</a:t>
            </a:r>
            <a:endParaRPr lang="en-US" altLang="zh-CN" sz="1200" dirty="0">
              <a:solidFill>
                <a:srgbClr val="FDFDFD"/>
              </a:solidFill>
              <a:latin typeface="微软雅黑" pitchFamily="34" charset="-122"/>
              <a:ea typeface="微软雅黑" pitchFamily="34" charset="-122"/>
            </a:endParaRPr>
          </a:p>
          <a:p>
            <a:endParaRPr lang="en-US" altLang="zh-CN" sz="1400" dirty="0" smtClean="0">
              <a:solidFill>
                <a:srgbClr val="FDFDFD"/>
              </a:solidFill>
              <a:latin typeface="微软雅黑" pitchFamily="34" charset="-122"/>
              <a:ea typeface="微软雅黑" pitchFamily="34" charset="-122"/>
            </a:endParaRPr>
          </a:p>
        </p:txBody>
      </p:sp>
      <p:sp>
        <p:nvSpPr>
          <p:cNvPr id="25" name="文本框 57"/>
          <p:cNvSpPr txBox="1"/>
          <p:nvPr/>
        </p:nvSpPr>
        <p:spPr>
          <a:xfrm>
            <a:off x="9007774" y="5100506"/>
            <a:ext cx="2156955" cy="892552"/>
          </a:xfrm>
          <a:prstGeom prst="rect">
            <a:avLst/>
          </a:prstGeom>
          <a:noFill/>
          <a:effectLst/>
        </p:spPr>
        <p:txBody>
          <a:bodyPr wrap="square" rtlCol="0">
            <a:spAutoFit/>
          </a:bodyPr>
          <a:lstStyle/>
          <a:p>
            <a:r>
              <a:rPr lang="zh-CN" altLang="en-US" sz="1400" b="1" dirty="0" smtClean="0">
                <a:solidFill>
                  <a:srgbClr val="FDFDFD"/>
                </a:solidFill>
                <a:latin typeface="微软雅黑" pitchFamily="34" charset="-122"/>
                <a:ea typeface="微软雅黑" pitchFamily="34" charset="-122"/>
              </a:rPr>
              <a:t>点击输入标题</a:t>
            </a:r>
            <a:endParaRPr lang="en-US" altLang="zh-CN" sz="1000" b="1" dirty="0">
              <a:solidFill>
                <a:srgbClr val="FDFDFD"/>
              </a:solidFill>
              <a:latin typeface="微软雅黑" pitchFamily="34" charset="-122"/>
              <a:ea typeface="微软雅黑" pitchFamily="34" charset="-122"/>
            </a:endParaRPr>
          </a:p>
          <a:p>
            <a:r>
              <a:rPr lang="zh-CN" altLang="en-US" sz="1200" dirty="0" smtClean="0">
                <a:solidFill>
                  <a:srgbClr val="FDFDFD"/>
                </a:solidFill>
                <a:latin typeface="微软雅黑" pitchFamily="34" charset="-122"/>
                <a:ea typeface="微软雅黑" pitchFamily="34" charset="-122"/>
              </a:rPr>
              <a:t>点击输入文本内容</a:t>
            </a:r>
            <a:r>
              <a:rPr lang="zh-CN" altLang="en-US" sz="1200" dirty="0">
                <a:solidFill>
                  <a:srgbClr val="FDFDFD"/>
                </a:solidFill>
                <a:latin typeface="微软雅黑" pitchFamily="34" charset="-122"/>
                <a:ea typeface="微软雅黑" pitchFamily="34" charset="-122"/>
              </a:rPr>
              <a:t>点击输入文本内容</a:t>
            </a:r>
            <a:endParaRPr lang="en-US" altLang="zh-CN" sz="1200" dirty="0">
              <a:solidFill>
                <a:srgbClr val="FDFDFD"/>
              </a:solidFill>
              <a:latin typeface="微软雅黑" pitchFamily="34" charset="-122"/>
              <a:ea typeface="微软雅黑" pitchFamily="34" charset="-122"/>
            </a:endParaRPr>
          </a:p>
          <a:p>
            <a:endParaRPr lang="en-US" altLang="zh-CN" sz="1400" dirty="0" smtClean="0">
              <a:solidFill>
                <a:srgbClr val="FDFDFD"/>
              </a:solidFill>
              <a:latin typeface="微软雅黑" pitchFamily="34" charset="-122"/>
              <a:ea typeface="微软雅黑" pitchFamily="34" charset="-122"/>
            </a:endParaRPr>
          </a:p>
        </p:txBody>
      </p:sp>
    </p:spTree>
    <p:extLst>
      <p:ext uri="{BB962C8B-B14F-4D97-AF65-F5344CB8AC3E}">
        <p14:creationId xmlns:p14="http://schemas.microsoft.com/office/powerpoint/2010/main" val="1327288458"/>
      </p:ext>
    </p:extLst>
  </p:cSld>
  <p:clrMapOvr>
    <a:masterClrMapping/>
  </p:clrMapOvr>
  <p:transition spd="slow" advTm="1000">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2" name="文本框 18"/>
          <p:cNvSpPr>
            <a:spLocks noChangeArrowheads="1"/>
          </p:cNvSpPr>
          <p:nvPr/>
        </p:nvSpPr>
        <p:spPr bwMode="auto">
          <a:xfrm>
            <a:off x="4618672" y="119019"/>
            <a:ext cx="295465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5400" b="1" dirty="0" smtClean="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rPr>
              <a:t>竞争优势</a:t>
            </a:r>
            <a:endParaRPr lang="en-US" altLang="en-US" sz="54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70" name="直接连接符 69"/>
          <p:cNvCxnSpPr/>
          <p:nvPr/>
        </p:nvCxnSpPr>
        <p:spPr>
          <a:xfrm flipH="1" flipV="1">
            <a:off x="8235919" y="543633"/>
            <a:ext cx="3600000" cy="253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flipV="1">
            <a:off x="329953" y="543633"/>
            <a:ext cx="3600000" cy="253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sp>
        <p:nvSpPr>
          <p:cNvPr id="29" name="任意多边形 28"/>
          <p:cNvSpPr>
            <a:spLocks noChangeArrowheads="1"/>
          </p:cNvSpPr>
          <p:nvPr/>
        </p:nvSpPr>
        <p:spPr bwMode="auto">
          <a:xfrm>
            <a:off x="560117" y="1990724"/>
            <a:ext cx="3236987" cy="3943930"/>
          </a:xfrm>
          <a:custGeom>
            <a:avLst/>
            <a:gdLst>
              <a:gd name="connsiteX0" fmla="*/ 591995 w 3236987"/>
              <a:gd name="connsiteY0" fmla="*/ 0 h 3943930"/>
              <a:gd name="connsiteX1" fmla="*/ 664004 w 3236987"/>
              <a:gd name="connsiteY1" fmla="*/ 0 h 3943930"/>
              <a:gd name="connsiteX2" fmla="*/ 664004 w 3236987"/>
              <a:gd name="connsiteY2" fmla="*/ 1496908 h 3943930"/>
              <a:gd name="connsiteX3" fmla="*/ 3236987 w 3236987"/>
              <a:gd name="connsiteY3" fmla="*/ 2433397 h 3943930"/>
              <a:gd name="connsiteX4" fmla="*/ 2687198 w 3236987"/>
              <a:gd name="connsiteY4" fmla="*/ 3943930 h 3943930"/>
              <a:gd name="connsiteX5" fmla="*/ 206442 w 3236987"/>
              <a:gd name="connsiteY5" fmla="*/ 3041008 h 3943930"/>
              <a:gd name="connsiteX6" fmla="*/ 205512 w 3236987"/>
              <a:gd name="connsiteY6" fmla="*/ 3043564 h 3943930"/>
              <a:gd name="connsiteX7" fmla="*/ 0 w 3236987"/>
              <a:gd name="connsiteY7" fmla="*/ 2968764 h 3943930"/>
              <a:gd name="connsiteX8" fmla="*/ 392060 w 3236987"/>
              <a:gd name="connsiteY8" fmla="*/ 1891588 h 3943930"/>
              <a:gd name="connsiteX9" fmla="*/ 81377 w 3236987"/>
              <a:gd name="connsiteY9" fmla="*/ 1778508 h 3943930"/>
              <a:gd name="connsiteX10" fmla="*/ 143321 w 3236987"/>
              <a:gd name="connsiteY10" fmla="*/ 1608318 h 3943930"/>
              <a:gd name="connsiteX11" fmla="*/ 556383 w 3236987"/>
              <a:gd name="connsiteY11" fmla="*/ 1529099 h 3943930"/>
              <a:gd name="connsiteX12" fmla="*/ 589187 w 3236987"/>
              <a:gd name="connsiteY12" fmla="*/ 1469676 h 3943930"/>
              <a:gd name="connsiteX13" fmla="*/ 591995 w 3236987"/>
              <a:gd name="connsiteY13" fmla="*/ 1470699 h 3943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6987" h="3943930">
                <a:moveTo>
                  <a:pt x="591995" y="0"/>
                </a:moveTo>
                <a:lnTo>
                  <a:pt x="664004" y="0"/>
                </a:lnTo>
                <a:lnTo>
                  <a:pt x="664004" y="1496908"/>
                </a:lnTo>
                <a:lnTo>
                  <a:pt x="3236987" y="2433397"/>
                </a:lnTo>
                <a:lnTo>
                  <a:pt x="2687198" y="3943930"/>
                </a:lnTo>
                <a:lnTo>
                  <a:pt x="206442" y="3041008"/>
                </a:lnTo>
                <a:lnTo>
                  <a:pt x="205512" y="3043564"/>
                </a:lnTo>
                <a:lnTo>
                  <a:pt x="0" y="2968764"/>
                </a:lnTo>
                <a:lnTo>
                  <a:pt x="392060" y="1891588"/>
                </a:lnTo>
                <a:lnTo>
                  <a:pt x="81377" y="1778508"/>
                </a:lnTo>
                <a:lnTo>
                  <a:pt x="143321" y="1608318"/>
                </a:lnTo>
                <a:cubicBezTo>
                  <a:pt x="330879" y="1686708"/>
                  <a:pt x="468565" y="1660302"/>
                  <a:pt x="556383" y="1529099"/>
                </a:cubicBezTo>
                <a:lnTo>
                  <a:pt x="589187" y="1469676"/>
                </a:lnTo>
                <a:lnTo>
                  <a:pt x="591995" y="1470699"/>
                </a:lnTo>
                <a:close/>
              </a:path>
            </a:pathLst>
          </a:custGeom>
          <a:solidFill>
            <a:srgbClr val="FEFEFE">
              <a:alpha val="30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wrap="square" anchor="ctr">
            <a:noAutofit/>
          </a:bodyPr>
          <a:lstStyle/>
          <a:p>
            <a:pPr algn="ctr"/>
            <a:endParaRPr lang="zh-CN" altLang="zh-CN">
              <a:solidFill>
                <a:srgbClr val="FFFFFF"/>
              </a:solidFill>
              <a:latin typeface="SimSun" panose="02010600030101010101" pitchFamily="2" charset="-122"/>
              <a:sym typeface="SimSun" panose="02010600030101010101" pitchFamily="2" charset="-122"/>
            </a:endParaRPr>
          </a:p>
        </p:txBody>
      </p:sp>
      <p:sp>
        <p:nvSpPr>
          <p:cNvPr id="30" name="任意多边形 29"/>
          <p:cNvSpPr>
            <a:spLocks noChangeArrowheads="1"/>
          </p:cNvSpPr>
          <p:nvPr/>
        </p:nvSpPr>
        <p:spPr bwMode="auto">
          <a:xfrm rot="1200000">
            <a:off x="4514532" y="2462544"/>
            <a:ext cx="3419641" cy="2979442"/>
          </a:xfrm>
          <a:custGeom>
            <a:avLst/>
            <a:gdLst>
              <a:gd name="connsiteX0" fmla="*/ 0 w 3419641"/>
              <a:gd name="connsiteY0" fmla="*/ 24617 h 2979442"/>
              <a:gd name="connsiteX1" fmla="*/ 67633 w 3419641"/>
              <a:gd name="connsiteY1" fmla="*/ 0 h 2979442"/>
              <a:gd name="connsiteX2" fmla="*/ 569576 w 3419641"/>
              <a:gd name="connsiteY2" fmla="*/ 1379077 h 2979442"/>
              <a:gd name="connsiteX3" fmla="*/ 574552 w 3419641"/>
              <a:gd name="connsiteY3" fmla="*/ 1377622 h 2979442"/>
              <a:gd name="connsiteX4" fmla="*/ 670243 w 3419641"/>
              <a:gd name="connsiteY4" fmla="*/ 1369246 h 2979442"/>
              <a:gd name="connsiteX5" fmla="*/ 687571 w 3419641"/>
              <a:gd name="connsiteY5" fmla="*/ 1371195 h 2979442"/>
              <a:gd name="connsiteX6" fmla="*/ 3419641 w 3419641"/>
              <a:gd name="connsiteY6" fmla="*/ 1371195 h 2979442"/>
              <a:gd name="connsiteX7" fmla="*/ 3419641 w 3419641"/>
              <a:gd name="connsiteY7" fmla="*/ 2979442 h 2979442"/>
              <a:gd name="connsiteX8" fmla="*/ 231941 w 3419641"/>
              <a:gd name="connsiteY8" fmla="*/ 2979442 h 2979442"/>
              <a:gd name="connsiteX9" fmla="*/ 239110 w 3419641"/>
              <a:gd name="connsiteY9" fmla="*/ 2864053 h 2979442"/>
              <a:gd name="connsiteX10" fmla="*/ 297916 w 3419641"/>
              <a:gd name="connsiteY10" fmla="*/ 2614212 h 2979442"/>
              <a:gd name="connsiteX11" fmla="*/ 417359 w 3419641"/>
              <a:gd name="connsiteY11" fmla="*/ 2453626 h 2979442"/>
              <a:gd name="connsiteX12" fmla="*/ 721488 w 3419641"/>
              <a:gd name="connsiteY12" fmla="*/ 2160064 h 2979442"/>
              <a:gd name="connsiteX13" fmla="*/ 876634 w 3419641"/>
              <a:gd name="connsiteY13" fmla="*/ 1819877 h 2979442"/>
              <a:gd name="connsiteX14" fmla="*/ 667674 w 3419641"/>
              <a:gd name="connsiteY14" fmla="*/ 1566170 h 2979442"/>
              <a:gd name="connsiteX15" fmla="*/ 466677 w 3419641"/>
              <a:gd name="connsiteY15" fmla="*/ 1942173 h 2979442"/>
              <a:gd name="connsiteX16" fmla="*/ 248084 w 3419641"/>
              <a:gd name="connsiteY16" fmla="*/ 1942173 h 2979442"/>
              <a:gd name="connsiteX17" fmla="*/ 248084 w 3419641"/>
              <a:gd name="connsiteY17" fmla="*/ 1828343 h 2979442"/>
              <a:gd name="connsiteX18" fmla="*/ 345951 w 3419641"/>
              <a:gd name="connsiteY18" fmla="*/ 1503263 h 2979442"/>
              <a:gd name="connsiteX19" fmla="*/ 488606 w 3419641"/>
              <a:gd name="connsiteY19" fmla="*/ 1402751 h 2979442"/>
              <a:gd name="connsiteX20" fmla="*/ 500350 w 3419641"/>
              <a:gd name="connsiteY20" fmla="*/ 1399317 h 2979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9641" h="2979442">
                <a:moveTo>
                  <a:pt x="0" y="24617"/>
                </a:moveTo>
                <a:lnTo>
                  <a:pt x="67633" y="0"/>
                </a:lnTo>
                <a:lnTo>
                  <a:pt x="569576" y="1379077"/>
                </a:lnTo>
                <a:lnTo>
                  <a:pt x="574552" y="1377622"/>
                </a:lnTo>
                <a:cubicBezTo>
                  <a:pt x="604825" y="1372038"/>
                  <a:pt x="636722" y="1369246"/>
                  <a:pt x="670243" y="1369246"/>
                </a:cubicBezTo>
                <a:lnTo>
                  <a:pt x="687571" y="1371195"/>
                </a:lnTo>
                <a:lnTo>
                  <a:pt x="3419641" y="1371195"/>
                </a:lnTo>
                <a:lnTo>
                  <a:pt x="3419641" y="2979442"/>
                </a:lnTo>
                <a:lnTo>
                  <a:pt x="231941" y="2979442"/>
                </a:lnTo>
                <a:lnTo>
                  <a:pt x="239110" y="2864053"/>
                </a:lnTo>
                <a:cubicBezTo>
                  <a:pt x="249417" y="2756232"/>
                  <a:pt x="269019" y="2672951"/>
                  <a:pt x="297916" y="2614212"/>
                </a:cubicBezTo>
                <a:cubicBezTo>
                  <a:pt x="314270" y="2570104"/>
                  <a:pt x="354084" y="2516576"/>
                  <a:pt x="417359" y="2453626"/>
                </a:cubicBezTo>
                <a:lnTo>
                  <a:pt x="721488" y="2160064"/>
                </a:lnTo>
                <a:cubicBezTo>
                  <a:pt x="830312" y="2070894"/>
                  <a:pt x="882028" y="1957498"/>
                  <a:pt x="876634" y="1819877"/>
                </a:cubicBezTo>
                <a:cubicBezTo>
                  <a:pt x="871839" y="1655687"/>
                  <a:pt x="802186" y="1571118"/>
                  <a:pt x="667674" y="1566170"/>
                </a:cubicBezTo>
                <a:cubicBezTo>
                  <a:pt x="522888" y="1566170"/>
                  <a:pt x="455889" y="1691504"/>
                  <a:pt x="466677" y="1942173"/>
                </a:cubicBezTo>
                <a:lnTo>
                  <a:pt x="248084" y="1942173"/>
                </a:lnTo>
                <a:lnTo>
                  <a:pt x="248084" y="1828343"/>
                </a:lnTo>
                <a:cubicBezTo>
                  <a:pt x="242690" y="1694369"/>
                  <a:pt x="275312" y="1586009"/>
                  <a:pt x="345951" y="1503263"/>
                </a:cubicBezTo>
                <a:cubicBezTo>
                  <a:pt x="387006" y="1458591"/>
                  <a:pt x="434558" y="1425087"/>
                  <a:pt x="488606" y="1402751"/>
                </a:cubicBezTo>
                <a:lnTo>
                  <a:pt x="500350" y="1399317"/>
                </a:lnTo>
                <a:close/>
              </a:path>
            </a:pathLst>
          </a:custGeom>
          <a:solidFill>
            <a:srgbClr val="FEFEFE">
              <a:alpha val="30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square">
            <a:noAutofit/>
          </a:bodyPr>
          <a:lstStyle/>
          <a:p>
            <a:endParaRPr lang="zh-CN" altLang="zh-CN" sz="13800" b="1">
              <a:solidFill>
                <a:srgbClr val="595959"/>
              </a:solidFill>
              <a:latin typeface="方正姚体" panose="02010601030101010101" pitchFamily="2" charset="-122"/>
              <a:ea typeface="方正姚体" panose="02010601030101010101" pitchFamily="2" charset="-122"/>
              <a:sym typeface="方正姚体" panose="02010601030101010101" pitchFamily="2" charset="-122"/>
            </a:endParaRPr>
          </a:p>
        </p:txBody>
      </p:sp>
      <p:sp>
        <p:nvSpPr>
          <p:cNvPr id="31" name="任意多边形 30"/>
          <p:cNvSpPr>
            <a:spLocks noChangeArrowheads="1"/>
          </p:cNvSpPr>
          <p:nvPr/>
        </p:nvSpPr>
        <p:spPr bwMode="auto">
          <a:xfrm rot="1200000">
            <a:off x="8475679" y="2453109"/>
            <a:ext cx="3367931" cy="2998733"/>
          </a:xfrm>
          <a:custGeom>
            <a:avLst/>
            <a:gdLst>
              <a:gd name="connsiteX0" fmla="*/ 576329 w 3367931"/>
              <a:gd name="connsiteY0" fmla="*/ 1397539 h 2998733"/>
              <a:gd name="connsiteX1" fmla="*/ 576654 w 3367931"/>
              <a:gd name="connsiteY1" fmla="*/ 1398433 h 2998733"/>
              <a:gd name="connsiteX2" fmla="*/ 580005 w 3367931"/>
              <a:gd name="connsiteY2" fmla="*/ 1398031 h 2998733"/>
              <a:gd name="connsiteX3" fmla="*/ 0 w 3367931"/>
              <a:gd name="connsiteY3" fmla="*/ 24628 h 2998733"/>
              <a:gd name="connsiteX4" fmla="*/ 67666 w 3367931"/>
              <a:gd name="connsiteY4" fmla="*/ 0 h 2998733"/>
              <a:gd name="connsiteX5" fmla="*/ 575621 w 3367931"/>
              <a:gd name="connsiteY5" fmla="*/ 1395595 h 2998733"/>
              <a:gd name="connsiteX6" fmla="*/ 600306 w 3367931"/>
              <a:gd name="connsiteY6" fmla="*/ 1395595 h 2998733"/>
              <a:gd name="connsiteX7" fmla="*/ 614982 w 3367931"/>
              <a:gd name="connsiteY7" fmla="*/ 1393834 h 2998733"/>
              <a:gd name="connsiteX8" fmla="*/ 628299 w 3367931"/>
              <a:gd name="connsiteY8" fmla="*/ 1395595 h 2998733"/>
              <a:gd name="connsiteX9" fmla="*/ 3367931 w 3367931"/>
              <a:gd name="connsiteY9" fmla="*/ 1395595 h 2998733"/>
              <a:gd name="connsiteX10" fmla="*/ 3367931 w 3367931"/>
              <a:gd name="connsiteY10" fmla="*/ 2997515 h 2998733"/>
              <a:gd name="connsiteX11" fmla="*/ 681065 w 3367931"/>
              <a:gd name="connsiteY11" fmla="*/ 2997515 h 2998733"/>
              <a:gd name="connsiteX12" fmla="*/ 737525 w 3367931"/>
              <a:gd name="connsiteY12" fmla="*/ 2982210 h 2998733"/>
              <a:gd name="connsiteX13" fmla="*/ 737526 w 3367931"/>
              <a:gd name="connsiteY13" fmla="*/ 2982209 h 2998733"/>
              <a:gd name="connsiteX14" fmla="*/ 711812 w 3367931"/>
              <a:gd name="connsiteY14" fmla="*/ 2989102 h 2998733"/>
              <a:gd name="connsiteX15" fmla="*/ 605731 w 3367931"/>
              <a:gd name="connsiteY15" fmla="*/ 2998733 h 2998733"/>
              <a:gd name="connsiteX16" fmla="*/ 179250 w 3367931"/>
              <a:gd name="connsiteY16" fmla="*/ 2490104 h 2998733"/>
              <a:gd name="connsiteX17" fmla="*/ 397309 w 3367931"/>
              <a:gd name="connsiteY17" fmla="*/ 2490104 h 2998733"/>
              <a:gd name="connsiteX18" fmla="*/ 622692 w 3367931"/>
              <a:gd name="connsiteY18" fmla="*/ 2820668 h 2998733"/>
              <a:gd name="connsiteX19" fmla="*/ 847946 w 3367931"/>
              <a:gd name="connsiteY19" fmla="*/ 2554341 h 2998733"/>
              <a:gd name="connsiteX20" fmla="*/ 485071 w 3367931"/>
              <a:gd name="connsiteY20" fmla="*/ 2265146 h 2998733"/>
              <a:gd name="connsiteX21" fmla="*/ 485072 w 3367931"/>
              <a:gd name="connsiteY21" fmla="*/ 2062799 h 2998733"/>
              <a:gd name="connsiteX22" fmla="*/ 557159 w 3367931"/>
              <a:gd name="connsiteY22" fmla="*/ 2062799 h 2998733"/>
              <a:gd name="connsiteX23" fmla="*/ 807599 w 3367931"/>
              <a:gd name="connsiteY23" fmla="*/ 1821268 h 2998733"/>
              <a:gd name="connsiteX24" fmla="*/ 614597 w 3367931"/>
              <a:gd name="connsiteY24" fmla="*/ 1587958 h 2998733"/>
              <a:gd name="connsiteX25" fmla="*/ 421595 w 3367931"/>
              <a:gd name="connsiteY25" fmla="*/ 1894370 h 2998733"/>
              <a:gd name="connsiteX26" fmla="*/ 202893 w 3367931"/>
              <a:gd name="connsiteY26" fmla="*/ 1894370 h 2998733"/>
              <a:gd name="connsiteX27" fmla="*/ 444453 w 3367931"/>
              <a:gd name="connsiteY27" fmla="*/ 1427508 h 2998733"/>
              <a:gd name="connsiteX28" fmla="*/ 504120 w 3367931"/>
              <a:gd name="connsiteY28" fmla="*/ 1409686 h 2998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367931" h="2998733">
                <a:moveTo>
                  <a:pt x="576329" y="1397539"/>
                </a:moveTo>
                <a:lnTo>
                  <a:pt x="576654" y="1398433"/>
                </a:lnTo>
                <a:lnTo>
                  <a:pt x="580005" y="1398031"/>
                </a:lnTo>
                <a:close/>
                <a:moveTo>
                  <a:pt x="0" y="24628"/>
                </a:moveTo>
                <a:lnTo>
                  <a:pt x="67666" y="0"/>
                </a:lnTo>
                <a:lnTo>
                  <a:pt x="575621" y="1395595"/>
                </a:lnTo>
                <a:lnTo>
                  <a:pt x="600306" y="1395595"/>
                </a:lnTo>
                <a:lnTo>
                  <a:pt x="614982" y="1393834"/>
                </a:lnTo>
                <a:lnTo>
                  <a:pt x="628299" y="1395595"/>
                </a:lnTo>
                <a:lnTo>
                  <a:pt x="3367931" y="1395595"/>
                </a:lnTo>
                <a:lnTo>
                  <a:pt x="3367931" y="2997515"/>
                </a:lnTo>
                <a:lnTo>
                  <a:pt x="681065" y="2997515"/>
                </a:lnTo>
                <a:lnTo>
                  <a:pt x="737525" y="2982210"/>
                </a:lnTo>
                <a:lnTo>
                  <a:pt x="737526" y="2982209"/>
                </a:lnTo>
                <a:lnTo>
                  <a:pt x="711812" y="2989102"/>
                </a:lnTo>
                <a:cubicBezTo>
                  <a:pt x="678762" y="2994827"/>
                  <a:pt x="643402" y="2998037"/>
                  <a:pt x="605731" y="2998733"/>
                </a:cubicBezTo>
                <a:cubicBezTo>
                  <a:pt x="310274" y="2993080"/>
                  <a:pt x="168114" y="2823538"/>
                  <a:pt x="179250" y="2490104"/>
                </a:cubicBezTo>
                <a:lnTo>
                  <a:pt x="397309" y="2490104"/>
                </a:lnTo>
                <a:cubicBezTo>
                  <a:pt x="381204" y="2710480"/>
                  <a:pt x="456332" y="2820668"/>
                  <a:pt x="622692" y="2820668"/>
                </a:cubicBezTo>
                <a:cubicBezTo>
                  <a:pt x="762667" y="2820668"/>
                  <a:pt x="837753" y="2731892"/>
                  <a:pt x="847946" y="2554341"/>
                </a:cubicBezTo>
                <a:cubicBezTo>
                  <a:pt x="858655" y="2340047"/>
                  <a:pt x="737697" y="2243648"/>
                  <a:pt x="485071" y="2265146"/>
                </a:cubicBezTo>
                <a:lnTo>
                  <a:pt x="485072" y="2062799"/>
                </a:lnTo>
                <a:cubicBezTo>
                  <a:pt x="506916" y="2062799"/>
                  <a:pt x="530945" y="2062799"/>
                  <a:pt x="557159" y="2062799"/>
                </a:cubicBezTo>
                <a:cubicBezTo>
                  <a:pt x="729515" y="2073420"/>
                  <a:pt x="812996" y="1992909"/>
                  <a:pt x="807599" y="1821268"/>
                </a:cubicBezTo>
                <a:cubicBezTo>
                  <a:pt x="807599" y="1665728"/>
                  <a:pt x="743266" y="1587958"/>
                  <a:pt x="614597" y="1587958"/>
                </a:cubicBezTo>
                <a:cubicBezTo>
                  <a:pt x="475135" y="1587958"/>
                  <a:pt x="410801" y="1690096"/>
                  <a:pt x="421595" y="1894370"/>
                </a:cubicBezTo>
                <a:lnTo>
                  <a:pt x="202893" y="1894370"/>
                </a:lnTo>
                <a:cubicBezTo>
                  <a:pt x="202894" y="1647675"/>
                  <a:pt x="283412" y="1492055"/>
                  <a:pt x="444453" y="1427508"/>
                </a:cubicBezTo>
                <a:lnTo>
                  <a:pt x="504120" y="1409686"/>
                </a:lnTo>
                <a:close/>
              </a:path>
            </a:pathLst>
          </a:custGeom>
          <a:solidFill>
            <a:srgbClr val="FEFEFE">
              <a:alpha val="30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square">
            <a:noAutofit/>
          </a:bodyPr>
          <a:lstStyle/>
          <a:p>
            <a:endParaRPr lang="zh-CN" altLang="zh-CN" sz="13800" b="1">
              <a:solidFill>
                <a:srgbClr val="595959"/>
              </a:solidFill>
              <a:latin typeface="方正姚体" panose="02010601030101010101" pitchFamily="2" charset="-122"/>
              <a:ea typeface="方正姚体" panose="02010601030101010101" pitchFamily="2" charset="-122"/>
              <a:sym typeface="方正姚体" panose="02010601030101010101" pitchFamily="2" charset="-122"/>
            </a:endParaRPr>
          </a:p>
        </p:txBody>
      </p:sp>
      <p:pic>
        <p:nvPicPr>
          <p:cNvPr id="32" name="图片 21"/>
          <p:cNvPicPr>
            <a:picLocks noChangeArrowheads="1"/>
          </p:cNvPicPr>
          <p:nvPr/>
        </p:nvPicPr>
        <p:blipFill>
          <a:blip r:embed="rId4" cstate="print">
            <a:extLst>
              <a:ext uri="{28A0092B-C50C-407E-A947-70E740481C1C}">
                <a14:useLocalDpi xmlns:a14="http://schemas.microsoft.com/office/drawing/2010/main" val="0"/>
              </a:ext>
            </a:extLst>
          </a:blip>
          <a:srcRect t="76775"/>
          <a:stretch>
            <a:fillRect/>
          </a:stretch>
        </p:blipFill>
        <p:spPr bwMode="auto">
          <a:xfrm flipH="1">
            <a:off x="4562475" y="1992313"/>
            <a:ext cx="1189038" cy="8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图片 22"/>
          <p:cNvPicPr>
            <a:picLocks noChangeArrowheads="1"/>
          </p:cNvPicPr>
          <p:nvPr/>
        </p:nvPicPr>
        <p:blipFill>
          <a:blip r:embed="rId5" cstate="print">
            <a:extLst>
              <a:ext uri="{28A0092B-C50C-407E-A947-70E740481C1C}">
                <a14:useLocalDpi xmlns:a14="http://schemas.microsoft.com/office/drawing/2010/main" val="0"/>
              </a:ext>
            </a:extLst>
          </a:blip>
          <a:srcRect t="76775"/>
          <a:stretch>
            <a:fillRect/>
          </a:stretch>
        </p:blipFill>
        <p:spPr bwMode="auto">
          <a:xfrm flipH="1">
            <a:off x="8520113" y="1985963"/>
            <a:ext cx="1189037" cy="90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图片 23"/>
          <p:cNvPicPr>
            <a:picLocks noChangeArrowheads="1"/>
          </p:cNvPicPr>
          <p:nvPr/>
        </p:nvPicPr>
        <p:blipFill>
          <a:blip r:embed="rId5" cstate="print">
            <a:extLst>
              <a:ext uri="{28A0092B-C50C-407E-A947-70E740481C1C}">
                <a14:useLocalDpi xmlns:a14="http://schemas.microsoft.com/office/drawing/2010/main" val="0"/>
              </a:ext>
            </a:extLst>
          </a:blip>
          <a:srcRect t="76775"/>
          <a:stretch>
            <a:fillRect/>
          </a:stretch>
        </p:blipFill>
        <p:spPr bwMode="auto">
          <a:xfrm flipH="1">
            <a:off x="598488" y="1985963"/>
            <a:ext cx="1189037" cy="90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 name="组合 24"/>
          <p:cNvGrpSpPr>
            <a:grpSpLocks/>
          </p:cNvGrpSpPr>
          <p:nvPr/>
        </p:nvGrpSpPr>
        <p:grpSpPr bwMode="auto">
          <a:xfrm rot="1200000">
            <a:off x="2201863" y="4148138"/>
            <a:ext cx="344487" cy="385762"/>
            <a:chOff x="0" y="0"/>
            <a:chExt cx="402656" cy="450303"/>
          </a:xfrm>
        </p:grpSpPr>
        <p:sp>
          <p:nvSpPr>
            <p:cNvPr id="36" name="Freeform 108"/>
            <p:cNvSpPr>
              <a:spLocks noEditPoints="1" noChangeArrowheads="1"/>
            </p:cNvSpPr>
            <p:nvPr/>
          </p:nvSpPr>
          <p:spPr bwMode="auto">
            <a:xfrm>
              <a:off x="69134" y="167228"/>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6"/>
                <a:gd name="T32" fmla="*/ 26 w 26"/>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SimSun" panose="02010600030101010101" pitchFamily="2" charset="-122"/>
              </a:endParaRPr>
            </a:p>
          </p:txBody>
        </p:sp>
        <p:sp>
          <p:nvSpPr>
            <p:cNvPr id="37" name="Freeform 109"/>
            <p:cNvSpPr>
              <a:spLocks noEditPoints="1" noChangeArrowheads="1"/>
            </p:cNvSpPr>
            <p:nvPr/>
          </p:nvSpPr>
          <p:spPr bwMode="auto">
            <a:xfrm>
              <a:off x="197125" y="129859"/>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2"/>
                <a:gd name="T32" fmla="*/ 22 w 22"/>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SimSun" panose="02010600030101010101" pitchFamily="2" charset="-122"/>
              </a:endParaRPr>
            </a:p>
          </p:txBody>
        </p:sp>
        <p:sp>
          <p:nvSpPr>
            <p:cNvPr id="38" name="Freeform 110"/>
            <p:cNvSpPr>
              <a:spLocks noEditPoints="1" noChangeArrowheads="1"/>
            </p:cNvSpPr>
            <p:nvPr/>
          </p:nvSpPr>
          <p:spPr bwMode="auto">
            <a:xfrm>
              <a:off x="82213" y="181242"/>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4"/>
                <a:gd name="T32" fmla="*/ 14 w 14"/>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SimSun" panose="02010600030101010101" pitchFamily="2" charset="-122"/>
              </a:endParaRPr>
            </a:p>
          </p:txBody>
        </p:sp>
        <p:sp>
          <p:nvSpPr>
            <p:cNvPr id="39" name="Freeform 111"/>
            <p:cNvSpPr>
              <a:spLocks noEditPoints="1" noChangeArrowheads="1"/>
            </p:cNvSpPr>
            <p:nvPr/>
          </p:nvSpPr>
          <p:spPr bwMode="auto">
            <a:xfrm>
              <a:off x="172834" y="105568"/>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4"/>
                <a:gd name="T32" fmla="*/ 44 w 4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SimSun" panose="02010600030101010101" pitchFamily="2" charset="-122"/>
              </a:endParaRPr>
            </a:p>
          </p:txBody>
        </p:sp>
        <p:sp>
          <p:nvSpPr>
            <p:cNvPr id="40" name="Freeform 112"/>
            <p:cNvSpPr>
              <a:spLocks noEditPoints="1" noChangeArrowheads="1"/>
            </p:cNvSpPr>
            <p:nvPr/>
          </p:nvSpPr>
          <p:spPr bwMode="auto">
            <a:xfrm>
              <a:off x="0" y="0"/>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204"/>
                <a:gd name="T140" fmla="*/ 182 w 182"/>
                <a:gd name="T141" fmla="*/ 204 h 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SimSun" panose="02010600030101010101" pitchFamily="2" charset="-122"/>
              </a:endParaRPr>
            </a:p>
          </p:txBody>
        </p:sp>
      </p:grpSp>
      <p:grpSp>
        <p:nvGrpSpPr>
          <p:cNvPr id="41" name="组合 30"/>
          <p:cNvGrpSpPr>
            <a:grpSpLocks/>
          </p:cNvGrpSpPr>
          <p:nvPr/>
        </p:nvGrpSpPr>
        <p:grpSpPr bwMode="auto">
          <a:xfrm rot="1200000">
            <a:off x="6343650" y="4156075"/>
            <a:ext cx="355600" cy="382588"/>
            <a:chOff x="0" y="0"/>
            <a:chExt cx="466184" cy="501686"/>
          </a:xfrm>
        </p:grpSpPr>
        <p:sp>
          <p:nvSpPr>
            <p:cNvPr id="42" name="Freeform 154"/>
            <p:cNvSpPr>
              <a:spLocks noChangeArrowheads="1"/>
            </p:cNvSpPr>
            <p:nvPr/>
          </p:nvSpPr>
          <p:spPr bwMode="auto">
            <a:xfrm>
              <a:off x="141070" y="426012"/>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
                <a:gd name="T34" fmla="*/ 0 h 21"/>
                <a:gd name="T35" fmla="*/ 23 w 23"/>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SimSun" panose="02010600030101010101" pitchFamily="2" charset="-122"/>
              </a:endParaRPr>
            </a:p>
          </p:txBody>
        </p:sp>
        <p:sp>
          <p:nvSpPr>
            <p:cNvPr id="43" name="Rectangle 155"/>
            <p:cNvSpPr>
              <a:spLocks noChangeArrowheads="1"/>
            </p:cNvSpPr>
            <p:nvPr/>
          </p:nvSpPr>
          <p:spPr bwMode="auto">
            <a:xfrm>
              <a:off x="160689" y="419472"/>
              <a:ext cx="9342" cy="32698"/>
            </a:xfrm>
            <a:prstGeom prst="rect">
              <a:avLst/>
            </a:pr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SimSun" panose="02010600030101010101" pitchFamily="2" charset="-122"/>
              </a:endParaRPr>
            </a:p>
          </p:txBody>
        </p:sp>
        <p:sp>
          <p:nvSpPr>
            <p:cNvPr id="44" name="Freeform 156"/>
            <p:cNvSpPr>
              <a:spLocks noEditPoints="1" noChangeArrowheads="1"/>
            </p:cNvSpPr>
            <p:nvPr/>
          </p:nvSpPr>
          <p:spPr bwMode="auto">
            <a:xfrm>
              <a:off x="39238" y="81278"/>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8"/>
                <a:gd name="T79" fmla="*/ 0 h 118"/>
                <a:gd name="T80" fmla="*/ 118 w 118"/>
                <a:gd name="T81" fmla="*/ 118 h 11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SimSun" panose="02010600030101010101" pitchFamily="2" charset="-122"/>
              </a:endParaRPr>
            </a:p>
          </p:txBody>
        </p:sp>
        <p:sp>
          <p:nvSpPr>
            <p:cNvPr id="45" name="Freeform 157"/>
            <p:cNvSpPr>
              <a:spLocks noEditPoints="1" noChangeArrowheads="1"/>
            </p:cNvSpPr>
            <p:nvPr/>
          </p:nvSpPr>
          <p:spPr bwMode="auto">
            <a:xfrm>
              <a:off x="0" y="0"/>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3"/>
                <a:gd name="T70" fmla="*/ 0 h 227"/>
                <a:gd name="T71" fmla="*/ 153 w 153"/>
                <a:gd name="T72" fmla="*/ 227 h 22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SimSun" panose="02010600030101010101" pitchFamily="2" charset="-122"/>
              </a:endParaRPr>
            </a:p>
          </p:txBody>
        </p:sp>
        <p:sp>
          <p:nvSpPr>
            <p:cNvPr id="46" name="Freeform 158"/>
            <p:cNvSpPr>
              <a:spLocks noEditPoints="1" noChangeArrowheads="1"/>
            </p:cNvSpPr>
            <p:nvPr/>
          </p:nvSpPr>
          <p:spPr bwMode="auto">
            <a:xfrm>
              <a:off x="275600" y="202729"/>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6"/>
                <a:gd name="T79" fmla="*/ 0 h 86"/>
                <a:gd name="T80" fmla="*/ 86 w 86"/>
                <a:gd name="T81" fmla="*/ 86 h 8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SimSun" panose="02010600030101010101" pitchFamily="2" charset="-122"/>
              </a:endParaRPr>
            </a:p>
          </p:txBody>
        </p:sp>
      </p:grpSp>
      <p:grpSp>
        <p:nvGrpSpPr>
          <p:cNvPr id="47" name="组合 36"/>
          <p:cNvGrpSpPr>
            <a:grpSpLocks/>
          </p:cNvGrpSpPr>
          <p:nvPr/>
        </p:nvGrpSpPr>
        <p:grpSpPr bwMode="auto">
          <a:xfrm rot="1200000">
            <a:off x="10220325" y="4133850"/>
            <a:ext cx="319088" cy="409575"/>
            <a:chOff x="0" y="0"/>
            <a:chExt cx="563562" cy="720725"/>
          </a:xfrm>
        </p:grpSpPr>
        <p:sp>
          <p:nvSpPr>
            <p:cNvPr id="48" name="Freeform 32"/>
            <p:cNvSpPr>
              <a:spLocks noChangeArrowheads="1"/>
            </p:cNvSpPr>
            <p:nvPr/>
          </p:nvSpPr>
          <p:spPr bwMode="auto">
            <a:xfrm>
              <a:off x="209550" y="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 name="T14" fmla="*/ 0 60000 65536"/>
                <a:gd name="T15" fmla="*/ 0 60000 65536"/>
                <a:gd name="T16" fmla="*/ 0 60000 65536"/>
                <a:gd name="T17" fmla="*/ 0 60000 65536"/>
                <a:gd name="T18" fmla="*/ 0 60000 65536"/>
                <a:gd name="T19" fmla="*/ 0 60000 65536"/>
                <a:gd name="T20" fmla="*/ 0 60000 65536"/>
                <a:gd name="T21" fmla="*/ 0 w 64"/>
                <a:gd name="T22" fmla="*/ 0 h 321"/>
                <a:gd name="T23" fmla="*/ 64 w 64"/>
                <a:gd name="T24" fmla="*/ 321 h 3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SimSun" panose="02010600030101010101" pitchFamily="2" charset="-122"/>
              </a:endParaRPr>
            </a:p>
          </p:txBody>
        </p:sp>
        <p:sp>
          <p:nvSpPr>
            <p:cNvPr id="49" name="Freeform 33"/>
            <p:cNvSpPr>
              <a:spLocks noChangeArrowheads="1"/>
            </p:cNvSpPr>
            <p:nvPr/>
          </p:nvSpPr>
          <p:spPr bwMode="auto">
            <a:xfrm>
              <a:off x="0" y="43973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 name="T14" fmla="*/ 0 60000 65536"/>
                <a:gd name="T15" fmla="*/ 0 60000 65536"/>
                <a:gd name="T16" fmla="*/ 0 60000 65536"/>
                <a:gd name="T17" fmla="*/ 0 60000 65536"/>
                <a:gd name="T18" fmla="*/ 0 60000 65536"/>
                <a:gd name="T19" fmla="*/ 0 60000 65536"/>
                <a:gd name="T20" fmla="*/ 0 60000 65536"/>
                <a:gd name="T21" fmla="*/ 0 w 63"/>
                <a:gd name="T22" fmla="*/ 0 h 125"/>
                <a:gd name="T23" fmla="*/ 63 w 63"/>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SimSun" panose="02010600030101010101" pitchFamily="2" charset="-122"/>
              </a:endParaRPr>
            </a:p>
          </p:txBody>
        </p:sp>
        <p:sp>
          <p:nvSpPr>
            <p:cNvPr id="50" name="Freeform 34"/>
            <p:cNvSpPr>
              <a:spLocks noChangeArrowheads="1"/>
            </p:cNvSpPr>
            <p:nvPr/>
          </p:nvSpPr>
          <p:spPr bwMode="auto">
            <a:xfrm>
              <a:off x="420687" y="23177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 name="T14" fmla="*/ 0 60000 65536"/>
                <a:gd name="T15" fmla="*/ 0 60000 65536"/>
                <a:gd name="T16" fmla="*/ 0 60000 65536"/>
                <a:gd name="T17" fmla="*/ 0 60000 65536"/>
                <a:gd name="T18" fmla="*/ 0 60000 65536"/>
                <a:gd name="T19" fmla="*/ 0 60000 65536"/>
                <a:gd name="T20" fmla="*/ 0 60000 65536"/>
                <a:gd name="T21" fmla="*/ 0 w 64"/>
                <a:gd name="T22" fmla="*/ 0 h 218"/>
                <a:gd name="T23" fmla="*/ 64 w 64"/>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SimSun" panose="02010600030101010101" pitchFamily="2" charset="-122"/>
              </a:endParaRPr>
            </a:p>
          </p:txBody>
        </p:sp>
      </p:grpSp>
      <p:sp>
        <p:nvSpPr>
          <p:cNvPr id="54" name="文本框 57"/>
          <p:cNvSpPr txBox="1"/>
          <p:nvPr/>
        </p:nvSpPr>
        <p:spPr>
          <a:xfrm rot="1222783">
            <a:off x="905765" y="4581525"/>
            <a:ext cx="2156955" cy="892552"/>
          </a:xfrm>
          <a:prstGeom prst="rect">
            <a:avLst/>
          </a:prstGeom>
          <a:noFill/>
          <a:effectLst/>
        </p:spPr>
        <p:txBody>
          <a:bodyPr wrap="square" rtlCol="0">
            <a:spAutoFit/>
          </a:bodyPr>
          <a:lstStyle/>
          <a:p>
            <a:r>
              <a:rPr lang="zh-CN" altLang="en-US" sz="1400" b="1" dirty="0" smtClean="0">
                <a:solidFill>
                  <a:srgbClr val="FDFDFD"/>
                </a:solidFill>
                <a:latin typeface="微软雅黑" pitchFamily="34" charset="-122"/>
                <a:ea typeface="微软雅黑" pitchFamily="34" charset="-122"/>
              </a:rPr>
              <a:t>点击输入标题</a:t>
            </a:r>
            <a:endParaRPr lang="en-US" altLang="zh-CN" sz="1000" b="1" dirty="0">
              <a:solidFill>
                <a:srgbClr val="FDFDFD"/>
              </a:solidFill>
              <a:latin typeface="微软雅黑" pitchFamily="34" charset="-122"/>
              <a:ea typeface="微软雅黑" pitchFamily="34" charset="-122"/>
            </a:endParaRPr>
          </a:p>
          <a:p>
            <a:r>
              <a:rPr lang="zh-CN" altLang="en-US" sz="1200" dirty="0" smtClean="0">
                <a:solidFill>
                  <a:srgbClr val="FDFDFD"/>
                </a:solidFill>
                <a:latin typeface="微软雅黑" pitchFamily="34" charset="-122"/>
                <a:ea typeface="微软雅黑" pitchFamily="34" charset="-122"/>
              </a:rPr>
              <a:t>点击输入文本内容</a:t>
            </a:r>
            <a:r>
              <a:rPr lang="zh-CN" altLang="en-US" sz="1200" dirty="0">
                <a:solidFill>
                  <a:srgbClr val="FDFDFD"/>
                </a:solidFill>
                <a:latin typeface="微软雅黑" pitchFamily="34" charset="-122"/>
                <a:ea typeface="微软雅黑" pitchFamily="34" charset="-122"/>
              </a:rPr>
              <a:t>点击输入文本内容</a:t>
            </a:r>
            <a:endParaRPr lang="en-US" altLang="zh-CN" sz="1200" dirty="0">
              <a:solidFill>
                <a:srgbClr val="FDFDFD"/>
              </a:solidFill>
              <a:latin typeface="微软雅黑" pitchFamily="34" charset="-122"/>
              <a:ea typeface="微软雅黑" pitchFamily="34" charset="-122"/>
            </a:endParaRPr>
          </a:p>
          <a:p>
            <a:endParaRPr lang="en-US" altLang="zh-CN" sz="1400" dirty="0" smtClean="0">
              <a:solidFill>
                <a:srgbClr val="FDFDFD"/>
              </a:solidFill>
              <a:latin typeface="微软雅黑" pitchFamily="34" charset="-122"/>
              <a:ea typeface="微软雅黑" pitchFamily="34" charset="-122"/>
            </a:endParaRPr>
          </a:p>
        </p:txBody>
      </p:sp>
      <p:sp>
        <p:nvSpPr>
          <p:cNvPr id="55" name="文本框 57"/>
          <p:cNvSpPr txBox="1"/>
          <p:nvPr/>
        </p:nvSpPr>
        <p:spPr>
          <a:xfrm rot="1222783">
            <a:off x="5084880" y="4522916"/>
            <a:ext cx="2156955" cy="892552"/>
          </a:xfrm>
          <a:prstGeom prst="rect">
            <a:avLst/>
          </a:prstGeom>
          <a:noFill/>
          <a:effectLst/>
        </p:spPr>
        <p:txBody>
          <a:bodyPr wrap="square" rtlCol="0">
            <a:spAutoFit/>
          </a:bodyPr>
          <a:lstStyle/>
          <a:p>
            <a:r>
              <a:rPr lang="zh-CN" altLang="en-US" sz="1400" b="1" dirty="0" smtClean="0">
                <a:solidFill>
                  <a:srgbClr val="FDFDFD"/>
                </a:solidFill>
                <a:latin typeface="微软雅黑" pitchFamily="34" charset="-122"/>
                <a:ea typeface="微软雅黑" pitchFamily="34" charset="-122"/>
              </a:rPr>
              <a:t>点击输入标题</a:t>
            </a:r>
            <a:endParaRPr lang="en-US" altLang="zh-CN" sz="1000" b="1" dirty="0">
              <a:solidFill>
                <a:srgbClr val="FDFDFD"/>
              </a:solidFill>
              <a:latin typeface="微软雅黑" pitchFamily="34" charset="-122"/>
              <a:ea typeface="微软雅黑" pitchFamily="34" charset="-122"/>
            </a:endParaRPr>
          </a:p>
          <a:p>
            <a:r>
              <a:rPr lang="zh-CN" altLang="en-US" sz="1200" dirty="0" smtClean="0">
                <a:solidFill>
                  <a:srgbClr val="FDFDFD"/>
                </a:solidFill>
                <a:latin typeface="微软雅黑" pitchFamily="34" charset="-122"/>
                <a:ea typeface="微软雅黑" pitchFamily="34" charset="-122"/>
              </a:rPr>
              <a:t>点击输入文本内容</a:t>
            </a:r>
            <a:r>
              <a:rPr lang="zh-CN" altLang="en-US" sz="1200" dirty="0">
                <a:solidFill>
                  <a:srgbClr val="FDFDFD"/>
                </a:solidFill>
                <a:latin typeface="微软雅黑" pitchFamily="34" charset="-122"/>
                <a:ea typeface="微软雅黑" pitchFamily="34" charset="-122"/>
              </a:rPr>
              <a:t>点击输入文本内容</a:t>
            </a:r>
            <a:endParaRPr lang="en-US" altLang="zh-CN" sz="1200" dirty="0">
              <a:solidFill>
                <a:srgbClr val="FDFDFD"/>
              </a:solidFill>
              <a:latin typeface="微软雅黑" pitchFamily="34" charset="-122"/>
              <a:ea typeface="微软雅黑" pitchFamily="34" charset="-122"/>
            </a:endParaRPr>
          </a:p>
          <a:p>
            <a:endParaRPr lang="en-US" altLang="zh-CN" sz="1400" dirty="0" smtClean="0">
              <a:solidFill>
                <a:srgbClr val="FDFDFD"/>
              </a:solidFill>
              <a:latin typeface="微软雅黑" pitchFamily="34" charset="-122"/>
              <a:ea typeface="微软雅黑" pitchFamily="34" charset="-122"/>
            </a:endParaRPr>
          </a:p>
        </p:txBody>
      </p:sp>
      <p:sp>
        <p:nvSpPr>
          <p:cNvPr id="56" name="文本框 57"/>
          <p:cNvSpPr txBox="1"/>
          <p:nvPr/>
        </p:nvSpPr>
        <p:spPr>
          <a:xfrm rot="1222783">
            <a:off x="9146319" y="4618450"/>
            <a:ext cx="2156955" cy="892552"/>
          </a:xfrm>
          <a:prstGeom prst="rect">
            <a:avLst/>
          </a:prstGeom>
          <a:noFill/>
          <a:effectLst/>
        </p:spPr>
        <p:txBody>
          <a:bodyPr wrap="square" rtlCol="0">
            <a:spAutoFit/>
          </a:bodyPr>
          <a:lstStyle/>
          <a:p>
            <a:r>
              <a:rPr lang="zh-CN" altLang="en-US" sz="1400" b="1" dirty="0" smtClean="0">
                <a:solidFill>
                  <a:srgbClr val="FDFDFD"/>
                </a:solidFill>
                <a:latin typeface="微软雅黑" pitchFamily="34" charset="-122"/>
                <a:ea typeface="微软雅黑" pitchFamily="34" charset="-122"/>
              </a:rPr>
              <a:t>点击输入标题</a:t>
            </a:r>
            <a:endParaRPr lang="en-US" altLang="zh-CN" sz="1000" b="1" dirty="0">
              <a:solidFill>
                <a:srgbClr val="FDFDFD"/>
              </a:solidFill>
              <a:latin typeface="微软雅黑" pitchFamily="34" charset="-122"/>
              <a:ea typeface="微软雅黑" pitchFamily="34" charset="-122"/>
            </a:endParaRPr>
          </a:p>
          <a:p>
            <a:r>
              <a:rPr lang="zh-CN" altLang="en-US" sz="1200" dirty="0" smtClean="0">
                <a:solidFill>
                  <a:srgbClr val="FDFDFD"/>
                </a:solidFill>
                <a:latin typeface="微软雅黑" pitchFamily="34" charset="-122"/>
                <a:ea typeface="微软雅黑" pitchFamily="34" charset="-122"/>
              </a:rPr>
              <a:t>点击输入文本内容</a:t>
            </a:r>
            <a:r>
              <a:rPr lang="zh-CN" altLang="en-US" sz="1200" dirty="0">
                <a:solidFill>
                  <a:srgbClr val="FDFDFD"/>
                </a:solidFill>
                <a:latin typeface="微软雅黑" pitchFamily="34" charset="-122"/>
                <a:ea typeface="微软雅黑" pitchFamily="34" charset="-122"/>
              </a:rPr>
              <a:t>点击输入文本内容</a:t>
            </a:r>
            <a:endParaRPr lang="en-US" altLang="zh-CN" sz="1200" dirty="0">
              <a:solidFill>
                <a:srgbClr val="FDFDFD"/>
              </a:solidFill>
              <a:latin typeface="微软雅黑" pitchFamily="34" charset="-122"/>
              <a:ea typeface="微软雅黑" pitchFamily="34" charset="-122"/>
            </a:endParaRPr>
          </a:p>
          <a:p>
            <a:endParaRPr lang="en-US" altLang="zh-CN" sz="1400" dirty="0" smtClean="0">
              <a:solidFill>
                <a:srgbClr val="FDFDFD"/>
              </a:solidFill>
              <a:latin typeface="微软雅黑" pitchFamily="34" charset="-122"/>
              <a:ea typeface="微软雅黑" pitchFamily="34" charset="-122"/>
            </a:endParaRPr>
          </a:p>
        </p:txBody>
      </p:sp>
    </p:spTree>
    <p:extLst>
      <p:ext uri="{BB962C8B-B14F-4D97-AF65-F5344CB8AC3E}">
        <p14:creationId xmlns:p14="http://schemas.microsoft.com/office/powerpoint/2010/main" val="2019586638"/>
      </p:ext>
    </p:extLst>
  </p:cSld>
  <p:clrMapOvr>
    <a:masterClrMapping/>
  </p:clrMapOvr>
  <p:transition spd="slow" advTm="1000">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2" name="文本框 18"/>
          <p:cNvSpPr>
            <a:spLocks noChangeArrowheads="1"/>
          </p:cNvSpPr>
          <p:nvPr/>
        </p:nvSpPr>
        <p:spPr bwMode="auto">
          <a:xfrm>
            <a:off x="4618672" y="119019"/>
            <a:ext cx="295465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5400" b="1" dirty="0" smtClean="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rPr>
              <a:t>发展规划</a:t>
            </a:r>
            <a:endParaRPr lang="en-US" altLang="en-US" sz="54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70" name="直接连接符 69"/>
          <p:cNvCxnSpPr/>
          <p:nvPr/>
        </p:nvCxnSpPr>
        <p:spPr>
          <a:xfrm flipH="1" flipV="1">
            <a:off x="8235919" y="543633"/>
            <a:ext cx="3600000" cy="253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flipV="1">
            <a:off x="329953" y="543633"/>
            <a:ext cx="3600000" cy="253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sp>
        <p:nvSpPr>
          <p:cNvPr id="5" name="任意多边形 8"/>
          <p:cNvSpPr>
            <a:spLocks noChangeArrowheads="1"/>
          </p:cNvSpPr>
          <p:nvPr/>
        </p:nvSpPr>
        <p:spPr bwMode="auto">
          <a:xfrm>
            <a:off x="1330325" y="2184400"/>
            <a:ext cx="4770438" cy="1309688"/>
          </a:xfrm>
          <a:custGeom>
            <a:avLst/>
            <a:gdLst>
              <a:gd name="T0" fmla="*/ 1682690 w 5285686"/>
              <a:gd name="T1" fmla="*/ 75642 h 1450730"/>
              <a:gd name="T2" fmla="*/ 1486848 w 5285686"/>
              <a:gd name="T3" fmla="*/ 184380 h 1450730"/>
              <a:gd name="T4" fmla="*/ 1440622 w 5285686"/>
              <a:gd name="T5" fmla="*/ 261698 h 1450730"/>
              <a:gd name="T6" fmla="*/ 1403668 w 5285686"/>
              <a:gd name="T7" fmla="*/ 323510 h 1450730"/>
              <a:gd name="T8" fmla="*/ 1416107 w 5285686"/>
              <a:gd name="T9" fmla="*/ 345056 h 1450730"/>
              <a:gd name="T10" fmla="*/ 1566076 w 5285686"/>
              <a:gd name="T11" fmla="*/ 604809 h 1450730"/>
              <a:gd name="T12" fmla="*/ 1566202 w 5285686"/>
              <a:gd name="T13" fmla="*/ 845505 h 1450730"/>
              <a:gd name="T14" fmla="*/ 1404639 w 5285686"/>
              <a:gd name="T15" fmla="*/ 1125431 h 1450730"/>
              <a:gd name="T16" fmla="*/ 1399807 w 5285686"/>
              <a:gd name="T17" fmla="*/ 1133804 h 1450730"/>
              <a:gd name="T18" fmla="*/ 1401513 w 5285686"/>
              <a:gd name="T19" fmla="*/ 1136649 h 1450730"/>
              <a:gd name="T20" fmla="*/ 1486848 w 5285686"/>
              <a:gd name="T21" fmla="*/ 1278918 h 1450730"/>
              <a:gd name="T22" fmla="*/ 1682690 w 5285686"/>
              <a:gd name="T23" fmla="*/ 1387655 h 1450730"/>
              <a:gd name="T24" fmla="*/ 4728641 w 5285686"/>
              <a:gd name="T25" fmla="*/ 1387655 h 1450730"/>
              <a:gd name="T26" fmla="*/ 4923000 w 5285686"/>
              <a:gd name="T27" fmla="*/ 1278918 h 1450730"/>
              <a:gd name="T28" fmla="*/ 5187091 w 5285686"/>
              <a:gd name="T29" fmla="*/ 841103 h 1450730"/>
              <a:gd name="T30" fmla="*/ 5187091 w 5285686"/>
              <a:gd name="T31" fmla="*/ 623626 h 1450730"/>
              <a:gd name="T32" fmla="*/ 4923000 w 5285686"/>
              <a:gd name="T33" fmla="*/ 184380 h 1450730"/>
              <a:gd name="T34" fmla="*/ 4728641 w 5285686"/>
              <a:gd name="T35" fmla="*/ 75642 h 1450730"/>
              <a:gd name="T36" fmla="*/ 1682690 w 5285686"/>
              <a:gd name="T37" fmla="*/ 75642 h 1450730"/>
              <a:gd name="T38" fmla="*/ 519038 w 5285686"/>
              <a:gd name="T39" fmla="*/ 0 h 1450730"/>
              <a:gd name="T40" fmla="*/ 1078094 w 5285686"/>
              <a:gd name="T41" fmla="*/ 78 h 1450730"/>
              <a:gd name="T42" fmla="*/ 1286480 w 5285686"/>
              <a:gd name="T43" fmla="*/ 120535 h 1450730"/>
              <a:gd name="T44" fmla="*/ 1335696 w 5285686"/>
              <a:gd name="T45" fmla="*/ 205780 h 1450730"/>
              <a:gd name="T46" fmla="*/ 1363074 w 5285686"/>
              <a:gd name="T47" fmla="*/ 253199 h 1450730"/>
              <a:gd name="T48" fmla="*/ 1378497 w 5285686"/>
              <a:gd name="T49" fmla="*/ 226409 h 1450730"/>
              <a:gd name="T50" fmla="*/ 1426350 w 5285686"/>
              <a:gd name="T51" fmla="*/ 143284 h 1450730"/>
              <a:gd name="T52" fmla="*/ 1629089 w 5285686"/>
              <a:gd name="T53" fmla="*/ 26380 h 1450730"/>
              <a:gd name="T54" fmla="*/ 4782295 w 5285686"/>
              <a:gd name="T55" fmla="*/ 26380 h 1450730"/>
              <a:gd name="T56" fmla="*/ 4983498 w 5285686"/>
              <a:gd name="T57" fmla="*/ 143284 h 1450730"/>
              <a:gd name="T58" fmla="*/ 5256889 w 5285686"/>
              <a:gd name="T59" fmla="*/ 615514 h 1450730"/>
              <a:gd name="T60" fmla="*/ 5256889 w 5285686"/>
              <a:gd name="T61" fmla="*/ 849322 h 1450730"/>
              <a:gd name="T62" fmla="*/ 4983498 w 5285686"/>
              <a:gd name="T63" fmla="*/ 1320014 h 1450730"/>
              <a:gd name="T64" fmla="*/ 4782295 w 5285686"/>
              <a:gd name="T65" fmla="*/ 1436918 h 1450730"/>
              <a:gd name="T66" fmla="*/ 1629089 w 5285686"/>
              <a:gd name="T67" fmla="*/ 1436918 h 1450730"/>
              <a:gd name="T68" fmla="*/ 1426350 w 5285686"/>
              <a:gd name="T69" fmla="*/ 1320014 h 1450730"/>
              <a:gd name="T70" fmla="*/ 1359979 w 5285686"/>
              <a:gd name="T71" fmla="*/ 1205099 h 1450730"/>
              <a:gd name="T72" fmla="*/ 1359318 w 5285686"/>
              <a:gd name="T73" fmla="*/ 1203954 h 1450730"/>
              <a:gd name="T74" fmla="*/ 1354969 w 5285686"/>
              <a:gd name="T75" fmla="*/ 1211489 h 1450730"/>
              <a:gd name="T76" fmla="*/ 1286741 w 5285686"/>
              <a:gd name="T77" fmla="*/ 1329701 h 1450730"/>
              <a:gd name="T78" fmla="*/ 1077112 w 5285686"/>
              <a:gd name="T79" fmla="*/ 1450730 h 1450730"/>
              <a:gd name="T80" fmla="*/ 518056 w 5285686"/>
              <a:gd name="T81" fmla="*/ 1450653 h 1450730"/>
              <a:gd name="T82" fmla="*/ 309670 w 5285686"/>
              <a:gd name="T83" fmla="*/ 1330195 h 1450730"/>
              <a:gd name="T84" fmla="*/ 30075 w 5285686"/>
              <a:gd name="T85" fmla="*/ 845921 h 1450730"/>
              <a:gd name="T86" fmla="*/ 29948 w 5285686"/>
              <a:gd name="T87" fmla="*/ 605225 h 1450730"/>
              <a:gd name="T88" fmla="*/ 309409 w 5285686"/>
              <a:gd name="T89" fmla="*/ 121029 h 1450730"/>
              <a:gd name="T90" fmla="*/ 519038 w 5285686"/>
              <a:gd name="T91" fmla="*/ 0 h 145073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5285686"/>
              <a:gd name="T139" fmla="*/ 0 h 1450730"/>
              <a:gd name="T140" fmla="*/ 5285686 w 5285686"/>
              <a:gd name="T141" fmla="*/ 1450730 h 145073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5285686" h="1450730">
                <a:moveTo>
                  <a:pt x="1682690" y="75642"/>
                </a:moveTo>
                <a:cubicBezTo>
                  <a:pt x="1607024" y="75642"/>
                  <a:pt x="1523940" y="121426"/>
                  <a:pt x="1486848" y="184380"/>
                </a:cubicBezTo>
                <a:cubicBezTo>
                  <a:pt x="1470435" y="211833"/>
                  <a:pt x="1455048" y="237570"/>
                  <a:pt x="1440622" y="261698"/>
                </a:cubicBezTo>
                <a:lnTo>
                  <a:pt x="1403668" y="323510"/>
                </a:lnTo>
                <a:lnTo>
                  <a:pt x="1416107" y="345056"/>
                </a:lnTo>
                <a:cubicBezTo>
                  <a:pt x="1566076" y="604809"/>
                  <a:pt x="1566076" y="604809"/>
                  <a:pt x="1566076" y="604809"/>
                </a:cubicBezTo>
                <a:cubicBezTo>
                  <a:pt x="1606356" y="674577"/>
                  <a:pt x="1606742" y="776499"/>
                  <a:pt x="1566202" y="845505"/>
                </a:cubicBezTo>
                <a:cubicBezTo>
                  <a:pt x="1496337" y="966554"/>
                  <a:pt x="1443938" y="1057341"/>
                  <a:pt x="1404639" y="1125431"/>
                </a:cubicBezTo>
                <a:lnTo>
                  <a:pt x="1399807" y="1133804"/>
                </a:lnTo>
                <a:lnTo>
                  <a:pt x="1401513" y="1136649"/>
                </a:lnTo>
                <a:cubicBezTo>
                  <a:pt x="1486848" y="1278918"/>
                  <a:pt x="1486848" y="1278918"/>
                  <a:pt x="1486848" y="1278918"/>
                </a:cubicBezTo>
                <a:cubicBezTo>
                  <a:pt x="1523940" y="1341871"/>
                  <a:pt x="1607024" y="1387655"/>
                  <a:pt x="1682690" y="1387655"/>
                </a:cubicBezTo>
                <a:cubicBezTo>
                  <a:pt x="4728641" y="1387655"/>
                  <a:pt x="4728641" y="1387655"/>
                  <a:pt x="4728641" y="1387655"/>
                </a:cubicBezTo>
                <a:cubicBezTo>
                  <a:pt x="4804308" y="1387655"/>
                  <a:pt x="4885908" y="1341871"/>
                  <a:pt x="4923000" y="1278918"/>
                </a:cubicBezTo>
                <a:cubicBezTo>
                  <a:pt x="5187091" y="841103"/>
                  <a:pt x="5187091" y="841103"/>
                  <a:pt x="5187091" y="841103"/>
                </a:cubicBezTo>
                <a:cubicBezTo>
                  <a:pt x="5224182" y="778149"/>
                  <a:pt x="5224182" y="686579"/>
                  <a:pt x="5187091" y="623626"/>
                </a:cubicBezTo>
                <a:cubicBezTo>
                  <a:pt x="4923000" y="184380"/>
                  <a:pt x="4923000" y="184380"/>
                  <a:pt x="4923000" y="184380"/>
                </a:cubicBezTo>
                <a:cubicBezTo>
                  <a:pt x="4885908" y="121426"/>
                  <a:pt x="4804308" y="75642"/>
                  <a:pt x="4728641" y="75642"/>
                </a:cubicBezTo>
                <a:cubicBezTo>
                  <a:pt x="1682690" y="75642"/>
                  <a:pt x="1682690" y="75642"/>
                  <a:pt x="1682690" y="75642"/>
                </a:cubicBezTo>
                <a:close/>
                <a:moveTo>
                  <a:pt x="519038" y="0"/>
                </a:moveTo>
                <a:cubicBezTo>
                  <a:pt x="1078094" y="78"/>
                  <a:pt x="1078094" y="78"/>
                  <a:pt x="1078094" y="78"/>
                </a:cubicBezTo>
                <a:cubicBezTo>
                  <a:pt x="1158915" y="840"/>
                  <a:pt x="1246199" y="50767"/>
                  <a:pt x="1286480" y="120535"/>
                </a:cubicBezTo>
                <a:cubicBezTo>
                  <a:pt x="1303955" y="150802"/>
                  <a:pt x="1320338" y="179178"/>
                  <a:pt x="1335696" y="205780"/>
                </a:cubicBezTo>
                <a:lnTo>
                  <a:pt x="1363074" y="253199"/>
                </a:lnTo>
                <a:lnTo>
                  <a:pt x="1378497" y="226409"/>
                </a:lnTo>
                <a:cubicBezTo>
                  <a:pt x="1393430" y="200468"/>
                  <a:pt x="1409359" y="172798"/>
                  <a:pt x="1426350" y="143284"/>
                </a:cubicBezTo>
                <a:cubicBezTo>
                  <a:pt x="1464748" y="75603"/>
                  <a:pt x="1550758" y="26380"/>
                  <a:pt x="1629089" y="26380"/>
                </a:cubicBezTo>
                <a:cubicBezTo>
                  <a:pt x="1629089" y="26380"/>
                  <a:pt x="1629089" y="26380"/>
                  <a:pt x="4782295" y="26380"/>
                </a:cubicBezTo>
                <a:cubicBezTo>
                  <a:pt x="4860626" y="26380"/>
                  <a:pt x="4945100" y="75603"/>
                  <a:pt x="4983498" y="143284"/>
                </a:cubicBezTo>
                <a:cubicBezTo>
                  <a:pt x="4983498" y="143284"/>
                  <a:pt x="4983498" y="143284"/>
                  <a:pt x="5256889" y="615514"/>
                </a:cubicBezTo>
                <a:cubicBezTo>
                  <a:pt x="5295286" y="683195"/>
                  <a:pt x="5295286" y="781641"/>
                  <a:pt x="5256889" y="849322"/>
                </a:cubicBezTo>
                <a:cubicBezTo>
                  <a:pt x="5256889" y="849322"/>
                  <a:pt x="5256889" y="849322"/>
                  <a:pt x="4983498" y="1320014"/>
                </a:cubicBezTo>
                <a:cubicBezTo>
                  <a:pt x="4945100" y="1387696"/>
                  <a:pt x="4860626" y="1436918"/>
                  <a:pt x="4782295" y="1436918"/>
                </a:cubicBezTo>
                <a:cubicBezTo>
                  <a:pt x="4782295" y="1436918"/>
                  <a:pt x="4782295" y="1436918"/>
                  <a:pt x="1629089" y="1436918"/>
                </a:cubicBezTo>
                <a:cubicBezTo>
                  <a:pt x="1550758" y="1436918"/>
                  <a:pt x="1464748" y="1387696"/>
                  <a:pt x="1426350" y="1320014"/>
                </a:cubicBezTo>
                <a:cubicBezTo>
                  <a:pt x="1426350" y="1320014"/>
                  <a:pt x="1426350" y="1320014"/>
                  <a:pt x="1359979" y="1205099"/>
                </a:cubicBezTo>
                <a:lnTo>
                  <a:pt x="1359318" y="1203954"/>
                </a:lnTo>
                <a:lnTo>
                  <a:pt x="1354969" y="1211489"/>
                </a:lnTo>
                <a:cubicBezTo>
                  <a:pt x="1286741" y="1329701"/>
                  <a:pt x="1286741" y="1329701"/>
                  <a:pt x="1286741" y="1329701"/>
                </a:cubicBezTo>
                <a:cubicBezTo>
                  <a:pt x="1246991" y="1400075"/>
                  <a:pt x="1159303" y="1450702"/>
                  <a:pt x="1077112" y="1450730"/>
                </a:cubicBezTo>
                <a:cubicBezTo>
                  <a:pt x="518056" y="1450653"/>
                  <a:pt x="518056" y="1450653"/>
                  <a:pt x="518056" y="1450653"/>
                </a:cubicBezTo>
                <a:cubicBezTo>
                  <a:pt x="438025" y="1451258"/>
                  <a:pt x="349951" y="1399963"/>
                  <a:pt x="309670" y="1330195"/>
                </a:cubicBezTo>
                <a:lnTo>
                  <a:pt x="30075" y="845921"/>
                </a:lnTo>
                <a:cubicBezTo>
                  <a:pt x="-10206" y="776153"/>
                  <a:pt x="-9802" y="675599"/>
                  <a:pt x="29948" y="605225"/>
                </a:cubicBezTo>
                <a:cubicBezTo>
                  <a:pt x="309409" y="121029"/>
                  <a:pt x="309409" y="121029"/>
                  <a:pt x="309409" y="121029"/>
                </a:cubicBezTo>
                <a:cubicBezTo>
                  <a:pt x="351319" y="51232"/>
                  <a:pt x="439007" y="605"/>
                  <a:pt x="519038" y="0"/>
                </a:cubicBezTo>
                <a:close/>
              </a:path>
            </a:pathLst>
          </a:custGeom>
          <a:solidFill>
            <a:schemeClr val="bg1">
              <a:alpha val="30000"/>
            </a:schemeClr>
          </a:solidFill>
          <a:ln>
            <a:noFill/>
          </a:ln>
        </p:spPr>
        <p:txBody>
          <a:bodyPr/>
          <a:lstStyle/>
          <a:p>
            <a:endParaRPr lang="zh-CN" altLang="zh-CN">
              <a:solidFill>
                <a:srgbClr val="000000"/>
              </a:solidFill>
              <a:ea typeface="微软雅黑" panose="020B0503020204020204" pitchFamily="34" charset="-122"/>
              <a:sym typeface="Arial" panose="020B0604020202020204" pitchFamily="34" charset="0"/>
            </a:endParaRPr>
          </a:p>
        </p:txBody>
      </p:sp>
      <p:sp>
        <p:nvSpPr>
          <p:cNvPr id="6" name="Freeform 15"/>
          <p:cNvSpPr>
            <a:spLocks noChangeArrowheads="1"/>
          </p:cNvSpPr>
          <p:nvPr/>
        </p:nvSpPr>
        <p:spPr bwMode="auto">
          <a:xfrm rot="9000000">
            <a:off x="1452563" y="2303463"/>
            <a:ext cx="1196975" cy="1074737"/>
          </a:xfrm>
          <a:custGeom>
            <a:avLst/>
            <a:gdLst>
              <a:gd name="T0" fmla="*/ 334 w 1023"/>
              <a:gd name="T1" fmla="*/ 917 h 917"/>
              <a:gd name="T2" fmla="*/ 202 w 1023"/>
              <a:gd name="T3" fmla="*/ 841 h 917"/>
              <a:gd name="T4" fmla="*/ 25 w 1023"/>
              <a:gd name="T5" fmla="*/ 535 h 917"/>
              <a:gd name="T6" fmla="*/ 25 w 1023"/>
              <a:gd name="T7" fmla="*/ 382 h 917"/>
              <a:gd name="T8" fmla="*/ 202 w 1023"/>
              <a:gd name="T9" fmla="*/ 76 h 917"/>
              <a:gd name="T10" fmla="*/ 334 w 1023"/>
              <a:gd name="T11" fmla="*/ 0 h 917"/>
              <a:gd name="T12" fmla="*/ 688 w 1023"/>
              <a:gd name="T13" fmla="*/ 0 h 917"/>
              <a:gd name="T14" fmla="*/ 820 w 1023"/>
              <a:gd name="T15" fmla="*/ 76 h 917"/>
              <a:gd name="T16" fmla="*/ 997 w 1023"/>
              <a:gd name="T17" fmla="*/ 382 h 917"/>
              <a:gd name="T18" fmla="*/ 997 w 1023"/>
              <a:gd name="T19" fmla="*/ 535 h 917"/>
              <a:gd name="T20" fmla="*/ 820 w 1023"/>
              <a:gd name="T21" fmla="*/ 841 h 917"/>
              <a:gd name="T22" fmla="*/ 688 w 1023"/>
              <a:gd name="T23" fmla="*/ 917 h 917"/>
              <a:gd name="T24" fmla="*/ 334 w 1023"/>
              <a:gd name="T25" fmla="*/ 917 h 9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23"/>
              <a:gd name="T40" fmla="*/ 0 h 917"/>
              <a:gd name="T41" fmla="*/ 1023 w 1023"/>
              <a:gd name="T42" fmla="*/ 917 h 9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23" h="917">
                <a:moveTo>
                  <a:pt x="334" y="917"/>
                </a:moveTo>
                <a:cubicBezTo>
                  <a:pt x="283" y="917"/>
                  <a:pt x="228" y="885"/>
                  <a:pt x="202" y="841"/>
                </a:cubicBezTo>
                <a:cubicBezTo>
                  <a:pt x="25" y="535"/>
                  <a:pt x="25" y="535"/>
                  <a:pt x="25" y="535"/>
                </a:cubicBezTo>
                <a:cubicBezTo>
                  <a:pt x="0" y="490"/>
                  <a:pt x="0" y="426"/>
                  <a:pt x="25" y="382"/>
                </a:cubicBezTo>
                <a:cubicBezTo>
                  <a:pt x="202" y="76"/>
                  <a:pt x="202" y="76"/>
                  <a:pt x="202" y="76"/>
                </a:cubicBezTo>
                <a:cubicBezTo>
                  <a:pt x="228" y="32"/>
                  <a:pt x="283" y="0"/>
                  <a:pt x="334" y="0"/>
                </a:cubicBezTo>
                <a:cubicBezTo>
                  <a:pt x="688" y="0"/>
                  <a:pt x="688" y="0"/>
                  <a:pt x="688" y="0"/>
                </a:cubicBezTo>
                <a:cubicBezTo>
                  <a:pt x="739" y="0"/>
                  <a:pt x="795" y="32"/>
                  <a:pt x="820" y="76"/>
                </a:cubicBezTo>
                <a:cubicBezTo>
                  <a:pt x="997" y="382"/>
                  <a:pt x="997" y="382"/>
                  <a:pt x="997" y="382"/>
                </a:cubicBezTo>
                <a:cubicBezTo>
                  <a:pt x="1023" y="426"/>
                  <a:pt x="1023" y="490"/>
                  <a:pt x="997" y="535"/>
                </a:cubicBezTo>
                <a:cubicBezTo>
                  <a:pt x="820" y="841"/>
                  <a:pt x="820" y="841"/>
                  <a:pt x="820" y="841"/>
                </a:cubicBezTo>
                <a:cubicBezTo>
                  <a:pt x="795" y="885"/>
                  <a:pt x="739" y="917"/>
                  <a:pt x="688" y="917"/>
                </a:cubicBezTo>
                <a:lnTo>
                  <a:pt x="334" y="917"/>
                </a:lnTo>
                <a:close/>
              </a:path>
            </a:pathLst>
          </a:custGeom>
          <a:solidFill>
            <a:schemeClr val="bg1">
              <a:alpha val="30000"/>
            </a:schemeClr>
          </a:solidFill>
          <a:ln>
            <a:noFill/>
          </a:ln>
        </p:spPr>
        <p:txBody>
          <a:bodyPr anchor="ctr"/>
          <a:lstStyle/>
          <a:p>
            <a:pPr algn="ctr"/>
            <a:endParaRPr lang="zh-CN" altLang="zh-CN">
              <a:solidFill>
                <a:srgbClr val="FFFFFF"/>
              </a:solidFill>
              <a:latin typeface="SimSun" panose="02010600030101010101" pitchFamily="2" charset="-122"/>
              <a:sym typeface="SimSun" panose="02010600030101010101" pitchFamily="2" charset="-122"/>
            </a:endParaRPr>
          </a:p>
        </p:txBody>
      </p:sp>
      <p:sp>
        <p:nvSpPr>
          <p:cNvPr id="7" name="任意多边形 11"/>
          <p:cNvSpPr>
            <a:spLocks noChangeArrowheads="1"/>
          </p:cNvSpPr>
          <p:nvPr/>
        </p:nvSpPr>
        <p:spPr bwMode="auto">
          <a:xfrm rot="10800000">
            <a:off x="5967413" y="2925763"/>
            <a:ext cx="4770437" cy="1309687"/>
          </a:xfrm>
          <a:custGeom>
            <a:avLst/>
            <a:gdLst>
              <a:gd name="T0" fmla="*/ 4728641 w 5285686"/>
              <a:gd name="T1" fmla="*/ 1387655 h 1450730"/>
              <a:gd name="T2" fmla="*/ 4923000 w 5285686"/>
              <a:gd name="T3" fmla="*/ 1278917 h 1450730"/>
              <a:gd name="T4" fmla="*/ 5187091 w 5285686"/>
              <a:gd name="T5" fmla="*/ 841103 h 1450730"/>
              <a:gd name="T6" fmla="*/ 5187091 w 5285686"/>
              <a:gd name="T7" fmla="*/ 623626 h 1450730"/>
              <a:gd name="T8" fmla="*/ 4923000 w 5285686"/>
              <a:gd name="T9" fmla="*/ 184380 h 1450730"/>
              <a:gd name="T10" fmla="*/ 4728641 w 5285686"/>
              <a:gd name="T11" fmla="*/ 75642 h 1450730"/>
              <a:gd name="T12" fmla="*/ 1682690 w 5285686"/>
              <a:gd name="T13" fmla="*/ 75642 h 1450730"/>
              <a:gd name="T14" fmla="*/ 1486848 w 5285686"/>
              <a:gd name="T15" fmla="*/ 184380 h 1450730"/>
              <a:gd name="T16" fmla="*/ 1440622 w 5285686"/>
              <a:gd name="T17" fmla="*/ 261698 h 1450730"/>
              <a:gd name="T18" fmla="*/ 1403668 w 5285686"/>
              <a:gd name="T19" fmla="*/ 323510 h 1450730"/>
              <a:gd name="T20" fmla="*/ 1416107 w 5285686"/>
              <a:gd name="T21" fmla="*/ 345056 h 1450730"/>
              <a:gd name="T22" fmla="*/ 1566076 w 5285686"/>
              <a:gd name="T23" fmla="*/ 604809 h 1450730"/>
              <a:gd name="T24" fmla="*/ 1566202 w 5285686"/>
              <a:gd name="T25" fmla="*/ 845505 h 1450730"/>
              <a:gd name="T26" fmla="*/ 1404639 w 5285686"/>
              <a:gd name="T27" fmla="*/ 1125431 h 1450730"/>
              <a:gd name="T28" fmla="*/ 1399806 w 5285686"/>
              <a:gd name="T29" fmla="*/ 1133803 h 1450730"/>
              <a:gd name="T30" fmla="*/ 1401513 w 5285686"/>
              <a:gd name="T31" fmla="*/ 1136649 h 1450730"/>
              <a:gd name="T32" fmla="*/ 1486848 w 5285686"/>
              <a:gd name="T33" fmla="*/ 1278918 h 1450730"/>
              <a:gd name="T34" fmla="*/ 1682690 w 5285686"/>
              <a:gd name="T35" fmla="*/ 1387655 h 1450730"/>
              <a:gd name="T36" fmla="*/ 4728641 w 5285686"/>
              <a:gd name="T37" fmla="*/ 1387655 h 1450730"/>
              <a:gd name="T38" fmla="*/ 1077112 w 5285686"/>
              <a:gd name="T39" fmla="*/ 1450730 h 1450730"/>
              <a:gd name="T40" fmla="*/ 518056 w 5285686"/>
              <a:gd name="T41" fmla="*/ 1450653 h 1450730"/>
              <a:gd name="T42" fmla="*/ 309670 w 5285686"/>
              <a:gd name="T43" fmla="*/ 1330195 h 1450730"/>
              <a:gd name="T44" fmla="*/ 30075 w 5285686"/>
              <a:gd name="T45" fmla="*/ 845921 h 1450730"/>
              <a:gd name="T46" fmla="*/ 29948 w 5285686"/>
              <a:gd name="T47" fmla="*/ 605225 h 1450730"/>
              <a:gd name="T48" fmla="*/ 309409 w 5285686"/>
              <a:gd name="T49" fmla="*/ 121029 h 1450730"/>
              <a:gd name="T50" fmla="*/ 519038 w 5285686"/>
              <a:gd name="T51" fmla="*/ 0 h 1450730"/>
              <a:gd name="T52" fmla="*/ 1078094 w 5285686"/>
              <a:gd name="T53" fmla="*/ 77 h 1450730"/>
              <a:gd name="T54" fmla="*/ 1286480 w 5285686"/>
              <a:gd name="T55" fmla="*/ 120535 h 1450730"/>
              <a:gd name="T56" fmla="*/ 1335696 w 5285686"/>
              <a:gd name="T57" fmla="*/ 205780 h 1450730"/>
              <a:gd name="T58" fmla="*/ 1363074 w 5285686"/>
              <a:gd name="T59" fmla="*/ 253199 h 1450730"/>
              <a:gd name="T60" fmla="*/ 1378497 w 5285686"/>
              <a:gd name="T61" fmla="*/ 226409 h 1450730"/>
              <a:gd name="T62" fmla="*/ 1426350 w 5285686"/>
              <a:gd name="T63" fmla="*/ 143284 h 1450730"/>
              <a:gd name="T64" fmla="*/ 1629089 w 5285686"/>
              <a:gd name="T65" fmla="*/ 26380 h 1450730"/>
              <a:gd name="T66" fmla="*/ 4782295 w 5285686"/>
              <a:gd name="T67" fmla="*/ 26380 h 1450730"/>
              <a:gd name="T68" fmla="*/ 4983498 w 5285686"/>
              <a:gd name="T69" fmla="*/ 143284 h 1450730"/>
              <a:gd name="T70" fmla="*/ 5256889 w 5285686"/>
              <a:gd name="T71" fmla="*/ 615514 h 1450730"/>
              <a:gd name="T72" fmla="*/ 5256889 w 5285686"/>
              <a:gd name="T73" fmla="*/ 849322 h 1450730"/>
              <a:gd name="T74" fmla="*/ 4983498 w 5285686"/>
              <a:gd name="T75" fmla="*/ 1320014 h 1450730"/>
              <a:gd name="T76" fmla="*/ 4782295 w 5285686"/>
              <a:gd name="T77" fmla="*/ 1436918 h 1450730"/>
              <a:gd name="T78" fmla="*/ 1629089 w 5285686"/>
              <a:gd name="T79" fmla="*/ 1436918 h 1450730"/>
              <a:gd name="T80" fmla="*/ 1426350 w 5285686"/>
              <a:gd name="T81" fmla="*/ 1320014 h 1450730"/>
              <a:gd name="T82" fmla="*/ 1359979 w 5285686"/>
              <a:gd name="T83" fmla="*/ 1205099 h 1450730"/>
              <a:gd name="T84" fmla="*/ 1359318 w 5285686"/>
              <a:gd name="T85" fmla="*/ 1203954 h 1450730"/>
              <a:gd name="T86" fmla="*/ 1354969 w 5285686"/>
              <a:gd name="T87" fmla="*/ 1211489 h 1450730"/>
              <a:gd name="T88" fmla="*/ 1286741 w 5285686"/>
              <a:gd name="T89" fmla="*/ 1329701 h 1450730"/>
              <a:gd name="T90" fmla="*/ 1077112 w 5285686"/>
              <a:gd name="T91" fmla="*/ 1450730 h 145073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5285686"/>
              <a:gd name="T139" fmla="*/ 0 h 1450730"/>
              <a:gd name="T140" fmla="*/ 5285686 w 5285686"/>
              <a:gd name="T141" fmla="*/ 1450730 h 145073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5285686" h="1450730">
                <a:moveTo>
                  <a:pt x="4728641" y="1387655"/>
                </a:moveTo>
                <a:cubicBezTo>
                  <a:pt x="4804308" y="1387655"/>
                  <a:pt x="4885908" y="1341871"/>
                  <a:pt x="4923000" y="1278917"/>
                </a:cubicBezTo>
                <a:cubicBezTo>
                  <a:pt x="5187091" y="841103"/>
                  <a:pt x="5187091" y="841103"/>
                  <a:pt x="5187091" y="841103"/>
                </a:cubicBezTo>
                <a:cubicBezTo>
                  <a:pt x="5224182" y="778149"/>
                  <a:pt x="5224182" y="686579"/>
                  <a:pt x="5187091" y="623626"/>
                </a:cubicBezTo>
                <a:cubicBezTo>
                  <a:pt x="4923000" y="184380"/>
                  <a:pt x="4923000" y="184380"/>
                  <a:pt x="4923000" y="184380"/>
                </a:cubicBezTo>
                <a:cubicBezTo>
                  <a:pt x="4885908" y="121427"/>
                  <a:pt x="4804308" y="75642"/>
                  <a:pt x="4728641" y="75642"/>
                </a:cubicBezTo>
                <a:cubicBezTo>
                  <a:pt x="1682690" y="75642"/>
                  <a:pt x="1682690" y="75642"/>
                  <a:pt x="1682690" y="75642"/>
                </a:cubicBezTo>
                <a:cubicBezTo>
                  <a:pt x="1607024" y="75642"/>
                  <a:pt x="1523939" y="121427"/>
                  <a:pt x="1486848" y="184380"/>
                </a:cubicBezTo>
                <a:cubicBezTo>
                  <a:pt x="1470435" y="211833"/>
                  <a:pt x="1455048" y="237570"/>
                  <a:pt x="1440622" y="261698"/>
                </a:cubicBezTo>
                <a:lnTo>
                  <a:pt x="1403668" y="323510"/>
                </a:lnTo>
                <a:lnTo>
                  <a:pt x="1416107" y="345056"/>
                </a:lnTo>
                <a:cubicBezTo>
                  <a:pt x="1566076" y="604809"/>
                  <a:pt x="1566076" y="604809"/>
                  <a:pt x="1566076" y="604809"/>
                </a:cubicBezTo>
                <a:cubicBezTo>
                  <a:pt x="1606356" y="674577"/>
                  <a:pt x="1606742" y="776499"/>
                  <a:pt x="1566202" y="845505"/>
                </a:cubicBezTo>
                <a:cubicBezTo>
                  <a:pt x="1496337" y="966554"/>
                  <a:pt x="1443938" y="1057341"/>
                  <a:pt x="1404639" y="1125431"/>
                </a:cubicBezTo>
                <a:lnTo>
                  <a:pt x="1399806" y="1133803"/>
                </a:lnTo>
                <a:lnTo>
                  <a:pt x="1401513" y="1136649"/>
                </a:lnTo>
                <a:cubicBezTo>
                  <a:pt x="1486848" y="1278918"/>
                  <a:pt x="1486848" y="1278918"/>
                  <a:pt x="1486848" y="1278918"/>
                </a:cubicBezTo>
                <a:cubicBezTo>
                  <a:pt x="1523939" y="1341871"/>
                  <a:pt x="1607024" y="1387655"/>
                  <a:pt x="1682690" y="1387655"/>
                </a:cubicBezTo>
                <a:cubicBezTo>
                  <a:pt x="4728641" y="1387655"/>
                  <a:pt x="4728641" y="1387655"/>
                  <a:pt x="4728641" y="1387655"/>
                </a:cubicBezTo>
                <a:close/>
                <a:moveTo>
                  <a:pt x="1077112" y="1450730"/>
                </a:moveTo>
                <a:cubicBezTo>
                  <a:pt x="518056" y="1450653"/>
                  <a:pt x="518056" y="1450653"/>
                  <a:pt x="518056" y="1450653"/>
                </a:cubicBezTo>
                <a:cubicBezTo>
                  <a:pt x="438025" y="1451258"/>
                  <a:pt x="349951" y="1399963"/>
                  <a:pt x="309670" y="1330195"/>
                </a:cubicBezTo>
                <a:lnTo>
                  <a:pt x="30075" y="845921"/>
                </a:lnTo>
                <a:cubicBezTo>
                  <a:pt x="-10206" y="776153"/>
                  <a:pt x="-9802" y="675599"/>
                  <a:pt x="29948" y="605225"/>
                </a:cubicBezTo>
                <a:cubicBezTo>
                  <a:pt x="309409" y="121029"/>
                  <a:pt x="309409" y="121029"/>
                  <a:pt x="309409" y="121029"/>
                </a:cubicBezTo>
                <a:cubicBezTo>
                  <a:pt x="351319" y="51232"/>
                  <a:pt x="439007" y="605"/>
                  <a:pt x="519038" y="0"/>
                </a:cubicBezTo>
                <a:cubicBezTo>
                  <a:pt x="1078094" y="77"/>
                  <a:pt x="1078094" y="77"/>
                  <a:pt x="1078094" y="77"/>
                </a:cubicBezTo>
                <a:cubicBezTo>
                  <a:pt x="1158915" y="840"/>
                  <a:pt x="1246199" y="50767"/>
                  <a:pt x="1286480" y="120535"/>
                </a:cubicBezTo>
                <a:cubicBezTo>
                  <a:pt x="1303955" y="150802"/>
                  <a:pt x="1320337" y="179178"/>
                  <a:pt x="1335696" y="205780"/>
                </a:cubicBezTo>
                <a:lnTo>
                  <a:pt x="1363074" y="253199"/>
                </a:lnTo>
                <a:lnTo>
                  <a:pt x="1378497" y="226409"/>
                </a:lnTo>
                <a:cubicBezTo>
                  <a:pt x="1393430" y="200468"/>
                  <a:pt x="1409359" y="172798"/>
                  <a:pt x="1426350" y="143284"/>
                </a:cubicBezTo>
                <a:cubicBezTo>
                  <a:pt x="1464748" y="75603"/>
                  <a:pt x="1550758" y="26380"/>
                  <a:pt x="1629089" y="26380"/>
                </a:cubicBezTo>
                <a:cubicBezTo>
                  <a:pt x="1629089" y="26380"/>
                  <a:pt x="1629089" y="26380"/>
                  <a:pt x="4782295" y="26380"/>
                </a:cubicBezTo>
                <a:cubicBezTo>
                  <a:pt x="4860626" y="26380"/>
                  <a:pt x="4945100" y="75603"/>
                  <a:pt x="4983498" y="143284"/>
                </a:cubicBezTo>
                <a:cubicBezTo>
                  <a:pt x="4983498" y="143284"/>
                  <a:pt x="4983498" y="143284"/>
                  <a:pt x="5256889" y="615514"/>
                </a:cubicBezTo>
                <a:cubicBezTo>
                  <a:pt x="5295286" y="683195"/>
                  <a:pt x="5295286" y="781641"/>
                  <a:pt x="5256889" y="849322"/>
                </a:cubicBezTo>
                <a:cubicBezTo>
                  <a:pt x="5256889" y="849322"/>
                  <a:pt x="5256889" y="849322"/>
                  <a:pt x="4983498" y="1320014"/>
                </a:cubicBezTo>
                <a:cubicBezTo>
                  <a:pt x="4945100" y="1387695"/>
                  <a:pt x="4860626" y="1436918"/>
                  <a:pt x="4782295" y="1436918"/>
                </a:cubicBezTo>
                <a:cubicBezTo>
                  <a:pt x="4782295" y="1436918"/>
                  <a:pt x="4782295" y="1436918"/>
                  <a:pt x="1629089" y="1436918"/>
                </a:cubicBezTo>
                <a:cubicBezTo>
                  <a:pt x="1550758" y="1436918"/>
                  <a:pt x="1464748" y="1387696"/>
                  <a:pt x="1426350" y="1320014"/>
                </a:cubicBezTo>
                <a:cubicBezTo>
                  <a:pt x="1426350" y="1320014"/>
                  <a:pt x="1426350" y="1320014"/>
                  <a:pt x="1359979" y="1205099"/>
                </a:cubicBezTo>
                <a:lnTo>
                  <a:pt x="1359318" y="1203954"/>
                </a:lnTo>
                <a:lnTo>
                  <a:pt x="1354969" y="1211489"/>
                </a:lnTo>
                <a:cubicBezTo>
                  <a:pt x="1286741" y="1329701"/>
                  <a:pt x="1286741" y="1329701"/>
                  <a:pt x="1286741" y="1329701"/>
                </a:cubicBezTo>
                <a:cubicBezTo>
                  <a:pt x="1246991" y="1400075"/>
                  <a:pt x="1159303" y="1450702"/>
                  <a:pt x="1077112" y="1450730"/>
                </a:cubicBezTo>
                <a:close/>
              </a:path>
            </a:pathLst>
          </a:custGeom>
          <a:solidFill>
            <a:schemeClr val="bg1">
              <a:alpha val="30000"/>
            </a:schemeClr>
          </a:solidFill>
          <a:ln>
            <a:noFill/>
          </a:ln>
        </p:spPr>
        <p:txBody>
          <a:bodyPr/>
          <a:lstStyle/>
          <a:p>
            <a:endParaRPr lang="zh-CN" altLang="zh-CN">
              <a:solidFill>
                <a:srgbClr val="000000"/>
              </a:solidFill>
              <a:ea typeface="微软雅黑" panose="020B0503020204020204" pitchFamily="34" charset="-122"/>
              <a:sym typeface="Arial" panose="020B0604020202020204" pitchFamily="34" charset="0"/>
            </a:endParaRPr>
          </a:p>
        </p:txBody>
      </p:sp>
      <p:sp>
        <p:nvSpPr>
          <p:cNvPr id="8" name="Freeform 15"/>
          <p:cNvSpPr>
            <a:spLocks noChangeArrowheads="1"/>
          </p:cNvSpPr>
          <p:nvPr/>
        </p:nvSpPr>
        <p:spPr bwMode="auto">
          <a:xfrm rot="19800000">
            <a:off x="9418638" y="3043238"/>
            <a:ext cx="1196975" cy="1074737"/>
          </a:xfrm>
          <a:custGeom>
            <a:avLst/>
            <a:gdLst>
              <a:gd name="T0" fmla="*/ 334 w 1023"/>
              <a:gd name="T1" fmla="*/ 917 h 917"/>
              <a:gd name="T2" fmla="*/ 202 w 1023"/>
              <a:gd name="T3" fmla="*/ 841 h 917"/>
              <a:gd name="T4" fmla="*/ 25 w 1023"/>
              <a:gd name="T5" fmla="*/ 535 h 917"/>
              <a:gd name="T6" fmla="*/ 25 w 1023"/>
              <a:gd name="T7" fmla="*/ 382 h 917"/>
              <a:gd name="T8" fmla="*/ 202 w 1023"/>
              <a:gd name="T9" fmla="*/ 76 h 917"/>
              <a:gd name="T10" fmla="*/ 334 w 1023"/>
              <a:gd name="T11" fmla="*/ 0 h 917"/>
              <a:gd name="T12" fmla="*/ 688 w 1023"/>
              <a:gd name="T13" fmla="*/ 0 h 917"/>
              <a:gd name="T14" fmla="*/ 820 w 1023"/>
              <a:gd name="T15" fmla="*/ 76 h 917"/>
              <a:gd name="T16" fmla="*/ 997 w 1023"/>
              <a:gd name="T17" fmla="*/ 382 h 917"/>
              <a:gd name="T18" fmla="*/ 997 w 1023"/>
              <a:gd name="T19" fmla="*/ 535 h 917"/>
              <a:gd name="T20" fmla="*/ 820 w 1023"/>
              <a:gd name="T21" fmla="*/ 841 h 917"/>
              <a:gd name="T22" fmla="*/ 688 w 1023"/>
              <a:gd name="T23" fmla="*/ 917 h 917"/>
              <a:gd name="T24" fmla="*/ 334 w 1023"/>
              <a:gd name="T25" fmla="*/ 917 h 9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23"/>
              <a:gd name="T40" fmla="*/ 0 h 917"/>
              <a:gd name="T41" fmla="*/ 1023 w 1023"/>
              <a:gd name="T42" fmla="*/ 917 h 9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23" h="917">
                <a:moveTo>
                  <a:pt x="334" y="917"/>
                </a:moveTo>
                <a:cubicBezTo>
                  <a:pt x="283" y="917"/>
                  <a:pt x="228" y="885"/>
                  <a:pt x="202" y="841"/>
                </a:cubicBezTo>
                <a:cubicBezTo>
                  <a:pt x="25" y="535"/>
                  <a:pt x="25" y="535"/>
                  <a:pt x="25" y="535"/>
                </a:cubicBezTo>
                <a:cubicBezTo>
                  <a:pt x="0" y="490"/>
                  <a:pt x="0" y="426"/>
                  <a:pt x="25" y="382"/>
                </a:cubicBezTo>
                <a:cubicBezTo>
                  <a:pt x="202" y="76"/>
                  <a:pt x="202" y="76"/>
                  <a:pt x="202" y="76"/>
                </a:cubicBezTo>
                <a:cubicBezTo>
                  <a:pt x="228" y="32"/>
                  <a:pt x="283" y="0"/>
                  <a:pt x="334" y="0"/>
                </a:cubicBezTo>
                <a:cubicBezTo>
                  <a:pt x="688" y="0"/>
                  <a:pt x="688" y="0"/>
                  <a:pt x="688" y="0"/>
                </a:cubicBezTo>
                <a:cubicBezTo>
                  <a:pt x="739" y="0"/>
                  <a:pt x="795" y="32"/>
                  <a:pt x="820" y="76"/>
                </a:cubicBezTo>
                <a:cubicBezTo>
                  <a:pt x="997" y="382"/>
                  <a:pt x="997" y="382"/>
                  <a:pt x="997" y="382"/>
                </a:cubicBezTo>
                <a:cubicBezTo>
                  <a:pt x="1023" y="426"/>
                  <a:pt x="1023" y="490"/>
                  <a:pt x="997" y="535"/>
                </a:cubicBezTo>
                <a:cubicBezTo>
                  <a:pt x="820" y="841"/>
                  <a:pt x="820" y="841"/>
                  <a:pt x="820" y="841"/>
                </a:cubicBezTo>
                <a:cubicBezTo>
                  <a:pt x="795" y="885"/>
                  <a:pt x="739" y="917"/>
                  <a:pt x="688" y="917"/>
                </a:cubicBezTo>
                <a:lnTo>
                  <a:pt x="334" y="917"/>
                </a:lnTo>
                <a:close/>
              </a:path>
            </a:pathLst>
          </a:custGeom>
          <a:solidFill>
            <a:schemeClr val="bg1">
              <a:alpha val="30000"/>
            </a:schemeClr>
          </a:solidFill>
          <a:ln>
            <a:noFill/>
          </a:ln>
        </p:spPr>
        <p:txBody>
          <a:bodyPr anchor="ctr"/>
          <a:lstStyle/>
          <a:p>
            <a:pPr algn="ctr"/>
            <a:endParaRPr lang="zh-CN" altLang="zh-CN">
              <a:solidFill>
                <a:srgbClr val="FFFFFF"/>
              </a:solidFill>
              <a:latin typeface="SimSun" panose="02010600030101010101" pitchFamily="2" charset="-122"/>
              <a:sym typeface="SimSun" panose="02010600030101010101" pitchFamily="2" charset="-122"/>
            </a:endParaRPr>
          </a:p>
        </p:txBody>
      </p:sp>
      <p:sp>
        <p:nvSpPr>
          <p:cNvPr id="9" name="任意多边形 16"/>
          <p:cNvSpPr>
            <a:spLocks noChangeArrowheads="1"/>
          </p:cNvSpPr>
          <p:nvPr/>
        </p:nvSpPr>
        <p:spPr bwMode="auto">
          <a:xfrm>
            <a:off x="1463675" y="4121150"/>
            <a:ext cx="4772025" cy="1308100"/>
          </a:xfrm>
          <a:custGeom>
            <a:avLst/>
            <a:gdLst>
              <a:gd name="T0" fmla="*/ 1682690 w 5285686"/>
              <a:gd name="T1" fmla="*/ 75642 h 1450731"/>
              <a:gd name="T2" fmla="*/ 1486848 w 5285686"/>
              <a:gd name="T3" fmla="*/ 184380 h 1450731"/>
              <a:gd name="T4" fmla="*/ 1440622 w 5285686"/>
              <a:gd name="T5" fmla="*/ 261698 h 1450731"/>
              <a:gd name="T6" fmla="*/ 1403668 w 5285686"/>
              <a:gd name="T7" fmla="*/ 323510 h 1450731"/>
              <a:gd name="T8" fmla="*/ 1416107 w 5285686"/>
              <a:gd name="T9" fmla="*/ 345056 h 1450731"/>
              <a:gd name="T10" fmla="*/ 1566076 w 5285686"/>
              <a:gd name="T11" fmla="*/ 604809 h 1450731"/>
              <a:gd name="T12" fmla="*/ 1566202 w 5285686"/>
              <a:gd name="T13" fmla="*/ 845505 h 1450731"/>
              <a:gd name="T14" fmla="*/ 1404639 w 5285686"/>
              <a:gd name="T15" fmla="*/ 1125431 h 1450731"/>
              <a:gd name="T16" fmla="*/ 1399807 w 5285686"/>
              <a:gd name="T17" fmla="*/ 1133804 h 1450731"/>
              <a:gd name="T18" fmla="*/ 1401513 w 5285686"/>
              <a:gd name="T19" fmla="*/ 1136649 h 1450731"/>
              <a:gd name="T20" fmla="*/ 1486848 w 5285686"/>
              <a:gd name="T21" fmla="*/ 1278918 h 1450731"/>
              <a:gd name="T22" fmla="*/ 1682690 w 5285686"/>
              <a:gd name="T23" fmla="*/ 1387655 h 1450731"/>
              <a:gd name="T24" fmla="*/ 4728641 w 5285686"/>
              <a:gd name="T25" fmla="*/ 1387655 h 1450731"/>
              <a:gd name="T26" fmla="*/ 4923000 w 5285686"/>
              <a:gd name="T27" fmla="*/ 1278918 h 1450731"/>
              <a:gd name="T28" fmla="*/ 5187091 w 5285686"/>
              <a:gd name="T29" fmla="*/ 841103 h 1450731"/>
              <a:gd name="T30" fmla="*/ 5187091 w 5285686"/>
              <a:gd name="T31" fmla="*/ 623626 h 1450731"/>
              <a:gd name="T32" fmla="*/ 4923000 w 5285686"/>
              <a:gd name="T33" fmla="*/ 184380 h 1450731"/>
              <a:gd name="T34" fmla="*/ 4728641 w 5285686"/>
              <a:gd name="T35" fmla="*/ 75642 h 1450731"/>
              <a:gd name="T36" fmla="*/ 1682690 w 5285686"/>
              <a:gd name="T37" fmla="*/ 75642 h 1450731"/>
              <a:gd name="T38" fmla="*/ 519038 w 5285686"/>
              <a:gd name="T39" fmla="*/ 0 h 1450731"/>
              <a:gd name="T40" fmla="*/ 1078094 w 5285686"/>
              <a:gd name="T41" fmla="*/ 77 h 1450731"/>
              <a:gd name="T42" fmla="*/ 1286480 w 5285686"/>
              <a:gd name="T43" fmla="*/ 120535 h 1450731"/>
              <a:gd name="T44" fmla="*/ 1335696 w 5285686"/>
              <a:gd name="T45" fmla="*/ 205780 h 1450731"/>
              <a:gd name="T46" fmla="*/ 1363074 w 5285686"/>
              <a:gd name="T47" fmla="*/ 253199 h 1450731"/>
              <a:gd name="T48" fmla="*/ 1378497 w 5285686"/>
              <a:gd name="T49" fmla="*/ 226409 h 1450731"/>
              <a:gd name="T50" fmla="*/ 1426350 w 5285686"/>
              <a:gd name="T51" fmla="*/ 143284 h 1450731"/>
              <a:gd name="T52" fmla="*/ 1629089 w 5285686"/>
              <a:gd name="T53" fmla="*/ 26380 h 1450731"/>
              <a:gd name="T54" fmla="*/ 4782295 w 5285686"/>
              <a:gd name="T55" fmla="*/ 26380 h 1450731"/>
              <a:gd name="T56" fmla="*/ 4983498 w 5285686"/>
              <a:gd name="T57" fmla="*/ 143284 h 1450731"/>
              <a:gd name="T58" fmla="*/ 5256889 w 5285686"/>
              <a:gd name="T59" fmla="*/ 615514 h 1450731"/>
              <a:gd name="T60" fmla="*/ 5256889 w 5285686"/>
              <a:gd name="T61" fmla="*/ 849322 h 1450731"/>
              <a:gd name="T62" fmla="*/ 4983498 w 5285686"/>
              <a:gd name="T63" fmla="*/ 1320014 h 1450731"/>
              <a:gd name="T64" fmla="*/ 4782295 w 5285686"/>
              <a:gd name="T65" fmla="*/ 1436918 h 1450731"/>
              <a:gd name="T66" fmla="*/ 1629089 w 5285686"/>
              <a:gd name="T67" fmla="*/ 1436918 h 1450731"/>
              <a:gd name="T68" fmla="*/ 1426350 w 5285686"/>
              <a:gd name="T69" fmla="*/ 1320014 h 1450731"/>
              <a:gd name="T70" fmla="*/ 1359979 w 5285686"/>
              <a:gd name="T71" fmla="*/ 1205099 h 1450731"/>
              <a:gd name="T72" fmla="*/ 1359318 w 5285686"/>
              <a:gd name="T73" fmla="*/ 1203954 h 1450731"/>
              <a:gd name="T74" fmla="*/ 1354969 w 5285686"/>
              <a:gd name="T75" fmla="*/ 1211489 h 1450731"/>
              <a:gd name="T76" fmla="*/ 1286741 w 5285686"/>
              <a:gd name="T77" fmla="*/ 1329701 h 1450731"/>
              <a:gd name="T78" fmla="*/ 1077112 w 5285686"/>
              <a:gd name="T79" fmla="*/ 1450731 h 1450731"/>
              <a:gd name="T80" fmla="*/ 518056 w 5285686"/>
              <a:gd name="T81" fmla="*/ 1450653 h 1450731"/>
              <a:gd name="T82" fmla="*/ 309670 w 5285686"/>
              <a:gd name="T83" fmla="*/ 1330195 h 1450731"/>
              <a:gd name="T84" fmla="*/ 30075 w 5285686"/>
              <a:gd name="T85" fmla="*/ 845921 h 1450731"/>
              <a:gd name="T86" fmla="*/ 29948 w 5285686"/>
              <a:gd name="T87" fmla="*/ 605225 h 1450731"/>
              <a:gd name="T88" fmla="*/ 309409 w 5285686"/>
              <a:gd name="T89" fmla="*/ 121029 h 1450731"/>
              <a:gd name="T90" fmla="*/ 519038 w 5285686"/>
              <a:gd name="T91" fmla="*/ 0 h 145073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5285686"/>
              <a:gd name="T139" fmla="*/ 0 h 1450731"/>
              <a:gd name="T140" fmla="*/ 5285686 w 5285686"/>
              <a:gd name="T141" fmla="*/ 1450731 h 145073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5285686" h="1450731">
                <a:moveTo>
                  <a:pt x="1682690" y="75642"/>
                </a:moveTo>
                <a:cubicBezTo>
                  <a:pt x="1607024" y="75642"/>
                  <a:pt x="1523940" y="121427"/>
                  <a:pt x="1486848" y="184380"/>
                </a:cubicBezTo>
                <a:cubicBezTo>
                  <a:pt x="1470435" y="211833"/>
                  <a:pt x="1455048" y="237570"/>
                  <a:pt x="1440622" y="261698"/>
                </a:cubicBezTo>
                <a:lnTo>
                  <a:pt x="1403668" y="323510"/>
                </a:lnTo>
                <a:lnTo>
                  <a:pt x="1416107" y="345056"/>
                </a:lnTo>
                <a:cubicBezTo>
                  <a:pt x="1566076" y="604809"/>
                  <a:pt x="1566076" y="604809"/>
                  <a:pt x="1566076" y="604809"/>
                </a:cubicBezTo>
                <a:cubicBezTo>
                  <a:pt x="1606356" y="674577"/>
                  <a:pt x="1606742" y="776499"/>
                  <a:pt x="1566202" y="845505"/>
                </a:cubicBezTo>
                <a:cubicBezTo>
                  <a:pt x="1496337" y="966554"/>
                  <a:pt x="1443938" y="1057341"/>
                  <a:pt x="1404639" y="1125431"/>
                </a:cubicBezTo>
                <a:lnTo>
                  <a:pt x="1399807" y="1133804"/>
                </a:lnTo>
                <a:lnTo>
                  <a:pt x="1401513" y="1136649"/>
                </a:lnTo>
                <a:cubicBezTo>
                  <a:pt x="1486848" y="1278918"/>
                  <a:pt x="1486848" y="1278918"/>
                  <a:pt x="1486848" y="1278918"/>
                </a:cubicBezTo>
                <a:cubicBezTo>
                  <a:pt x="1523940" y="1341871"/>
                  <a:pt x="1607024" y="1387655"/>
                  <a:pt x="1682690" y="1387655"/>
                </a:cubicBezTo>
                <a:cubicBezTo>
                  <a:pt x="4728641" y="1387655"/>
                  <a:pt x="4728641" y="1387655"/>
                  <a:pt x="4728641" y="1387655"/>
                </a:cubicBezTo>
                <a:cubicBezTo>
                  <a:pt x="4804308" y="1387655"/>
                  <a:pt x="4885908" y="1341871"/>
                  <a:pt x="4923000" y="1278918"/>
                </a:cubicBezTo>
                <a:cubicBezTo>
                  <a:pt x="5187091" y="841103"/>
                  <a:pt x="5187091" y="841103"/>
                  <a:pt x="5187091" y="841103"/>
                </a:cubicBezTo>
                <a:cubicBezTo>
                  <a:pt x="5224182" y="778149"/>
                  <a:pt x="5224182" y="686579"/>
                  <a:pt x="5187091" y="623626"/>
                </a:cubicBezTo>
                <a:cubicBezTo>
                  <a:pt x="4923000" y="184380"/>
                  <a:pt x="4923000" y="184380"/>
                  <a:pt x="4923000" y="184380"/>
                </a:cubicBezTo>
                <a:cubicBezTo>
                  <a:pt x="4885908" y="121427"/>
                  <a:pt x="4804308" y="75642"/>
                  <a:pt x="4728641" y="75642"/>
                </a:cubicBezTo>
                <a:cubicBezTo>
                  <a:pt x="1682690" y="75642"/>
                  <a:pt x="1682690" y="75642"/>
                  <a:pt x="1682690" y="75642"/>
                </a:cubicBezTo>
                <a:close/>
                <a:moveTo>
                  <a:pt x="519038" y="0"/>
                </a:moveTo>
                <a:cubicBezTo>
                  <a:pt x="1078094" y="77"/>
                  <a:pt x="1078094" y="77"/>
                  <a:pt x="1078094" y="77"/>
                </a:cubicBezTo>
                <a:cubicBezTo>
                  <a:pt x="1158915" y="840"/>
                  <a:pt x="1246199" y="50767"/>
                  <a:pt x="1286480" y="120535"/>
                </a:cubicBezTo>
                <a:cubicBezTo>
                  <a:pt x="1303955" y="150802"/>
                  <a:pt x="1320337" y="179178"/>
                  <a:pt x="1335696" y="205780"/>
                </a:cubicBezTo>
                <a:lnTo>
                  <a:pt x="1363074" y="253199"/>
                </a:lnTo>
                <a:lnTo>
                  <a:pt x="1378497" y="226409"/>
                </a:lnTo>
                <a:cubicBezTo>
                  <a:pt x="1393430" y="200468"/>
                  <a:pt x="1409359" y="172799"/>
                  <a:pt x="1426350" y="143284"/>
                </a:cubicBezTo>
                <a:cubicBezTo>
                  <a:pt x="1464748" y="75603"/>
                  <a:pt x="1550758" y="26380"/>
                  <a:pt x="1629089" y="26380"/>
                </a:cubicBezTo>
                <a:cubicBezTo>
                  <a:pt x="1629089" y="26380"/>
                  <a:pt x="1629089" y="26380"/>
                  <a:pt x="4782295" y="26380"/>
                </a:cubicBezTo>
                <a:cubicBezTo>
                  <a:pt x="4860626" y="26380"/>
                  <a:pt x="4945100" y="75603"/>
                  <a:pt x="4983498" y="143284"/>
                </a:cubicBezTo>
                <a:cubicBezTo>
                  <a:pt x="4983498" y="143284"/>
                  <a:pt x="4983498" y="143284"/>
                  <a:pt x="5256889" y="615514"/>
                </a:cubicBezTo>
                <a:cubicBezTo>
                  <a:pt x="5295286" y="683195"/>
                  <a:pt x="5295286" y="781641"/>
                  <a:pt x="5256889" y="849322"/>
                </a:cubicBezTo>
                <a:cubicBezTo>
                  <a:pt x="5256889" y="849322"/>
                  <a:pt x="5256889" y="849322"/>
                  <a:pt x="4983498" y="1320014"/>
                </a:cubicBezTo>
                <a:cubicBezTo>
                  <a:pt x="4945100" y="1387696"/>
                  <a:pt x="4860626" y="1436918"/>
                  <a:pt x="4782295" y="1436918"/>
                </a:cubicBezTo>
                <a:cubicBezTo>
                  <a:pt x="4782295" y="1436918"/>
                  <a:pt x="4782295" y="1436918"/>
                  <a:pt x="1629089" y="1436918"/>
                </a:cubicBezTo>
                <a:cubicBezTo>
                  <a:pt x="1550758" y="1436918"/>
                  <a:pt x="1464748" y="1387696"/>
                  <a:pt x="1426350" y="1320014"/>
                </a:cubicBezTo>
                <a:cubicBezTo>
                  <a:pt x="1426350" y="1320014"/>
                  <a:pt x="1426350" y="1320014"/>
                  <a:pt x="1359979" y="1205099"/>
                </a:cubicBezTo>
                <a:lnTo>
                  <a:pt x="1359318" y="1203954"/>
                </a:lnTo>
                <a:lnTo>
                  <a:pt x="1354969" y="1211489"/>
                </a:lnTo>
                <a:cubicBezTo>
                  <a:pt x="1286741" y="1329701"/>
                  <a:pt x="1286741" y="1329701"/>
                  <a:pt x="1286741" y="1329701"/>
                </a:cubicBezTo>
                <a:cubicBezTo>
                  <a:pt x="1246991" y="1400075"/>
                  <a:pt x="1159303" y="1450702"/>
                  <a:pt x="1077112" y="1450731"/>
                </a:cubicBezTo>
                <a:cubicBezTo>
                  <a:pt x="518056" y="1450653"/>
                  <a:pt x="518056" y="1450653"/>
                  <a:pt x="518056" y="1450653"/>
                </a:cubicBezTo>
                <a:cubicBezTo>
                  <a:pt x="438025" y="1451258"/>
                  <a:pt x="349951" y="1399963"/>
                  <a:pt x="309670" y="1330195"/>
                </a:cubicBezTo>
                <a:lnTo>
                  <a:pt x="30075" y="845921"/>
                </a:lnTo>
                <a:cubicBezTo>
                  <a:pt x="-10206" y="776153"/>
                  <a:pt x="-9802" y="675599"/>
                  <a:pt x="29948" y="605225"/>
                </a:cubicBezTo>
                <a:cubicBezTo>
                  <a:pt x="309409" y="121029"/>
                  <a:pt x="309409" y="121029"/>
                  <a:pt x="309409" y="121029"/>
                </a:cubicBezTo>
                <a:cubicBezTo>
                  <a:pt x="351319" y="51232"/>
                  <a:pt x="439007" y="605"/>
                  <a:pt x="519038" y="0"/>
                </a:cubicBezTo>
                <a:close/>
              </a:path>
            </a:pathLst>
          </a:custGeom>
          <a:solidFill>
            <a:schemeClr val="bg1">
              <a:alpha val="30000"/>
            </a:schemeClr>
          </a:solidFill>
          <a:ln>
            <a:noFill/>
          </a:ln>
        </p:spPr>
        <p:txBody>
          <a:bodyPr/>
          <a:lstStyle/>
          <a:p>
            <a:endParaRPr lang="zh-CN" altLang="zh-CN">
              <a:solidFill>
                <a:srgbClr val="000000"/>
              </a:solidFill>
              <a:ea typeface="微软雅黑" panose="020B0503020204020204" pitchFamily="34" charset="-122"/>
              <a:sym typeface="Arial" panose="020B0604020202020204" pitchFamily="34" charset="0"/>
            </a:endParaRPr>
          </a:p>
        </p:txBody>
      </p:sp>
      <p:sp>
        <p:nvSpPr>
          <p:cNvPr id="10" name="Freeform 15"/>
          <p:cNvSpPr>
            <a:spLocks noChangeArrowheads="1"/>
          </p:cNvSpPr>
          <p:nvPr/>
        </p:nvSpPr>
        <p:spPr bwMode="auto">
          <a:xfrm rot="9000000">
            <a:off x="1585913" y="4238625"/>
            <a:ext cx="1196975" cy="1074738"/>
          </a:xfrm>
          <a:custGeom>
            <a:avLst/>
            <a:gdLst>
              <a:gd name="T0" fmla="*/ 334 w 1023"/>
              <a:gd name="T1" fmla="*/ 917 h 917"/>
              <a:gd name="T2" fmla="*/ 202 w 1023"/>
              <a:gd name="T3" fmla="*/ 841 h 917"/>
              <a:gd name="T4" fmla="*/ 25 w 1023"/>
              <a:gd name="T5" fmla="*/ 535 h 917"/>
              <a:gd name="T6" fmla="*/ 25 w 1023"/>
              <a:gd name="T7" fmla="*/ 382 h 917"/>
              <a:gd name="T8" fmla="*/ 202 w 1023"/>
              <a:gd name="T9" fmla="*/ 76 h 917"/>
              <a:gd name="T10" fmla="*/ 334 w 1023"/>
              <a:gd name="T11" fmla="*/ 0 h 917"/>
              <a:gd name="T12" fmla="*/ 688 w 1023"/>
              <a:gd name="T13" fmla="*/ 0 h 917"/>
              <a:gd name="T14" fmla="*/ 820 w 1023"/>
              <a:gd name="T15" fmla="*/ 76 h 917"/>
              <a:gd name="T16" fmla="*/ 997 w 1023"/>
              <a:gd name="T17" fmla="*/ 382 h 917"/>
              <a:gd name="T18" fmla="*/ 997 w 1023"/>
              <a:gd name="T19" fmla="*/ 535 h 917"/>
              <a:gd name="T20" fmla="*/ 820 w 1023"/>
              <a:gd name="T21" fmla="*/ 841 h 917"/>
              <a:gd name="T22" fmla="*/ 688 w 1023"/>
              <a:gd name="T23" fmla="*/ 917 h 917"/>
              <a:gd name="T24" fmla="*/ 334 w 1023"/>
              <a:gd name="T25" fmla="*/ 917 h 9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23"/>
              <a:gd name="T40" fmla="*/ 0 h 917"/>
              <a:gd name="T41" fmla="*/ 1023 w 1023"/>
              <a:gd name="T42" fmla="*/ 917 h 9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23" h="917">
                <a:moveTo>
                  <a:pt x="334" y="917"/>
                </a:moveTo>
                <a:cubicBezTo>
                  <a:pt x="283" y="917"/>
                  <a:pt x="228" y="885"/>
                  <a:pt x="202" y="841"/>
                </a:cubicBezTo>
                <a:cubicBezTo>
                  <a:pt x="25" y="535"/>
                  <a:pt x="25" y="535"/>
                  <a:pt x="25" y="535"/>
                </a:cubicBezTo>
                <a:cubicBezTo>
                  <a:pt x="0" y="490"/>
                  <a:pt x="0" y="426"/>
                  <a:pt x="25" y="382"/>
                </a:cubicBezTo>
                <a:cubicBezTo>
                  <a:pt x="202" y="76"/>
                  <a:pt x="202" y="76"/>
                  <a:pt x="202" y="76"/>
                </a:cubicBezTo>
                <a:cubicBezTo>
                  <a:pt x="228" y="32"/>
                  <a:pt x="283" y="0"/>
                  <a:pt x="334" y="0"/>
                </a:cubicBezTo>
                <a:cubicBezTo>
                  <a:pt x="688" y="0"/>
                  <a:pt x="688" y="0"/>
                  <a:pt x="688" y="0"/>
                </a:cubicBezTo>
                <a:cubicBezTo>
                  <a:pt x="739" y="0"/>
                  <a:pt x="795" y="32"/>
                  <a:pt x="820" y="76"/>
                </a:cubicBezTo>
                <a:cubicBezTo>
                  <a:pt x="997" y="382"/>
                  <a:pt x="997" y="382"/>
                  <a:pt x="997" y="382"/>
                </a:cubicBezTo>
                <a:cubicBezTo>
                  <a:pt x="1023" y="426"/>
                  <a:pt x="1023" y="490"/>
                  <a:pt x="997" y="535"/>
                </a:cubicBezTo>
                <a:cubicBezTo>
                  <a:pt x="820" y="841"/>
                  <a:pt x="820" y="841"/>
                  <a:pt x="820" y="841"/>
                </a:cubicBezTo>
                <a:cubicBezTo>
                  <a:pt x="795" y="885"/>
                  <a:pt x="739" y="917"/>
                  <a:pt x="688" y="917"/>
                </a:cubicBezTo>
                <a:lnTo>
                  <a:pt x="334" y="917"/>
                </a:lnTo>
                <a:close/>
              </a:path>
            </a:pathLst>
          </a:custGeom>
          <a:solidFill>
            <a:schemeClr val="bg1">
              <a:alpha val="30000"/>
            </a:schemeClr>
          </a:solidFill>
          <a:ln>
            <a:noFill/>
          </a:ln>
        </p:spPr>
        <p:txBody>
          <a:bodyPr anchor="ctr"/>
          <a:lstStyle/>
          <a:p>
            <a:pPr algn="ctr"/>
            <a:endParaRPr lang="zh-CN" altLang="zh-CN">
              <a:solidFill>
                <a:srgbClr val="FFFFFF"/>
              </a:solidFill>
              <a:latin typeface="SimSun" panose="02010600030101010101" pitchFamily="2" charset="-122"/>
              <a:sym typeface="SimSun" panose="02010600030101010101" pitchFamily="2" charset="-122"/>
            </a:endParaRPr>
          </a:p>
        </p:txBody>
      </p:sp>
      <p:sp>
        <p:nvSpPr>
          <p:cNvPr id="11" name="任意多边形 18"/>
          <p:cNvSpPr>
            <a:spLocks noChangeArrowheads="1"/>
          </p:cNvSpPr>
          <p:nvPr/>
        </p:nvSpPr>
        <p:spPr bwMode="auto">
          <a:xfrm rot="10800000">
            <a:off x="6100763" y="4860925"/>
            <a:ext cx="4770437" cy="1309688"/>
          </a:xfrm>
          <a:custGeom>
            <a:avLst/>
            <a:gdLst>
              <a:gd name="T0" fmla="*/ 4728641 w 5285686"/>
              <a:gd name="T1" fmla="*/ 1387656 h 1450732"/>
              <a:gd name="T2" fmla="*/ 4923000 w 5285686"/>
              <a:gd name="T3" fmla="*/ 1278919 h 1450732"/>
              <a:gd name="T4" fmla="*/ 5187091 w 5285686"/>
              <a:gd name="T5" fmla="*/ 841104 h 1450732"/>
              <a:gd name="T6" fmla="*/ 5187091 w 5285686"/>
              <a:gd name="T7" fmla="*/ 623627 h 1450732"/>
              <a:gd name="T8" fmla="*/ 4923000 w 5285686"/>
              <a:gd name="T9" fmla="*/ 184381 h 1450732"/>
              <a:gd name="T10" fmla="*/ 4728641 w 5285686"/>
              <a:gd name="T11" fmla="*/ 75643 h 1450732"/>
              <a:gd name="T12" fmla="*/ 1682690 w 5285686"/>
              <a:gd name="T13" fmla="*/ 75643 h 1450732"/>
              <a:gd name="T14" fmla="*/ 1486848 w 5285686"/>
              <a:gd name="T15" fmla="*/ 184381 h 1450732"/>
              <a:gd name="T16" fmla="*/ 1440622 w 5285686"/>
              <a:gd name="T17" fmla="*/ 261699 h 1450732"/>
              <a:gd name="T18" fmla="*/ 1403668 w 5285686"/>
              <a:gd name="T19" fmla="*/ 323511 h 1450732"/>
              <a:gd name="T20" fmla="*/ 1416107 w 5285686"/>
              <a:gd name="T21" fmla="*/ 345057 h 1450732"/>
              <a:gd name="T22" fmla="*/ 1566076 w 5285686"/>
              <a:gd name="T23" fmla="*/ 604810 h 1450732"/>
              <a:gd name="T24" fmla="*/ 1566202 w 5285686"/>
              <a:gd name="T25" fmla="*/ 845506 h 1450732"/>
              <a:gd name="T26" fmla="*/ 1404639 w 5285686"/>
              <a:gd name="T27" fmla="*/ 1125432 h 1450732"/>
              <a:gd name="T28" fmla="*/ 1399806 w 5285686"/>
              <a:gd name="T29" fmla="*/ 1133805 h 1450732"/>
              <a:gd name="T30" fmla="*/ 1401513 w 5285686"/>
              <a:gd name="T31" fmla="*/ 1136650 h 1450732"/>
              <a:gd name="T32" fmla="*/ 1486848 w 5285686"/>
              <a:gd name="T33" fmla="*/ 1278919 h 1450732"/>
              <a:gd name="T34" fmla="*/ 1682690 w 5285686"/>
              <a:gd name="T35" fmla="*/ 1387656 h 1450732"/>
              <a:gd name="T36" fmla="*/ 4728641 w 5285686"/>
              <a:gd name="T37" fmla="*/ 1387656 h 1450732"/>
              <a:gd name="T38" fmla="*/ 1077112 w 5285686"/>
              <a:gd name="T39" fmla="*/ 1450732 h 1450732"/>
              <a:gd name="T40" fmla="*/ 518056 w 5285686"/>
              <a:gd name="T41" fmla="*/ 1450654 h 1450732"/>
              <a:gd name="T42" fmla="*/ 309670 w 5285686"/>
              <a:gd name="T43" fmla="*/ 1330196 h 1450732"/>
              <a:gd name="T44" fmla="*/ 30075 w 5285686"/>
              <a:gd name="T45" fmla="*/ 845922 h 1450732"/>
              <a:gd name="T46" fmla="*/ 29948 w 5285686"/>
              <a:gd name="T47" fmla="*/ 605226 h 1450732"/>
              <a:gd name="T48" fmla="*/ 309409 w 5285686"/>
              <a:gd name="T49" fmla="*/ 121030 h 1450732"/>
              <a:gd name="T50" fmla="*/ 519038 w 5285686"/>
              <a:gd name="T51" fmla="*/ 0 h 1450732"/>
              <a:gd name="T52" fmla="*/ 1078094 w 5285686"/>
              <a:gd name="T53" fmla="*/ 78 h 1450732"/>
              <a:gd name="T54" fmla="*/ 1286480 w 5285686"/>
              <a:gd name="T55" fmla="*/ 120536 h 1450732"/>
              <a:gd name="T56" fmla="*/ 1335696 w 5285686"/>
              <a:gd name="T57" fmla="*/ 205781 h 1450732"/>
              <a:gd name="T58" fmla="*/ 1363074 w 5285686"/>
              <a:gd name="T59" fmla="*/ 253200 h 1450732"/>
              <a:gd name="T60" fmla="*/ 1378497 w 5285686"/>
              <a:gd name="T61" fmla="*/ 226410 h 1450732"/>
              <a:gd name="T62" fmla="*/ 1426350 w 5285686"/>
              <a:gd name="T63" fmla="*/ 143285 h 1450732"/>
              <a:gd name="T64" fmla="*/ 1629089 w 5285686"/>
              <a:gd name="T65" fmla="*/ 26381 h 1450732"/>
              <a:gd name="T66" fmla="*/ 4782295 w 5285686"/>
              <a:gd name="T67" fmla="*/ 26381 h 1450732"/>
              <a:gd name="T68" fmla="*/ 4983498 w 5285686"/>
              <a:gd name="T69" fmla="*/ 143285 h 1450732"/>
              <a:gd name="T70" fmla="*/ 5256889 w 5285686"/>
              <a:gd name="T71" fmla="*/ 615515 h 1450732"/>
              <a:gd name="T72" fmla="*/ 5256889 w 5285686"/>
              <a:gd name="T73" fmla="*/ 849323 h 1450732"/>
              <a:gd name="T74" fmla="*/ 4983498 w 5285686"/>
              <a:gd name="T75" fmla="*/ 1320015 h 1450732"/>
              <a:gd name="T76" fmla="*/ 4782295 w 5285686"/>
              <a:gd name="T77" fmla="*/ 1436919 h 1450732"/>
              <a:gd name="T78" fmla="*/ 1629089 w 5285686"/>
              <a:gd name="T79" fmla="*/ 1436919 h 1450732"/>
              <a:gd name="T80" fmla="*/ 1426350 w 5285686"/>
              <a:gd name="T81" fmla="*/ 1320015 h 1450732"/>
              <a:gd name="T82" fmla="*/ 1359979 w 5285686"/>
              <a:gd name="T83" fmla="*/ 1205100 h 1450732"/>
              <a:gd name="T84" fmla="*/ 1359318 w 5285686"/>
              <a:gd name="T85" fmla="*/ 1203955 h 1450732"/>
              <a:gd name="T86" fmla="*/ 1354969 w 5285686"/>
              <a:gd name="T87" fmla="*/ 1211490 h 1450732"/>
              <a:gd name="T88" fmla="*/ 1286741 w 5285686"/>
              <a:gd name="T89" fmla="*/ 1329702 h 1450732"/>
              <a:gd name="T90" fmla="*/ 1077112 w 5285686"/>
              <a:gd name="T91" fmla="*/ 1450732 h 145073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5285686"/>
              <a:gd name="T139" fmla="*/ 0 h 1450732"/>
              <a:gd name="T140" fmla="*/ 5285686 w 5285686"/>
              <a:gd name="T141" fmla="*/ 1450732 h 145073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5285686" h="1450732">
                <a:moveTo>
                  <a:pt x="4728641" y="1387656"/>
                </a:moveTo>
                <a:cubicBezTo>
                  <a:pt x="4804308" y="1387656"/>
                  <a:pt x="4885908" y="1341872"/>
                  <a:pt x="4923000" y="1278919"/>
                </a:cubicBezTo>
                <a:cubicBezTo>
                  <a:pt x="5187091" y="841104"/>
                  <a:pt x="5187091" y="841104"/>
                  <a:pt x="5187091" y="841104"/>
                </a:cubicBezTo>
                <a:cubicBezTo>
                  <a:pt x="5224182" y="778150"/>
                  <a:pt x="5224182" y="686580"/>
                  <a:pt x="5187091" y="623627"/>
                </a:cubicBezTo>
                <a:cubicBezTo>
                  <a:pt x="4923000" y="184381"/>
                  <a:pt x="4923000" y="184381"/>
                  <a:pt x="4923000" y="184381"/>
                </a:cubicBezTo>
                <a:cubicBezTo>
                  <a:pt x="4885908" y="121428"/>
                  <a:pt x="4804308" y="75643"/>
                  <a:pt x="4728641" y="75643"/>
                </a:cubicBezTo>
                <a:cubicBezTo>
                  <a:pt x="1682690" y="75643"/>
                  <a:pt x="1682690" y="75643"/>
                  <a:pt x="1682690" y="75643"/>
                </a:cubicBezTo>
                <a:cubicBezTo>
                  <a:pt x="1607024" y="75643"/>
                  <a:pt x="1523939" y="121428"/>
                  <a:pt x="1486848" y="184381"/>
                </a:cubicBezTo>
                <a:cubicBezTo>
                  <a:pt x="1470435" y="211834"/>
                  <a:pt x="1455048" y="237571"/>
                  <a:pt x="1440622" y="261699"/>
                </a:cubicBezTo>
                <a:lnTo>
                  <a:pt x="1403668" y="323511"/>
                </a:lnTo>
                <a:lnTo>
                  <a:pt x="1416107" y="345057"/>
                </a:lnTo>
                <a:cubicBezTo>
                  <a:pt x="1566076" y="604810"/>
                  <a:pt x="1566076" y="604810"/>
                  <a:pt x="1566076" y="604810"/>
                </a:cubicBezTo>
                <a:cubicBezTo>
                  <a:pt x="1606356" y="674578"/>
                  <a:pt x="1606742" y="776500"/>
                  <a:pt x="1566202" y="845506"/>
                </a:cubicBezTo>
                <a:cubicBezTo>
                  <a:pt x="1496337" y="966555"/>
                  <a:pt x="1443938" y="1057342"/>
                  <a:pt x="1404639" y="1125432"/>
                </a:cubicBezTo>
                <a:lnTo>
                  <a:pt x="1399806" y="1133805"/>
                </a:lnTo>
                <a:lnTo>
                  <a:pt x="1401513" y="1136650"/>
                </a:lnTo>
                <a:cubicBezTo>
                  <a:pt x="1486848" y="1278919"/>
                  <a:pt x="1486848" y="1278919"/>
                  <a:pt x="1486848" y="1278919"/>
                </a:cubicBezTo>
                <a:cubicBezTo>
                  <a:pt x="1523939" y="1341872"/>
                  <a:pt x="1607024" y="1387656"/>
                  <a:pt x="1682690" y="1387656"/>
                </a:cubicBezTo>
                <a:cubicBezTo>
                  <a:pt x="4728641" y="1387656"/>
                  <a:pt x="4728641" y="1387656"/>
                  <a:pt x="4728641" y="1387656"/>
                </a:cubicBezTo>
                <a:close/>
                <a:moveTo>
                  <a:pt x="1077112" y="1450732"/>
                </a:moveTo>
                <a:cubicBezTo>
                  <a:pt x="518056" y="1450654"/>
                  <a:pt x="518056" y="1450654"/>
                  <a:pt x="518056" y="1450654"/>
                </a:cubicBezTo>
                <a:cubicBezTo>
                  <a:pt x="438025" y="1451259"/>
                  <a:pt x="349951" y="1399964"/>
                  <a:pt x="309670" y="1330196"/>
                </a:cubicBezTo>
                <a:lnTo>
                  <a:pt x="30075" y="845922"/>
                </a:lnTo>
                <a:cubicBezTo>
                  <a:pt x="-10206" y="776154"/>
                  <a:pt x="-9802" y="675600"/>
                  <a:pt x="29948" y="605226"/>
                </a:cubicBezTo>
                <a:cubicBezTo>
                  <a:pt x="309409" y="121030"/>
                  <a:pt x="309409" y="121030"/>
                  <a:pt x="309409" y="121030"/>
                </a:cubicBezTo>
                <a:cubicBezTo>
                  <a:pt x="351319" y="51233"/>
                  <a:pt x="439007" y="606"/>
                  <a:pt x="519038" y="0"/>
                </a:cubicBezTo>
                <a:cubicBezTo>
                  <a:pt x="1078094" y="78"/>
                  <a:pt x="1078094" y="78"/>
                  <a:pt x="1078094" y="78"/>
                </a:cubicBezTo>
                <a:cubicBezTo>
                  <a:pt x="1158915" y="841"/>
                  <a:pt x="1246199" y="50768"/>
                  <a:pt x="1286480" y="120536"/>
                </a:cubicBezTo>
                <a:cubicBezTo>
                  <a:pt x="1303955" y="150803"/>
                  <a:pt x="1320337" y="179179"/>
                  <a:pt x="1335696" y="205781"/>
                </a:cubicBezTo>
                <a:lnTo>
                  <a:pt x="1363074" y="253200"/>
                </a:lnTo>
                <a:lnTo>
                  <a:pt x="1378497" y="226410"/>
                </a:lnTo>
                <a:cubicBezTo>
                  <a:pt x="1393430" y="200469"/>
                  <a:pt x="1409359" y="172800"/>
                  <a:pt x="1426350" y="143285"/>
                </a:cubicBezTo>
                <a:cubicBezTo>
                  <a:pt x="1464748" y="75604"/>
                  <a:pt x="1550758" y="26381"/>
                  <a:pt x="1629089" y="26381"/>
                </a:cubicBezTo>
                <a:cubicBezTo>
                  <a:pt x="1629089" y="26381"/>
                  <a:pt x="1629089" y="26381"/>
                  <a:pt x="4782295" y="26381"/>
                </a:cubicBezTo>
                <a:cubicBezTo>
                  <a:pt x="4860626" y="26381"/>
                  <a:pt x="4945100" y="75604"/>
                  <a:pt x="4983498" y="143285"/>
                </a:cubicBezTo>
                <a:cubicBezTo>
                  <a:pt x="4983498" y="143285"/>
                  <a:pt x="4983498" y="143285"/>
                  <a:pt x="5256889" y="615515"/>
                </a:cubicBezTo>
                <a:cubicBezTo>
                  <a:pt x="5295286" y="683196"/>
                  <a:pt x="5295286" y="781642"/>
                  <a:pt x="5256889" y="849323"/>
                </a:cubicBezTo>
                <a:cubicBezTo>
                  <a:pt x="5256889" y="849323"/>
                  <a:pt x="5256889" y="849323"/>
                  <a:pt x="4983498" y="1320015"/>
                </a:cubicBezTo>
                <a:cubicBezTo>
                  <a:pt x="4945100" y="1387697"/>
                  <a:pt x="4860626" y="1436919"/>
                  <a:pt x="4782295" y="1436919"/>
                </a:cubicBezTo>
                <a:cubicBezTo>
                  <a:pt x="4782295" y="1436919"/>
                  <a:pt x="4782295" y="1436919"/>
                  <a:pt x="1629089" y="1436919"/>
                </a:cubicBezTo>
                <a:cubicBezTo>
                  <a:pt x="1550758" y="1436919"/>
                  <a:pt x="1464748" y="1387697"/>
                  <a:pt x="1426350" y="1320015"/>
                </a:cubicBezTo>
                <a:cubicBezTo>
                  <a:pt x="1426350" y="1320015"/>
                  <a:pt x="1426350" y="1320015"/>
                  <a:pt x="1359979" y="1205100"/>
                </a:cubicBezTo>
                <a:lnTo>
                  <a:pt x="1359318" y="1203955"/>
                </a:lnTo>
                <a:lnTo>
                  <a:pt x="1354969" y="1211490"/>
                </a:lnTo>
                <a:cubicBezTo>
                  <a:pt x="1286741" y="1329702"/>
                  <a:pt x="1286741" y="1329702"/>
                  <a:pt x="1286741" y="1329702"/>
                </a:cubicBezTo>
                <a:cubicBezTo>
                  <a:pt x="1246991" y="1400076"/>
                  <a:pt x="1159303" y="1450703"/>
                  <a:pt x="1077112" y="1450732"/>
                </a:cubicBezTo>
                <a:close/>
              </a:path>
            </a:pathLst>
          </a:custGeom>
          <a:solidFill>
            <a:schemeClr val="bg1">
              <a:alpha val="30000"/>
            </a:schemeClr>
          </a:solidFill>
          <a:ln>
            <a:noFill/>
          </a:ln>
        </p:spPr>
        <p:txBody>
          <a:bodyPr/>
          <a:lstStyle/>
          <a:p>
            <a:endParaRPr lang="zh-CN" altLang="zh-CN">
              <a:solidFill>
                <a:srgbClr val="000000"/>
              </a:solidFill>
              <a:ea typeface="微软雅黑" panose="020B0503020204020204" pitchFamily="34" charset="-122"/>
              <a:sym typeface="Arial" panose="020B0604020202020204" pitchFamily="34" charset="0"/>
            </a:endParaRPr>
          </a:p>
        </p:txBody>
      </p:sp>
      <p:sp>
        <p:nvSpPr>
          <p:cNvPr id="12" name="Freeform 15"/>
          <p:cNvSpPr>
            <a:spLocks noChangeArrowheads="1"/>
          </p:cNvSpPr>
          <p:nvPr/>
        </p:nvSpPr>
        <p:spPr bwMode="auto">
          <a:xfrm rot="19800000">
            <a:off x="9551988" y="4978400"/>
            <a:ext cx="1196975" cy="1074738"/>
          </a:xfrm>
          <a:custGeom>
            <a:avLst/>
            <a:gdLst>
              <a:gd name="T0" fmla="*/ 334 w 1023"/>
              <a:gd name="T1" fmla="*/ 917 h 917"/>
              <a:gd name="T2" fmla="*/ 202 w 1023"/>
              <a:gd name="T3" fmla="*/ 841 h 917"/>
              <a:gd name="T4" fmla="*/ 25 w 1023"/>
              <a:gd name="T5" fmla="*/ 535 h 917"/>
              <a:gd name="T6" fmla="*/ 25 w 1023"/>
              <a:gd name="T7" fmla="*/ 382 h 917"/>
              <a:gd name="T8" fmla="*/ 202 w 1023"/>
              <a:gd name="T9" fmla="*/ 76 h 917"/>
              <a:gd name="T10" fmla="*/ 334 w 1023"/>
              <a:gd name="T11" fmla="*/ 0 h 917"/>
              <a:gd name="T12" fmla="*/ 688 w 1023"/>
              <a:gd name="T13" fmla="*/ 0 h 917"/>
              <a:gd name="T14" fmla="*/ 820 w 1023"/>
              <a:gd name="T15" fmla="*/ 76 h 917"/>
              <a:gd name="T16" fmla="*/ 997 w 1023"/>
              <a:gd name="T17" fmla="*/ 382 h 917"/>
              <a:gd name="T18" fmla="*/ 997 w 1023"/>
              <a:gd name="T19" fmla="*/ 535 h 917"/>
              <a:gd name="T20" fmla="*/ 820 w 1023"/>
              <a:gd name="T21" fmla="*/ 841 h 917"/>
              <a:gd name="T22" fmla="*/ 688 w 1023"/>
              <a:gd name="T23" fmla="*/ 917 h 917"/>
              <a:gd name="T24" fmla="*/ 334 w 1023"/>
              <a:gd name="T25" fmla="*/ 917 h 9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23"/>
              <a:gd name="T40" fmla="*/ 0 h 917"/>
              <a:gd name="T41" fmla="*/ 1023 w 1023"/>
              <a:gd name="T42" fmla="*/ 917 h 9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23" h="917">
                <a:moveTo>
                  <a:pt x="334" y="917"/>
                </a:moveTo>
                <a:cubicBezTo>
                  <a:pt x="283" y="917"/>
                  <a:pt x="228" y="885"/>
                  <a:pt x="202" y="841"/>
                </a:cubicBezTo>
                <a:cubicBezTo>
                  <a:pt x="25" y="535"/>
                  <a:pt x="25" y="535"/>
                  <a:pt x="25" y="535"/>
                </a:cubicBezTo>
                <a:cubicBezTo>
                  <a:pt x="0" y="490"/>
                  <a:pt x="0" y="426"/>
                  <a:pt x="25" y="382"/>
                </a:cubicBezTo>
                <a:cubicBezTo>
                  <a:pt x="202" y="76"/>
                  <a:pt x="202" y="76"/>
                  <a:pt x="202" y="76"/>
                </a:cubicBezTo>
                <a:cubicBezTo>
                  <a:pt x="228" y="32"/>
                  <a:pt x="283" y="0"/>
                  <a:pt x="334" y="0"/>
                </a:cubicBezTo>
                <a:cubicBezTo>
                  <a:pt x="688" y="0"/>
                  <a:pt x="688" y="0"/>
                  <a:pt x="688" y="0"/>
                </a:cubicBezTo>
                <a:cubicBezTo>
                  <a:pt x="739" y="0"/>
                  <a:pt x="795" y="32"/>
                  <a:pt x="820" y="76"/>
                </a:cubicBezTo>
                <a:cubicBezTo>
                  <a:pt x="997" y="382"/>
                  <a:pt x="997" y="382"/>
                  <a:pt x="997" y="382"/>
                </a:cubicBezTo>
                <a:cubicBezTo>
                  <a:pt x="1023" y="426"/>
                  <a:pt x="1023" y="490"/>
                  <a:pt x="997" y="535"/>
                </a:cubicBezTo>
                <a:cubicBezTo>
                  <a:pt x="820" y="841"/>
                  <a:pt x="820" y="841"/>
                  <a:pt x="820" y="841"/>
                </a:cubicBezTo>
                <a:cubicBezTo>
                  <a:pt x="795" y="885"/>
                  <a:pt x="739" y="917"/>
                  <a:pt x="688" y="917"/>
                </a:cubicBezTo>
                <a:lnTo>
                  <a:pt x="334" y="917"/>
                </a:lnTo>
                <a:close/>
              </a:path>
            </a:pathLst>
          </a:custGeom>
          <a:solidFill>
            <a:schemeClr val="bg1">
              <a:alpha val="30000"/>
            </a:schemeClr>
          </a:solidFill>
          <a:ln>
            <a:noFill/>
          </a:ln>
        </p:spPr>
        <p:txBody>
          <a:bodyPr anchor="ctr"/>
          <a:lstStyle/>
          <a:p>
            <a:pPr algn="ctr"/>
            <a:endParaRPr lang="zh-CN" altLang="zh-CN">
              <a:solidFill>
                <a:srgbClr val="FFFFFF"/>
              </a:solidFill>
              <a:latin typeface="SimSun" panose="02010600030101010101" pitchFamily="2" charset="-122"/>
              <a:sym typeface="SimSun" panose="02010600030101010101" pitchFamily="2" charset="-122"/>
            </a:endParaRPr>
          </a:p>
        </p:txBody>
      </p:sp>
      <p:sp>
        <p:nvSpPr>
          <p:cNvPr id="17" name="文本框 36"/>
          <p:cNvSpPr>
            <a:spLocks noChangeArrowheads="1"/>
          </p:cNvSpPr>
          <p:nvPr/>
        </p:nvSpPr>
        <p:spPr bwMode="auto">
          <a:xfrm>
            <a:off x="1217613" y="2544763"/>
            <a:ext cx="130195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400" b="1" dirty="0">
                <a:solidFill>
                  <a:srgbClr val="FFFFFF"/>
                </a:solidFill>
                <a:latin typeface="方正姚体" panose="02010601030101010101" pitchFamily="2" charset="-122"/>
                <a:ea typeface="方正姚体" panose="02010601030101010101" pitchFamily="2" charset="-122"/>
                <a:sym typeface="方正姚体" panose="02010601030101010101" pitchFamily="2" charset="-122"/>
              </a:rPr>
              <a:t>     </a:t>
            </a:r>
            <a:r>
              <a:rPr lang="en-US" sz="2800" b="1" dirty="0" smtClean="0">
                <a:solidFill>
                  <a:srgbClr val="1F071F"/>
                </a:solidFill>
                <a:latin typeface="方正姚体" panose="02010601030101010101" pitchFamily="2" charset="-122"/>
                <a:ea typeface="方正姚体" panose="02010601030101010101" pitchFamily="2" charset="-122"/>
                <a:sym typeface="方正姚体" panose="02010601030101010101" pitchFamily="2" charset="-122"/>
              </a:rPr>
              <a:t>2013</a:t>
            </a:r>
            <a:endParaRPr lang="en-US" sz="2800" dirty="0">
              <a:solidFill>
                <a:srgbClr val="1F071F"/>
              </a:solidFill>
              <a:latin typeface="方正姚体" panose="02010601030101010101" pitchFamily="2" charset="-122"/>
              <a:ea typeface="方正姚体" panose="02010601030101010101" pitchFamily="2" charset="-122"/>
              <a:sym typeface="方正姚体" panose="02010601030101010101" pitchFamily="2" charset="-122"/>
            </a:endParaRPr>
          </a:p>
        </p:txBody>
      </p:sp>
      <p:sp>
        <p:nvSpPr>
          <p:cNvPr id="18" name="文本框 37"/>
          <p:cNvSpPr>
            <a:spLocks noChangeArrowheads="1"/>
          </p:cNvSpPr>
          <p:nvPr/>
        </p:nvSpPr>
        <p:spPr bwMode="auto">
          <a:xfrm>
            <a:off x="9201150" y="3290888"/>
            <a:ext cx="130195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400" b="1" dirty="0">
                <a:solidFill>
                  <a:srgbClr val="FFFFFF"/>
                </a:solidFill>
                <a:latin typeface="方正姚体" panose="02010601030101010101" pitchFamily="2" charset="-122"/>
                <a:ea typeface="方正姚体" panose="02010601030101010101" pitchFamily="2" charset="-122"/>
                <a:sym typeface="方正姚体" panose="02010601030101010101" pitchFamily="2" charset="-122"/>
              </a:rPr>
              <a:t>     </a:t>
            </a:r>
            <a:r>
              <a:rPr lang="en-US" sz="2800" b="1" dirty="0" smtClean="0">
                <a:solidFill>
                  <a:srgbClr val="1D0714"/>
                </a:solidFill>
                <a:latin typeface="方正姚体" panose="02010601030101010101" pitchFamily="2" charset="-122"/>
                <a:ea typeface="方正姚体" panose="02010601030101010101" pitchFamily="2" charset="-122"/>
                <a:sym typeface="方正姚体" panose="02010601030101010101" pitchFamily="2" charset="-122"/>
              </a:rPr>
              <a:t>2014</a:t>
            </a:r>
            <a:endParaRPr lang="en-US" sz="2800" dirty="0">
              <a:solidFill>
                <a:srgbClr val="1D0714"/>
              </a:solidFill>
              <a:latin typeface="方正姚体" panose="02010601030101010101" pitchFamily="2" charset="-122"/>
              <a:ea typeface="方正姚体" panose="02010601030101010101" pitchFamily="2" charset="-122"/>
              <a:sym typeface="方正姚体" panose="02010601030101010101" pitchFamily="2" charset="-122"/>
            </a:endParaRPr>
          </a:p>
        </p:txBody>
      </p:sp>
      <p:sp>
        <p:nvSpPr>
          <p:cNvPr id="19" name="文本框 38"/>
          <p:cNvSpPr>
            <a:spLocks noChangeArrowheads="1"/>
          </p:cNvSpPr>
          <p:nvPr/>
        </p:nvSpPr>
        <p:spPr bwMode="auto">
          <a:xfrm>
            <a:off x="1327150" y="4484688"/>
            <a:ext cx="130195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400" b="1" dirty="0">
                <a:solidFill>
                  <a:srgbClr val="FFFFFF"/>
                </a:solidFill>
                <a:latin typeface="方正姚体" panose="02010601030101010101" pitchFamily="2" charset="-122"/>
                <a:ea typeface="方正姚体" panose="02010601030101010101" pitchFamily="2" charset="-122"/>
                <a:sym typeface="方正姚体" panose="02010601030101010101" pitchFamily="2" charset="-122"/>
              </a:rPr>
              <a:t>     </a:t>
            </a:r>
            <a:r>
              <a:rPr lang="en-US" sz="2800" b="1" dirty="0" smtClean="0">
                <a:solidFill>
                  <a:srgbClr val="08041B"/>
                </a:solidFill>
                <a:latin typeface="方正姚体" panose="02010601030101010101" pitchFamily="2" charset="-122"/>
                <a:ea typeface="方正姚体" panose="02010601030101010101" pitchFamily="2" charset="-122"/>
                <a:sym typeface="方正姚体" panose="02010601030101010101" pitchFamily="2" charset="-122"/>
              </a:rPr>
              <a:t>2015</a:t>
            </a:r>
            <a:endParaRPr lang="en-US" sz="2800" dirty="0">
              <a:solidFill>
                <a:srgbClr val="08041B"/>
              </a:solidFill>
              <a:latin typeface="方正姚体" panose="02010601030101010101" pitchFamily="2" charset="-122"/>
              <a:ea typeface="方正姚体" panose="02010601030101010101" pitchFamily="2" charset="-122"/>
              <a:sym typeface="方正姚体" panose="02010601030101010101" pitchFamily="2" charset="-122"/>
            </a:endParaRPr>
          </a:p>
        </p:txBody>
      </p:sp>
      <p:sp>
        <p:nvSpPr>
          <p:cNvPr id="20" name="文本框 39"/>
          <p:cNvSpPr>
            <a:spLocks noChangeArrowheads="1"/>
          </p:cNvSpPr>
          <p:nvPr/>
        </p:nvSpPr>
        <p:spPr bwMode="auto">
          <a:xfrm>
            <a:off x="9318625" y="5238750"/>
            <a:ext cx="130195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400" b="1" dirty="0">
                <a:solidFill>
                  <a:srgbClr val="FFFFFF"/>
                </a:solidFill>
                <a:latin typeface="方正姚体" panose="02010601030101010101" pitchFamily="2" charset="-122"/>
                <a:ea typeface="方正姚体" panose="02010601030101010101" pitchFamily="2" charset="-122"/>
                <a:sym typeface="方正姚体" panose="02010601030101010101" pitchFamily="2" charset="-122"/>
              </a:rPr>
              <a:t>     </a:t>
            </a:r>
            <a:r>
              <a:rPr lang="en-US" sz="2800" b="1" dirty="0" smtClean="0">
                <a:solidFill>
                  <a:srgbClr val="230712"/>
                </a:solidFill>
                <a:latin typeface="方正姚体" panose="02010601030101010101" pitchFamily="2" charset="-122"/>
                <a:ea typeface="方正姚体" panose="02010601030101010101" pitchFamily="2" charset="-122"/>
                <a:sym typeface="方正姚体" panose="02010601030101010101" pitchFamily="2" charset="-122"/>
              </a:rPr>
              <a:t>2016</a:t>
            </a:r>
            <a:endParaRPr lang="en-US" sz="2800" dirty="0">
              <a:solidFill>
                <a:srgbClr val="230712"/>
              </a:solidFill>
              <a:latin typeface="方正姚体" panose="02010601030101010101" pitchFamily="2" charset="-122"/>
              <a:ea typeface="方正姚体" panose="02010601030101010101" pitchFamily="2" charset="-122"/>
              <a:sym typeface="方正姚体" panose="02010601030101010101" pitchFamily="2" charset="-122"/>
            </a:endParaRPr>
          </a:p>
        </p:txBody>
      </p:sp>
      <p:sp>
        <p:nvSpPr>
          <p:cNvPr id="23" name="文本框 57"/>
          <p:cNvSpPr txBox="1"/>
          <p:nvPr/>
        </p:nvSpPr>
        <p:spPr>
          <a:xfrm>
            <a:off x="6484805" y="3134330"/>
            <a:ext cx="2716345" cy="1000659"/>
          </a:xfrm>
          <a:prstGeom prst="rect">
            <a:avLst/>
          </a:prstGeom>
          <a:noFill/>
          <a:effectLst/>
        </p:spPr>
        <p:txBody>
          <a:bodyPr wrap="square" rtlCol="0">
            <a:spAutoFit/>
          </a:bodyPr>
          <a:lstStyle/>
          <a:p>
            <a:pPr>
              <a:lnSpc>
                <a:spcPts val="1800"/>
              </a:lnSpc>
            </a:pPr>
            <a:r>
              <a:rPr lang="zh-CN" altLang="en-US" sz="1400" b="1" dirty="0" smtClean="0">
                <a:solidFill>
                  <a:srgbClr val="FDFDFD"/>
                </a:solidFill>
                <a:latin typeface="微软雅黑" pitchFamily="34" charset="-122"/>
                <a:ea typeface="微软雅黑" pitchFamily="34" charset="-122"/>
              </a:rPr>
              <a:t>点击输入标题</a:t>
            </a:r>
            <a:endParaRPr lang="en-US" altLang="zh-CN" sz="1000" b="1" dirty="0">
              <a:solidFill>
                <a:srgbClr val="FDFDFD"/>
              </a:solidFill>
              <a:latin typeface="微软雅黑" pitchFamily="34" charset="-122"/>
              <a:ea typeface="微软雅黑" pitchFamily="34" charset="-122"/>
            </a:endParaRPr>
          </a:p>
          <a:p>
            <a:pPr>
              <a:lnSpc>
                <a:spcPts val="1800"/>
              </a:lnSpc>
            </a:pPr>
            <a:r>
              <a:rPr lang="zh-CN" altLang="en-US" sz="1200" dirty="0" smtClean="0">
                <a:solidFill>
                  <a:srgbClr val="FDFDFD"/>
                </a:solidFill>
                <a:latin typeface="微软雅黑" pitchFamily="34" charset="-122"/>
                <a:ea typeface="微软雅黑" pitchFamily="34" charset="-122"/>
              </a:rPr>
              <a:t>点击输入文本内容</a:t>
            </a:r>
            <a:r>
              <a:rPr lang="zh-CN" altLang="en-US" sz="1200" dirty="0">
                <a:solidFill>
                  <a:srgbClr val="FDFDFD"/>
                </a:solidFill>
                <a:latin typeface="微软雅黑" pitchFamily="34" charset="-122"/>
                <a:ea typeface="微软雅黑" pitchFamily="34" charset="-122"/>
              </a:rPr>
              <a:t>点击输入文本</a:t>
            </a:r>
            <a:r>
              <a:rPr lang="zh-CN" altLang="en-US" sz="1200" dirty="0" smtClean="0">
                <a:solidFill>
                  <a:srgbClr val="FDFDFD"/>
                </a:solidFill>
                <a:latin typeface="微软雅黑" pitchFamily="34" charset="-122"/>
                <a:ea typeface="微软雅黑" pitchFamily="34" charset="-122"/>
              </a:rPr>
              <a:t>内容</a:t>
            </a:r>
            <a:endParaRPr lang="en-US" altLang="zh-CN" sz="1200" dirty="0" smtClean="0">
              <a:solidFill>
                <a:srgbClr val="FDFDFD"/>
              </a:solidFill>
              <a:latin typeface="微软雅黑" pitchFamily="34" charset="-122"/>
              <a:ea typeface="微软雅黑" pitchFamily="34" charset="-122"/>
            </a:endParaRPr>
          </a:p>
          <a:p>
            <a:pPr>
              <a:lnSpc>
                <a:spcPts val="1800"/>
              </a:lnSpc>
            </a:pPr>
            <a:r>
              <a:rPr lang="zh-CN" altLang="en-US" sz="1200" dirty="0">
                <a:solidFill>
                  <a:srgbClr val="FDFDFD"/>
                </a:solidFill>
                <a:latin typeface="微软雅黑" pitchFamily="34" charset="-122"/>
                <a:ea typeface="微软雅黑" pitchFamily="34" charset="-122"/>
              </a:rPr>
              <a:t>点击输入文本内容点击输入文本</a:t>
            </a:r>
            <a:r>
              <a:rPr lang="zh-CN" altLang="en-US" sz="1200" dirty="0" smtClean="0">
                <a:solidFill>
                  <a:srgbClr val="FDFDFD"/>
                </a:solidFill>
                <a:latin typeface="微软雅黑" pitchFamily="34" charset="-122"/>
                <a:ea typeface="微软雅黑" pitchFamily="34" charset="-122"/>
              </a:rPr>
              <a:t>内容</a:t>
            </a:r>
            <a:endParaRPr lang="en-US" altLang="zh-CN" sz="1200" dirty="0">
              <a:solidFill>
                <a:srgbClr val="FDFDFD"/>
              </a:solidFill>
              <a:latin typeface="微软雅黑" pitchFamily="34" charset="-122"/>
              <a:ea typeface="微软雅黑" pitchFamily="34" charset="-122"/>
            </a:endParaRPr>
          </a:p>
          <a:p>
            <a:pPr>
              <a:lnSpc>
                <a:spcPts val="1800"/>
              </a:lnSpc>
            </a:pPr>
            <a:endParaRPr lang="en-US" altLang="zh-CN" sz="1400" dirty="0" smtClean="0">
              <a:solidFill>
                <a:srgbClr val="FDFDFD"/>
              </a:solidFill>
              <a:latin typeface="微软雅黑" pitchFamily="34" charset="-122"/>
              <a:ea typeface="微软雅黑" pitchFamily="34" charset="-122"/>
            </a:endParaRPr>
          </a:p>
        </p:txBody>
      </p:sp>
      <p:sp>
        <p:nvSpPr>
          <p:cNvPr id="24" name="文本框 57"/>
          <p:cNvSpPr txBox="1"/>
          <p:nvPr/>
        </p:nvSpPr>
        <p:spPr>
          <a:xfrm>
            <a:off x="6635273" y="5116107"/>
            <a:ext cx="2716345" cy="1000659"/>
          </a:xfrm>
          <a:prstGeom prst="rect">
            <a:avLst/>
          </a:prstGeom>
          <a:noFill/>
          <a:effectLst/>
        </p:spPr>
        <p:txBody>
          <a:bodyPr wrap="square" rtlCol="0">
            <a:spAutoFit/>
          </a:bodyPr>
          <a:lstStyle/>
          <a:p>
            <a:pPr>
              <a:lnSpc>
                <a:spcPts val="1800"/>
              </a:lnSpc>
            </a:pPr>
            <a:r>
              <a:rPr lang="zh-CN" altLang="en-US" sz="1400" b="1" dirty="0" smtClean="0">
                <a:solidFill>
                  <a:srgbClr val="FDFDFD"/>
                </a:solidFill>
                <a:latin typeface="微软雅黑" pitchFamily="34" charset="-122"/>
                <a:ea typeface="微软雅黑" pitchFamily="34" charset="-122"/>
              </a:rPr>
              <a:t>点击输入标题</a:t>
            </a:r>
            <a:endParaRPr lang="en-US" altLang="zh-CN" sz="1000" b="1" dirty="0">
              <a:solidFill>
                <a:srgbClr val="FDFDFD"/>
              </a:solidFill>
              <a:latin typeface="微软雅黑" pitchFamily="34" charset="-122"/>
              <a:ea typeface="微软雅黑" pitchFamily="34" charset="-122"/>
            </a:endParaRPr>
          </a:p>
          <a:p>
            <a:pPr>
              <a:lnSpc>
                <a:spcPts val="1800"/>
              </a:lnSpc>
            </a:pPr>
            <a:r>
              <a:rPr lang="zh-CN" altLang="en-US" sz="1200" dirty="0" smtClean="0">
                <a:solidFill>
                  <a:srgbClr val="FDFDFD"/>
                </a:solidFill>
                <a:latin typeface="微软雅黑" pitchFamily="34" charset="-122"/>
                <a:ea typeface="微软雅黑" pitchFamily="34" charset="-122"/>
              </a:rPr>
              <a:t>点击输入文本内容</a:t>
            </a:r>
            <a:r>
              <a:rPr lang="zh-CN" altLang="en-US" sz="1200" dirty="0">
                <a:solidFill>
                  <a:srgbClr val="FDFDFD"/>
                </a:solidFill>
                <a:latin typeface="微软雅黑" pitchFamily="34" charset="-122"/>
                <a:ea typeface="微软雅黑" pitchFamily="34" charset="-122"/>
              </a:rPr>
              <a:t>点击输入文本</a:t>
            </a:r>
            <a:r>
              <a:rPr lang="zh-CN" altLang="en-US" sz="1200" dirty="0" smtClean="0">
                <a:solidFill>
                  <a:srgbClr val="FDFDFD"/>
                </a:solidFill>
                <a:latin typeface="微软雅黑" pitchFamily="34" charset="-122"/>
                <a:ea typeface="微软雅黑" pitchFamily="34" charset="-122"/>
              </a:rPr>
              <a:t>内容</a:t>
            </a:r>
            <a:endParaRPr lang="en-US" altLang="zh-CN" sz="1200" dirty="0" smtClean="0">
              <a:solidFill>
                <a:srgbClr val="FDFDFD"/>
              </a:solidFill>
              <a:latin typeface="微软雅黑" pitchFamily="34" charset="-122"/>
              <a:ea typeface="微软雅黑" pitchFamily="34" charset="-122"/>
            </a:endParaRPr>
          </a:p>
          <a:p>
            <a:pPr>
              <a:lnSpc>
                <a:spcPts val="1800"/>
              </a:lnSpc>
            </a:pPr>
            <a:r>
              <a:rPr lang="zh-CN" altLang="en-US" sz="1200" dirty="0">
                <a:solidFill>
                  <a:srgbClr val="FDFDFD"/>
                </a:solidFill>
                <a:latin typeface="微软雅黑" pitchFamily="34" charset="-122"/>
                <a:ea typeface="微软雅黑" pitchFamily="34" charset="-122"/>
              </a:rPr>
              <a:t>点击输入文本内容点击输入文本</a:t>
            </a:r>
            <a:r>
              <a:rPr lang="zh-CN" altLang="en-US" sz="1200" dirty="0" smtClean="0">
                <a:solidFill>
                  <a:srgbClr val="FDFDFD"/>
                </a:solidFill>
                <a:latin typeface="微软雅黑" pitchFamily="34" charset="-122"/>
                <a:ea typeface="微软雅黑" pitchFamily="34" charset="-122"/>
              </a:rPr>
              <a:t>内容</a:t>
            </a:r>
            <a:endParaRPr lang="en-US" altLang="zh-CN" sz="1200" dirty="0">
              <a:solidFill>
                <a:srgbClr val="FDFDFD"/>
              </a:solidFill>
              <a:latin typeface="微软雅黑" pitchFamily="34" charset="-122"/>
              <a:ea typeface="微软雅黑" pitchFamily="34" charset="-122"/>
            </a:endParaRPr>
          </a:p>
          <a:p>
            <a:pPr>
              <a:lnSpc>
                <a:spcPts val="1800"/>
              </a:lnSpc>
            </a:pPr>
            <a:endParaRPr lang="en-US" altLang="zh-CN" sz="1400" dirty="0" smtClean="0">
              <a:solidFill>
                <a:srgbClr val="FDFDFD"/>
              </a:solidFill>
              <a:latin typeface="微软雅黑" pitchFamily="34" charset="-122"/>
              <a:ea typeface="微软雅黑" pitchFamily="34" charset="-122"/>
            </a:endParaRPr>
          </a:p>
        </p:txBody>
      </p:sp>
      <p:sp>
        <p:nvSpPr>
          <p:cNvPr id="25" name="文本框 57"/>
          <p:cNvSpPr txBox="1"/>
          <p:nvPr/>
        </p:nvSpPr>
        <p:spPr>
          <a:xfrm>
            <a:off x="2971391" y="2424563"/>
            <a:ext cx="2716345" cy="1000659"/>
          </a:xfrm>
          <a:prstGeom prst="rect">
            <a:avLst/>
          </a:prstGeom>
          <a:noFill/>
          <a:effectLst/>
        </p:spPr>
        <p:txBody>
          <a:bodyPr wrap="square" rtlCol="0">
            <a:spAutoFit/>
          </a:bodyPr>
          <a:lstStyle/>
          <a:p>
            <a:pPr>
              <a:lnSpc>
                <a:spcPts val="1800"/>
              </a:lnSpc>
            </a:pPr>
            <a:r>
              <a:rPr lang="zh-CN" altLang="en-US" sz="1400" b="1" dirty="0" smtClean="0">
                <a:solidFill>
                  <a:srgbClr val="FDFDFD"/>
                </a:solidFill>
                <a:latin typeface="微软雅黑" pitchFamily="34" charset="-122"/>
                <a:ea typeface="微软雅黑" pitchFamily="34" charset="-122"/>
              </a:rPr>
              <a:t>点击输入标题</a:t>
            </a:r>
            <a:endParaRPr lang="en-US" altLang="zh-CN" sz="1000" b="1" dirty="0">
              <a:solidFill>
                <a:srgbClr val="FDFDFD"/>
              </a:solidFill>
              <a:latin typeface="微软雅黑" pitchFamily="34" charset="-122"/>
              <a:ea typeface="微软雅黑" pitchFamily="34" charset="-122"/>
            </a:endParaRPr>
          </a:p>
          <a:p>
            <a:pPr>
              <a:lnSpc>
                <a:spcPts val="1800"/>
              </a:lnSpc>
            </a:pPr>
            <a:r>
              <a:rPr lang="zh-CN" altLang="en-US" sz="1200" dirty="0" smtClean="0">
                <a:solidFill>
                  <a:srgbClr val="FDFDFD"/>
                </a:solidFill>
                <a:latin typeface="微软雅黑" pitchFamily="34" charset="-122"/>
                <a:ea typeface="微软雅黑" pitchFamily="34" charset="-122"/>
              </a:rPr>
              <a:t>点击输入文本内容</a:t>
            </a:r>
            <a:r>
              <a:rPr lang="zh-CN" altLang="en-US" sz="1200" dirty="0">
                <a:solidFill>
                  <a:srgbClr val="FDFDFD"/>
                </a:solidFill>
                <a:latin typeface="微软雅黑" pitchFamily="34" charset="-122"/>
                <a:ea typeface="微软雅黑" pitchFamily="34" charset="-122"/>
              </a:rPr>
              <a:t>点击输入文本</a:t>
            </a:r>
            <a:r>
              <a:rPr lang="zh-CN" altLang="en-US" sz="1200" dirty="0" smtClean="0">
                <a:solidFill>
                  <a:srgbClr val="FDFDFD"/>
                </a:solidFill>
                <a:latin typeface="微软雅黑" pitchFamily="34" charset="-122"/>
                <a:ea typeface="微软雅黑" pitchFamily="34" charset="-122"/>
              </a:rPr>
              <a:t>内容</a:t>
            </a:r>
            <a:endParaRPr lang="en-US" altLang="zh-CN" sz="1200" dirty="0" smtClean="0">
              <a:solidFill>
                <a:srgbClr val="FDFDFD"/>
              </a:solidFill>
              <a:latin typeface="微软雅黑" pitchFamily="34" charset="-122"/>
              <a:ea typeface="微软雅黑" pitchFamily="34" charset="-122"/>
            </a:endParaRPr>
          </a:p>
          <a:p>
            <a:pPr>
              <a:lnSpc>
                <a:spcPts val="1800"/>
              </a:lnSpc>
            </a:pPr>
            <a:r>
              <a:rPr lang="zh-CN" altLang="en-US" sz="1200" dirty="0">
                <a:solidFill>
                  <a:srgbClr val="FDFDFD"/>
                </a:solidFill>
                <a:latin typeface="微软雅黑" pitchFamily="34" charset="-122"/>
                <a:ea typeface="微软雅黑" pitchFamily="34" charset="-122"/>
              </a:rPr>
              <a:t>点击输入文本内容点击输入文本</a:t>
            </a:r>
            <a:r>
              <a:rPr lang="zh-CN" altLang="en-US" sz="1200" dirty="0" smtClean="0">
                <a:solidFill>
                  <a:srgbClr val="FDFDFD"/>
                </a:solidFill>
                <a:latin typeface="微软雅黑" pitchFamily="34" charset="-122"/>
                <a:ea typeface="微软雅黑" pitchFamily="34" charset="-122"/>
              </a:rPr>
              <a:t>内容</a:t>
            </a:r>
            <a:endParaRPr lang="en-US" altLang="zh-CN" sz="1200" dirty="0">
              <a:solidFill>
                <a:srgbClr val="FDFDFD"/>
              </a:solidFill>
              <a:latin typeface="微软雅黑" pitchFamily="34" charset="-122"/>
              <a:ea typeface="微软雅黑" pitchFamily="34" charset="-122"/>
            </a:endParaRPr>
          </a:p>
          <a:p>
            <a:pPr>
              <a:lnSpc>
                <a:spcPts val="1800"/>
              </a:lnSpc>
            </a:pPr>
            <a:endParaRPr lang="en-US" altLang="zh-CN" sz="1400" dirty="0" smtClean="0">
              <a:solidFill>
                <a:srgbClr val="FDFDFD"/>
              </a:solidFill>
              <a:latin typeface="微软雅黑" pitchFamily="34" charset="-122"/>
              <a:ea typeface="微软雅黑" pitchFamily="34" charset="-122"/>
            </a:endParaRPr>
          </a:p>
        </p:txBody>
      </p:sp>
      <p:sp>
        <p:nvSpPr>
          <p:cNvPr id="26" name="文本框 57"/>
          <p:cNvSpPr txBox="1"/>
          <p:nvPr/>
        </p:nvSpPr>
        <p:spPr>
          <a:xfrm>
            <a:off x="3080273" y="4371279"/>
            <a:ext cx="2716345" cy="1000659"/>
          </a:xfrm>
          <a:prstGeom prst="rect">
            <a:avLst/>
          </a:prstGeom>
          <a:noFill/>
          <a:effectLst/>
        </p:spPr>
        <p:txBody>
          <a:bodyPr wrap="square" rtlCol="0">
            <a:spAutoFit/>
          </a:bodyPr>
          <a:lstStyle/>
          <a:p>
            <a:pPr>
              <a:lnSpc>
                <a:spcPts val="1800"/>
              </a:lnSpc>
            </a:pPr>
            <a:r>
              <a:rPr lang="zh-CN" altLang="en-US" sz="1400" b="1" dirty="0" smtClean="0">
                <a:solidFill>
                  <a:srgbClr val="FDFDFD"/>
                </a:solidFill>
                <a:latin typeface="微软雅黑" pitchFamily="34" charset="-122"/>
                <a:ea typeface="微软雅黑" pitchFamily="34" charset="-122"/>
              </a:rPr>
              <a:t>点击输入标题</a:t>
            </a:r>
            <a:endParaRPr lang="en-US" altLang="zh-CN" sz="1000" b="1" dirty="0">
              <a:solidFill>
                <a:srgbClr val="FDFDFD"/>
              </a:solidFill>
              <a:latin typeface="微软雅黑" pitchFamily="34" charset="-122"/>
              <a:ea typeface="微软雅黑" pitchFamily="34" charset="-122"/>
            </a:endParaRPr>
          </a:p>
          <a:p>
            <a:pPr>
              <a:lnSpc>
                <a:spcPts val="1800"/>
              </a:lnSpc>
            </a:pPr>
            <a:r>
              <a:rPr lang="zh-CN" altLang="en-US" sz="1200" dirty="0" smtClean="0">
                <a:solidFill>
                  <a:srgbClr val="FDFDFD"/>
                </a:solidFill>
                <a:latin typeface="微软雅黑" pitchFamily="34" charset="-122"/>
                <a:ea typeface="微软雅黑" pitchFamily="34" charset="-122"/>
              </a:rPr>
              <a:t>点击输入文本内容</a:t>
            </a:r>
            <a:r>
              <a:rPr lang="zh-CN" altLang="en-US" sz="1200" dirty="0">
                <a:solidFill>
                  <a:srgbClr val="FDFDFD"/>
                </a:solidFill>
                <a:latin typeface="微软雅黑" pitchFamily="34" charset="-122"/>
                <a:ea typeface="微软雅黑" pitchFamily="34" charset="-122"/>
              </a:rPr>
              <a:t>点击输入文本</a:t>
            </a:r>
            <a:r>
              <a:rPr lang="zh-CN" altLang="en-US" sz="1200" dirty="0" smtClean="0">
                <a:solidFill>
                  <a:srgbClr val="FDFDFD"/>
                </a:solidFill>
                <a:latin typeface="微软雅黑" pitchFamily="34" charset="-122"/>
                <a:ea typeface="微软雅黑" pitchFamily="34" charset="-122"/>
              </a:rPr>
              <a:t>内容</a:t>
            </a:r>
            <a:endParaRPr lang="en-US" altLang="zh-CN" sz="1200" dirty="0" smtClean="0">
              <a:solidFill>
                <a:srgbClr val="FDFDFD"/>
              </a:solidFill>
              <a:latin typeface="微软雅黑" pitchFamily="34" charset="-122"/>
              <a:ea typeface="微软雅黑" pitchFamily="34" charset="-122"/>
            </a:endParaRPr>
          </a:p>
          <a:p>
            <a:pPr>
              <a:lnSpc>
                <a:spcPts val="1800"/>
              </a:lnSpc>
            </a:pPr>
            <a:r>
              <a:rPr lang="zh-CN" altLang="en-US" sz="1200" dirty="0">
                <a:solidFill>
                  <a:srgbClr val="FDFDFD"/>
                </a:solidFill>
                <a:latin typeface="微软雅黑" pitchFamily="34" charset="-122"/>
                <a:ea typeface="微软雅黑" pitchFamily="34" charset="-122"/>
              </a:rPr>
              <a:t>点击输入文本内容点击输入文本</a:t>
            </a:r>
            <a:r>
              <a:rPr lang="zh-CN" altLang="en-US" sz="1200" dirty="0" smtClean="0">
                <a:solidFill>
                  <a:srgbClr val="FDFDFD"/>
                </a:solidFill>
                <a:latin typeface="微软雅黑" pitchFamily="34" charset="-122"/>
                <a:ea typeface="微软雅黑" pitchFamily="34" charset="-122"/>
              </a:rPr>
              <a:t>内容</a:t>
            </a:r>
            <a:endParaRPr lang="en-US" altLang="zh-CN" sz="1200" dirty="0">
              <a:solidFill>
                <a:srgbClr val="FDFDFD"/>
              </a:solidFill>
              <a:latin typeface="微软雅黑" pitchFamily="34" charset="-122"/>
              <a:ea typeface="微软雅黑" pitchFamily="34" charset="-122"/>
            </a:endParaRPr>
          </a:p>
          <a:p>
            <a:pPr>
              <a:lnSpc>
                <a:spcPts val="1800"/>
              </a:lnSpc>
            </a:pPr>
            <a:endParaRPr lang="en-US" altLang="zh-CN" sz="1400" dirty="0" smtClean="0">
              <a:solidFill>
                <a:srgbClr val="FDFDFD"/>
              </a:solidFill>
              <a:latin typeface="微软雅黑" pitchFamily="34" charset="-122"/>
              <a:ea typeface="微软雅黑" pitchFamily="34" charset="-122"/>
            </a:endParaRPr>
          </a:p>
        </p:txBody>
      </p:sp>
    </p:spTree>
    <p:extLst>
      <p:ext uri="{BB962C8B-B14F-4D97-AF65-F5344CB8AC3E}">
        <p14:creationId xmlns:p14="http://schemas.microsoft.com/office/powerpoint/2010/main" val="3361387355"/>
      </p:ext>
    </p:extLst>
  </p:cSld>
  <p:clrMapOvr>
    <a:masterClrMapping/>
  </p:clrMapOvr>
  <p:transition spd="slow" advTm="1000">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2" name="文本框 18"/>
          <p:cNvSpPr>
            <a:spLocks noChangeArrowheads="1"/>
          </p:cNvSpPr>
          <p:nvPr/>
        </p:nvSpPr>
        <p:spPr bwMode="auto">
          <a:xfrm>
            <a:off x="4618672" y="119019"/>
            <a:ext cx="295465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5400" b="1" dirty="0" smtClean="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rPr>
              <a:t>发展规划</a:t>
            </a:r>
            <a:endParaRPr lang="en-US" altLang="en-US" sz="54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70" name="直接连接符 69"/>
          <p:cNvCxnSpPr/>
          <p:nvPr/>
        </p:nvCxnSpPr>
        <p:spPr>
          <a:xfrm flipH="1" flipV="1">
            <a:off x="8235919" y="543633"/>
            <a:ext cx="3600000" cy="253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flipV="1">
            <a:off x="329953" y="543633"/>
            <a:ext cx="3600000" cy="253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flipV="1">
            <a:off x="5569794" y="4290646"/>
            <a:ext cx="1070157" cy="1232294"/>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flipV="1">
            <a:off x="7294188" y="4290646"/>
            <a:ext cx="1070157" cy="1232294"/>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flipV="1">
            <a:off x="9018582" y="4290646"/>
            <a:ext cx="1070157" cy="1232294"/>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V="1">
            <a:off x="3839540" y="4290646"/>
            <a:ext cx="1070157" cy="1232294"/>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flipV="1">
            <a:off x="2109286" y="4290646"/>
            <a:ext cx="1070157" cy="1232294"/>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flipV="1">
            <a:off x="5563934" y="3100196"/>
            <a:ext cx="1081676" cy="1190449"/>
          </a:xfrm>
          <a:custGeom>
            <a:avLst/>
            <a:gdLst>
              <a:gd name="connsiteX0" fmla="*/ 523748 w 1051979"/>
              <a:gd name="connsiteY0" fmla="*/ 1190449 h 1190449"/>
              <a:gd name="connsiteX1" fmla="*/ 1051979 w 1051979"/>
              <a:gd name="connsiteY1" fmla="*/ 0 h 1190449"/>
              <a:gd name="connsiteX2" fmla="*/ 0 w 1051979"/>
              <a:gd name="connsiteY2" fmla="*/ 0 h 1190449"/>
              <a:gd name="connsiteX3" fmla="*/ 0 w 1051979"/>
              <a:gd name="connsiteY3" fmla="*/ 10102 h 1190449"/>
            </a:gdLst>
            <a:ahLst/>
            <a:cxnLst>
              <a:cxn ang="0">
                <a:pos x="connsiteX0" y="connsiteY0"/>
              </a:cxn>
              <a:cxn ang="0">
                <a:pos x="connsiteX1" y="connsiteY1"/>
              </a:cxn>
              <a:cxn ang="0">
                <a:pos x="connsiteX2" y="connsiteY2"/>
              </a:cxn>
              <a:cxn ang="0">
                <a:pos x="connsiteX3" y="connsiteY3"/>
              </a:cxn>
            </a:cxnLst>
            <a:rect l="l" t="t" r="r" b="b"/>
            <a:pathLst>
              <a:path w="1051979" h="1190449">
                <a:moveTo>
                  <a:pt x="523748" y="1190449"/>
                </a:moveTo>
                <a:lnTo>
                  <a:pt x="1051979" y="0"/>
                </a:lnTo>
                <a:lnTo>
                  <a:pt x="0" y="0"/>
                </a:lnTo>
                <a:lnTo>
                  <a:pt x="0" y="10102"/>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矩形 53"/>
          <p:cNvSpPr/>
          <p:nvPr/>
        </p:nvSpPr>
        <p:spPr>
          <a:xfrm flipV="1">
            <a:off x="6407923" y="3367841"/>
            <a:ext cx="1956422" cy="922805"/>
          </a:xfrm>
          <a:custGeom>
            <a:avLst/>
            <a:gdLst>
              <a:gd name="connsiteX0" fmla="*/ 0 w 1070157"/>
              <a:gd name="connsiteY0" fmla="*/ 0 h 1232294"/>
              <a:gd name="connsiteX1" fmla="*/ 1070157 w 1070157"/>
              <a:gd name="connsiteY1" fmla="*/ 0 h 1232294"/>
              <a:gd name="connsiteX2" fmla="*/ 1070157 w 1070157"/>
              <a:gd name="connsiteY2" fmla="*/ 1232294 h 1232294"/>
              <a:gd name="connsiteX3" fmla="*/ 0 w 1070157"/>
              <a:gd name="connsiteY3" fmla="*/ 1232294 h 1232294"/>
              <a:gd name="connsiteX4" fmla="*/ 0 w 1070157"/>
              <a:gd name="connsiteY4" fmla="*/ 0 h 1232294"/>
              <a:gd name="connsiteX0" fmla="*/ 759656 w 1829813"/>
              <a:gd name="connsiteY0" fmla="*/ 0 h 1232294"/>
              <a:gd name="connsiteX1" fmla="*/ 1829813 w 1829813"/>
              <a:gd name="connsiteY1" fmla="*/ 0 h 1232294"/>
              <a:gd name="connsiteX2" fmla="*/ 1829813 w 1829813"/>
              <a:gd name="connsiteY2" fmla="*/ 1232294 h 1232294"/>
              <a:gd name="connsiteX3" fmla="*/ 0 w 1829813"/>
              <a:gd name="connsiteY3" fmla="*/ 725857 h 1232294"/>
              <a:gd name="connsiteX4" fmla="*/ 759656 w 1829813"/>
              <a:gd name="connsiteY4" fmla="*/ 0 h 1232294"/>
              <a:gd name="connsiteX0" fmla="*/ 886265 w 1956422"/>
              <a:gd name="connsiteY0" fmla="*/ 0 h 1232294"/>
              <a:gd name="connsiteX1" fmla="*/ 1956422 w 1956422"/>
              <a:gd name="connsiteY1" fmla="*/ 0 h 1232294"/>
              <a:gd name="connsiteX2" fmla="*/ 1956422 w 1956422"/>
              <a:gd name="connsiteY2" fmla="*/ 1232294 h 1232294"/>
              <a:gd name="connsiteX3" fmla="*/ 0 w 1956422"/>
              <a:gd name="connsiteY3" fmla="*/ 894669 h 1232294"/>
              <a:gd name="connsiteX4" fmla="*/ 886265 w 1956422"/>
              <a:gd name="connsiteY4" fmla="*/ 0 h 1232294"/>
              <a:gd name="connsiteX0" fmla="*/ 886265 w 1956422"/>
              <a:gd name="connsiteY0" fmla="*/ 0 h 922805"/>
              <a:gd name="connsiteX1" fmla="*/ 1956422 w 1956422"/>
              <a:gd name="connsiteY1" fmla="*/ 0 h 922805"/>
              <a:gd name="connsiteX2" fmla="*/ 113554 w 1956422"/>
              <a:gd name="connsiteY2" fmla="*/ 922805 h 922805"/>
              <a:gd name="connsiteX3" fmla="*/ 0 w 1956422"/>
              <a:gd name="connsiteY3" fmla="*/ 894669 h 922805"/>
              <a:gd name="connsiteX4" fmla="*/ 886265 w 1956422"/>
              <a:gd name="connsiteY4" fmla="*/ 0 h 9228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6422" h="922805">
                <a:moveTo>
                  <a:pt x="886265" y="0"/>
                </a:moveTo>
                <a:lnTo>
                  <a:pt x="1956422" y="0"/>
                </a:lnTo>
                <a:lnTo>
                  <a:pt x="113554" y="922805"/>
                </a:lnTo>
                <a:lnTo>
                  <a:pt x="0" y="894669"/>
                </a:lnTo>
                <a:lnTo>
                  <a:pt x="886265" y="0"/>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54"/>
          <p:cNvSpPr/>
          <p:nvPr/>
        </p:nvSpPr>
        <p:spPr>
          <a:xfrm flipV="1">
            <a:off x="6447650" y="3241232"/>
            <a:ext cx="3643533" cy="1049414"/>
          </a:xfrm>
          <a:custGeom>
            <a:avLst/>
            <a:gdLst>
              <a:gd name="connsiteX0" fmla="*/ 0 w 1070157"/>
              <a:gd name="connsiteY0" fmla="*/ 0 h 1232294"/>
              <a:gd name="connsiteX1" fmla="*/ 1070157 w 1070157"/>
              <a:gd name="connsiteY1" fmla="*/ 0 h 1232294"/>
              <a:gd name="connsiteX2" fmla="*/ 1070157 w 1070157"/>
              <a:gd name="connsiteY2" fmla="*/ 1232294 h 1232294"/>
              <a:gd name="connsiteX3" fmla="*/ 0 w 1070157"/>
              <a:gd name="connsiteY3" fmla="*/ 1232294 h 1232294"/>
              <a:gd name="connsiteX4" fmla="*/ 0 w 1070157"/>
              <a:gd name="connsiteY4" fmla="*/ 0 h 1232294"/>
              <a:gd name="connsiteX0" fmla="*/ 2391508 w 3461665"/>
              <a:gd name="connsiteY0" fmla="*/ 0 h 1232294"/>
              <a:gd name="connsiteX1" fmla="*/ 3461665 w 3461665"/>
              <a:gd name="connsiteY1" fmla="*/ 0 h 1232294"/>
              <a:gd name="connsiteX2" fmla="*/ 3461665 w 3461665"/>
              <a:gd name="connsiteY2" fmla="*/ 1232294 h 1232294"/>
              <a:gd name="connsiteX3" fmla="*/ 0 w 3461665"/>
              <a:gd name="connsiteY3" fmla="*/ 936872 h 1232294"/>
              <a:gd name="connsiteX4" fmla="*/ 2391508 w 3461665"/>
              <a:gd name="connsiteY4" fmla="*/ 0 h 1232294"/>
              <a:gd name="connsiteX0" fmla="*/ 2573376 w 3643533"/>
              <a:gd name="connsiteY0" fmla="*/ 0 h 1049414"/>
              <a:gd name="connsiteX1" fmla="*/ 3643533 w 3643533"/>
              <a:gd name="connsiteY1" fmla="*/ 0 h 1049414"/>
              <a:gd name="connsiteX2" fmla="*/ 0 w 3643533"/>
              <a:gd name="connsiteY2" fmla="*/ 1049414 h 1049414"/>
              <a:gd name="connsiteX3" fmla="*/ 181868 w 3643533"/>
              <a:gd name="connsiteY3" fmla="*/ 936872 h 1049414"/>
              <a:gd name="connsiteX4" fmla="*/ 2573376 w 3643533"/>
              <a:gd name="connsiteY4" fmla="*/ 0 h 1049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3533" h="1049414">
                <a:moveTo>
                  <a:pt x="2573376" y="0"/>
                </a:moveTo>
                <a:lnTo>
                  <a:pt x="3643533" y="0"/>
                </a:lnTo>
                <a:lnTo>
                  <a:pt x="0" y="1049414"/>
                </a:lnTo>
                <a:lnTo>
                  <a:pt x="181868" y="936872"/>
                </a:lnTo>
                <a:lnTo>
                  <a:pt x="2573376" y="0"/>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53"/>
          <p:cNvSpPr/>
          <p:nvPr/>
        </p:nvSpPr>
        <p:spPr>
          <a:xfrm flipH="1" flipV="1">
            <a:off x="3836991" y="3367840"/>
            <a:ext cx="1956422" cy="922805"/>
          </a:xfrm>
          <a:custGeom>
            <a:avLst/>
            <a:gdLst>
              <a:gd name="connsiteX0" fmla="*/ 0 w 1070157"/>
              <a:gd name="connsiteY0" fmla="*/ 0 h 1232294"/>
              <a:gd name="connsiteX1" fmla="*/ 1070157 w 1070157"/>
              <a:gd name="connsiteY1" fmla="*/ 0 h 1232294"/>
              <a:gd name="connsiteX2" fmla="*/ 1070157 w 1070157"/>
              <a:gd name="connsiteY2" fmla="*/ 1232294 h 1232294"/>
              <a:gd name="connsiteX3" fmla="*/ 0 w 1070157"/>
              <a:gd name="connsiteY3" fmla="*/ 1232294 h 1232294"/>
              <a:gd name="connsiteX4" fmla="*/ 0 w 1070157"/>
              <a:gd name="connsiteY4" fmla="*/ 0 h 1232294"/>
              <a:gd name="connsiteX0" fmla="*/ 759656 w 1829813"/>
              <a:gd name="connsiteY0" fmla="*/ 0 h 1232294"/>
              <a:gd name="connsiteX1" fmla="*/ 1829813 w 1829813"/>
              <a:gd name="connsiteY1" fmla="*/ 0 h 1232294"/>
              <a:gd name="connsiteX2" fmla="*/ 1829813 w 1829813"/>
              <a:gd name="connsiteY2" fmla="*/ 1232294 h 1232294"/>
              <a:gd name="connsiteX3" fmla="*/ 0 w 1829813"/>
              <a:gd name="connsiteY3" fmla="*/ 725857 h 1232294"/>
              <a:gd name="connsiteX4" fmla="*/ 759656 w 1829813"/>
              <a:gd name="connsiteY4" fmla="*/ 0 h 1232294"/>
              <a:gd name="connsiteX0" fmla="*/ 886265 w 1956422"/>
              <a:gd name="connsiteY0" fmla="*/ 0 h 1232294"/>
              <a:gd name="connsiteX1" fmla="*/ 1956422 w 1956422"/>
              <a:gd name="connsiteY1" fmla="*/ 0 h 1232294"/>
              <a:gd name="connsiteX2" fmla="*/ 1956422 w 1956422"/>
              <a:gd name="connsiteY2" fmla="*/ 1232294 h 1232294"/>
              <a:gd name="connsiteX3" fmla="*/ 0 w 1956422"/>
              <a:gd name="connsiteY3" fmla="*/ 894669 h 1232294"/>
              <a:gd name="connsiteX4" fmla="*/ 886265 w 1956422"/>
              <a:gd name="connsiteY4" fmla="*/ 0 h 1232294"/>
              <a:gd name="connsiteX0" fmla="*/ 886265 w 1956422"/>
              <a:gd name="connsiteY0" fmla="*/ 0 h 922805"/>
              <a:gd name="connsiteX1" fmla="*/ 1956422 w 1956422"/>
              <a:gd name="connsiteY1" fmla="*/ 0 h 922805"/>
              <a:gd name="connsiteX2" fmla="*/ 113554 w 1956422"/>
              <a:gd name="connsiteY2" fmla="*/ 922805 h 922805"/>
              <a:gd name="connsiteX3" fmla="*/ 0 w 1956422"/>
              <a:gd name="connsiteY3" fmla="*/ 894669 h 922805"/>
              <a:gd name="connsiteX4" fmla="*/ 886265 w 1956422"/>
              <a:gd name="connsiteY4" fmla="*/ 0 h 9228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6422" h="922805">
                <a:moveTo>
                  <a:pt x="886265" y="0"/>
                </a:moveTo>
                <a:lnTo>
                  <a:pt x="1956422" y="0"/>
                </a:lnTo>
                <a:lnTo>
                  <a:pt x="113554" y="922805"/>
                </a:lnTo>
                <a:lnTo>
                  <a:pt x="0" y="894669"/>
                </a:lnTo>
                <a:lnTo>
                  <a:pt x="886265" y="0"/>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54"/>
          <p:cNvSpPr/>
          <p:nvPr/>
        </p:nvSpPr>
        <p:spPr>
          <a:xfrm flipH="1" flipV="1">
            <a:off x="2086810" y="3241231"/>
            <a:ext cx="3643533" cy="1049414"/>
          </a:xfrm>
          <a:custGeom>
            <a:avLst/>
            <a:gdLst>
              <a:gd name="connsiteX0" fmla="*/ 0 w 1070157"/>
              <a:gd name="connsiteY0" fmla="*/ 0 h 1232294"/>
              <a:gd name="connsiteX1" fmla="*/ 1070157 w 1070157"/>
              <a:gd name="connsiteY1" fmla="*/ 0 h 1232294"/>
              <a:gd name="connsiteX2" fmla="*/ 1070157 w 1070157"/>
              <a:gd name="connsiteY2" fmla="*/ 1232294 h 1232294"/>
              <a:gd name="connsiteX3" fmla="*/ 0 w 1070157"/>
              <a:gd name="connsiteY3" fmla="*/ 1232294 h 1232294"/>
              <a:gd name="connsiteX4" fmla="*/ 0 w 1070157"/>
              <a:gd name="connsiteY4" fmla="*/ 0 h 1232294"/>
              <a:gd name="connsiteX0" fmla="*/ 2391508 w 3461665"/>
              <a:gd name="connsiteY0" fmla="*/ 0 h 1232294"/>
              <a:gd name="connsiteX1" fmla="*/ 3461665 w 3461665"/>
              <a:gd name="connsiteY1" fmla="*/ 0 h 1232294"/>
              <a:gd name="connsiteX2" fmla="*/ 3461665 w 3461665"/>
              <a:gd name="connsiteY2" fmla="*/ 1232294 h 1232294"/>
              <a:gd name="connsiteX3" fmla="*/ 0 w 3461665"/>
              <a:gd name="connsiteY3" fmla="*/ 936872 h 1232294"/>
              <a:gd name="connsiteX4" fmla="*/ 2391508 w 3461665"/>
              <a:gd name="connsiteY4" fmla="*/ 0 h 1232294"/>
              <a:gd name="connsiteX0" fmla="*/ 2573376 w 3643533"/>
              <a:gd name="connsiteY0" fmla="*/ 0 h 1049414"/>
              <a:gd name="connsiteX1" fmla="*/ 3643533 w 3643533"/>
              <a:gd name="connsiteY1" fmla="*/ 0 h 1049414"/>
              <a:gd name="connsiteX2" fmla="*/ 0 w 3643533"/>
              <a:gd name="connsiteY2" fmla="*/ 1049414 h 1049414"/>
              <a:gd name="connsiteX3" fmla="*/ 181868 w 3643533"/>
              <a:gd name="connsiteY3" fmla="*/ 936872 h 1049414"/>
              <a:gd name="connsiteX4" fmla="*/ 2573376 w 3643533"/>
              <a:gd name="connsiteY4" fmla="*/ 0 h 1049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3533" h="1049414">
                <a:moveTo>
                  <a:pt x="2573376" y="0"/>
                </a:moveTo>
                <a:lnTo>
                  <a:pt x="3643533" y="0"/>
                </a:lnTo>
                <a:lnTo>
                  <a:pt x="0" y="1049414"/>
                </a:lnTo>
                <a:lnTo>
                  <a:pt x="181868" y="936872"/>
                </a:lnTo>
                <a:lnTo>
                  <a:pt x="2573376" y="0"/>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a:grpSpLocks noChangeAspect="1"/>
          </p:cNvGrpSpPr>
          <p:nvPr/>
        </p:nvGrpSpPr>
        <p:grpSpPr>
          <a:xfrm>
            <a:off x="4100450" y="4734949"/>
            <a:ext cx="534417" cy="406055"/>
            <a:chOff x="4268086" y="4221191"/>
            <a:chExt cx="509646" cy="387231"/>
          </a:xfrm>
          <a:solidFill>
            <a:srgbClr val="FFFFFF"/>
          </a:solidFill>
        </p:grpSpPr>
        <p:sp>
          <p:nvSpPr>
            <p:cNvPr id="16"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17"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grpSp>
      <p:grpSp>
        <p:nvGrpSpPr>
          <p:cNvPr id="18" name="组合 17"/>
          <p:cNvGrpSpPr/>
          <p:nvPr/>
        </p:nvGrpSpPr>
        <p:grpSpPr>
          <a:xfrm>
            <a:off x="2429422" y="4747848"/>
            <a:ext cx="429883" cy="411131"/>
            <a:chOff x="1004888" y="993775"/>
            <a:chExt cx="2438400" cy="2332038"/>
          </a:xfrm>
          <a:solidFill>
            <a:srgbClr val="FFFFFF"/>
          </a:solidFill>
        </p:grpSpPr>
        <p:sp>
          <p:nvSpPr>
            <p:cNvPr id="19" name="Freeform 25"/>
            <p:cNvSpPr>
              <a:spLocks/>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20" name="任意多边形 19"/>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sz="2000">
                <a:solidFill>
                  <a:prstClr val="black"/>
                </a:solidFill>
              </a:endParaRPr>
            </a:p>
          </p:txBody>
        </p:sp>
      </p:grpSp>
      <p:grpSp>
        <p:nvGrpSpPr>
          <p:cNvPr id="21" name="组合 20"/>
          <p:cNvGrpSpPr/>
          <p:nvPr/>
        </p:nvGrpSpPr>
        <p:grpSpPr>
          <a:xfrm>
            <a:off x="5888690" y="4701072"/>
            <a:ext cx="359886" cy="460253"/>
            <a:chOff x="1605186" y="572440"/>
            <a:chExt cx="563562" cy="720725"/>
          </a:xfrm>
          <a:solidFill>
            <a:srgbClr val="FFFFFF"/>
          </a:solidFill>
        </p:grpSpPr>
        <p:sp>
          <p:nvSpPr>
            <p:cNvPr id="22" name="Freeform 32"/>
            <p:cNvSpPr>
              <a:spLocks/>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33"/>
            <p:cNvSpPr>
              <a:spLocks/>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5" name="组合 24"/>
          <p:cNvGrpSpPr>
            <a:grpSpLocks noChangeAspect="1"/>
          </p:cNvGrpSpPr>
          <p:nvPr/>
        </p:nvGrpSpPr>
        <p:grpSpPr>
          <a:xfrm>
            <a:off x="9358298" y="4672581"/>
            <a:ext cx="418859" cy="468423"/>
            <a:chOff x="5999255" y="3275006"/>
            <a:chExt cx="402656" cy="450303"/>
          </a:xfrm>
          <a:solidFill>
            <a:srgbClr val="FFFFFF"/>
          </a:solidFill>
          <a:effectLst/>
        </p:grpSpPr>
        <p:sp>
          <p:nvSpPr>
            <p:cNvPr id="26"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1" name="Freeform 223"/>
          <p:cNvSpPr>
            <a:spLocks noChangeAspect="1"/>
          </p:cNvSpPr>
          <p:nvPr/>
        </p:nvSpPr>
        <p:spPr bwMode="auto">
          <a:xfrm>
            <a:off x="7604788" y="4772699"/>
            <a:ext cx="477091" cy="386931"/>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椭圆 31"/>
          <p:cNvSpPr/>
          <p:nvPr/>
        </p:nvSpPr>
        <p:spPr>
          <a:xfrm>
            <a:off x="5200064" y="1935277"/>
            <a:ext cx="1769966" cy="1769966"/>
          </a:xfrm>
          <a:prstGeom prst="ellipse">
            <a:avLst/>
          </a:prstGeom>
          <a:blipFill>
            <a:blip r:embed="rId4"/>
            <a:stretch>
              <a:fillRect/>
            </a:stretch>
          </a:blipFill>
          <a:ln w="50800">
            <a:solidFill>
              <a:srgbClr val="FF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45338" y="5764950"/>
            <a:ext cx="1798890" cy="400110"/>
          </a:xfrm>
          <a:prstGeom prst="rect">
            <a:avLst/>
          </a:prstGeom>
        </p:spPr>
        <p:txBody>
          <a:bodyPr wrap="none">
            <a:spAutoFit/>
          </a:bodyPr>
          <a:lstStyle/>
          <a:p>
            <a:r>
              <a:rPr lang="zh-CN" altLang="en-US" sz="2000" dirty="0" smtClean="0">
                <a:solidFill>
                  <a:schemeClr val="bg1"/>
                </a:solidFill>
                <a:latin typeface="微软雅黑" pitchFamily="34" charset="-122"/>
                <a:ea typeface="微软雅黑" pitchFamily="34" charset="-122"/>
              </a:rPr>
              <a:t>点击输入内容 </a:t>
            </a:r>
            <a:endParaRPr lang="zh-CN" altLang="en-US" sz="2000" dirty="0">
              <a:solidFill>
                <a:schemeClr val="bg1"/>
              </a:solidFill>
              <a:latin typeface="微软雅黑" pitchFamily="34" charset="-122"/>
              <a:ea typeface="微软雅黑" pitchFamily="34" charset="-122"/>
            </a:endParaRPr>
          </a:p>
        </p:txBody>
      </p:sp>
      <p:sp>
        <p:nvSpPr>
          <p:cNvPr id="39" name="矩形 38"/>
          <p:cNvSpPr/>
          <p:nvPr/>
        </p:nvSpPr>
        <p:spPr>
          <a:xfrm>
            <a:off x="3475173" y="5764950"/>
            <a:ext cx="1798890" cy="400110"/>
          </a:xfrm>
          <a:prstGeom prst="rect">
            <a:avLst/>
          </a:prstGeom>
        </p:spPr>
        <p:txBody>
          <a:bodyPr wrap="none">
            <a:spAutoFit/>
          </a:bodyPr>
          <a:lstStyle/>
          <a:p>
            <a:r>
              <a:rPr lang="zh-CN" altLang="en-US" sz="2000" dirty="0" smtClean="0">
                <a:solidFill>
                  <a:schemeClr val="bg1"/>
                </a:solidFill>
                <a:latin typeface="微软雅黑" pitchFamily="34" charset="-122"/>
                <a:ea typeface="微软雅黑" pitchFamily="34" charset="-122"/>
              </a:rPr>
              <a:t>点击输入内容 </a:t>
            </a:r>
            <a:endParaRPr lang="zh-CN" altLang="en-US" sz="2000" dirty="0">
              <a:solidFill>
                <a:schemeClr val="bg1"/>
              </a:solidFill>
              <a:latin typeface="微软雅黑" pitchFamily="34" charset="-122"/>
              <a:ea typeface="微软雅黑" pitchFamily="34" charset="-122"/>
            </a:endParaRPr>
          </a:p>
        </p:txBody>
      </p:sp>
      <p:sp>
        <p:nvSpPr>
          <p:cNvPr id="40" name="矩形 39"/>
          <p:cNvSpPr/>
          <p:nvPr/>
        </p:nvSpPr>
        <p:spPr>
          <a:xfrm>
            <a:off x="5275487" y="5764950"/>
            <a:ext cx="1798890" cy="400110"/>
          </a:xfrm>
          <a:prstGeom prst="rect">
            <a:avLst/>
          </a:prstGeom>
        </p:spPr>
        <p:txBody>
          <a:bodyPr wrap="none">
            <a:spAutoFit/>
          </a:bodyPr>
          <a:lstStyle/>
          <a:p>
            <a:r>
              <a:rPr lang="zh-CN" altLang="en-US" sz="2000" dirty="0" smtClean="0">
                <a:solidFill>
                  <a:schemeClr val="bg1"/>
                </a:solidFill>
                <a:latin typeface="微软雅黑" pitchFamily="34" charset="-122"/>
                <a:ea typeface="微软雅黑" pitchFamily="34" charset="-122"/>
              </a:rPr>
              <a:t>点击输入内容 </a:t>
            </a:r>
            <a:endParaRPr lang="zh-CN" altLang="en-US" sz="2000" dirty="0">
              <a:solidFill>
                <a:schemeClr val="bg1"/>
              </a:solidFill>
              <a:latin typeface="微软雅黑" pitchFamily="34" charset="-122"/>
              <a:ea typeface="微软雅黑" pitchFamily="34" charset="-122"/>
            </a:endParaRPr>
          </a:p>
        </p:txBody>
      </p:sp>
      <p:sp>
        <p:nvSpPr>
          <p:cNvPr id="41" name="矩形 40"/>
          <p:cNvSpPr/>
          <p:nvPr/>
        </p:nvSpPr>
        <p:spPr>
          <a:xfrm>
            <a:off x="6996933" y="5764950"/>
            <a:ext cx="1798890" cy="400110"/>
          </a:xfrm>
          <a:prstGeom prst="rect">
            <a:avLst/>
          </a:prstGeom>
        </p:spPr>
        <p:txBody>
          <a:bodyPr wrap="none">
            <a:spAutoFit/>
          </a:bodyPr>
          <a:lstStyle/>
          <a:p>
            <a:r>
              <a:rPr lang="zh-CN" altLang="en-US" sz="2000" dirty="0" smtClean="0">
                <a:solidFill>
                  <a:schemeClr val="bg1"/>
                </a:solidFill>
                <a:latin typeface="微软雅黑" pitchFamily="34" charset="-122"/>
                <a:ea typeface="微软雅黑" pitchFamily="34" charset="-122"/>
              </a:rPr>
              <a:t>点击输入内容 </a:t>
            </a:r>
            <a:endParaRPr lang="zh-CN" altLang="en-US" sz="2000" dirty="0">
              <a:solidFill>
                <a:schemeClr val="bg1"/>
              </a:solidFill>
              <a:latin typeface="微软雅黑" pitchFamily="34" charset="-122"/>
              <a:ea typeface="微软雅黑" pitchFamily="34" charset="-122"/>
            </a:endParaRPr>
          </a:p>
        </p:txBody>
      </p:sp>
      <p:sp>
        <p:nvSpPr>
          <p:cNvPr id="42" name="矩形 41"/>
          <p:cNvSpPr/>
          <p:nvPr/>
        </p:nvSpPr>
        <p:spPr>
          <a:xfrm>
            <a:off x="8818656" y="5764950"/>
            <a:ext cx="1798890" cy="400110"/>
          </a:xfrm>
          <a:prstGeom prst="rect">
            <a:avLst/>
          </a:prstGeom>
        </p:spPr>
        <p:txBody>
          <a:bodyPr wrap="none">
            <a:spAutoFit/>
          </a:bodyPr>
          <a:lstStyle/>
          <a:p>
            <a:r>
              <a:rPr lang="zh-CN" altLang="en-US" sz="2000" dirty="0" smtClean="0">
                <a:solidFill>
                  <a:schemeClr val="bg1"/>
                </a:solidFill>
                <a:latin typeface="微软雅黑" pitchFamily="34" charset="-122"/>
                <a:ea typeface="微软雅黑" pitchFamily="34" charset="-122"/>
              </a:rPr>
              <a:t>点击输入内容 </a:t>
            </a:r>
            <a:endParaRPr lang="zh-CN" altLang="en-US" sz="20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959249170"/>
      </p:ext>
    </p:extLst>
  </p:cSld>
  <p:clrMapOvr>
    <a:masterClrMapping/>
  </p:clrMapOvr>
  <p:transition spd="slow" advTm="1000">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14" name="文本框 13"/>
          <p:cNvSpPr txBox="1"/>
          <p:nvPr/>
        </p:nvSpPr>
        <p:spPr>
          <a:xfrm>
            <a:off x="5171320" y="1599455"/>
            <a:ext cx="2071401" cy="2215991"/>
          </a:xfrm>
          <a:prstGeom prst="rect">
            <a:avLst/>
          </a:prstGeom>
          <a:noFill/>
          <a:effectLst/>
        </p:spPr>
        <p:txBody>
          <a:bodyPr wrap="none" rtlCol="0">
            <a:spAutoFit/>
          </a:bodyPr>
          <a:lstStyle/>
          <a:p>
            <a:r>
              <a:rPr lang="en-US" altLang="zh-CN" sz="13800" dirty="0" smtClean="0">
                <a:solidFill>
                  <a:srgbClr val="FEFEFE"/>
                </a:solidFill>
                <a:effectLst>
                  <a:outerShdw blurRad="50800" dist="38100" dir="2700000" algn="tl" rotWithShape="0">
                    <a:prstClr val="black">
                      <a:alpha val="40000"/>
                    </a:prstClr>
                  </a:outerShdw>
                </a:effectLst>
                <a:latin typeface="Impact" panose="020B0806030902050204" pitchFamily="34" charset="0"/>
                <a:ea typeface="方正姚体" panose="02010601030101010101" pitchFamily="2" charset="-122"/>
              </a:rPr>
              <a:t>03</a:t>
            </a:r>
            <a:endParaRPr lang="zh-CN" altLang="en-US" sz="13800" dirty="0" smtClean="0">
              <a:solidFill>
                <a:srgbClr val="FEFEFE"/>
              </a:solidFill>
              <a:effectLst>
                <a:outerShdw blurRad="50800" dist="38100" dir="2700000" algn="tl" rotWithShape="0">
                  <a:prstClr val="black">
                    <a:alpha val="40000"/>
                  </a:prstClr>
                </a:outerShdw>
              </a:effectLst>
              <a:latin typeface="Impact" panose="020B0806030902050204" pitchFamily="34" charset="0"/>
              <a:ea typeface="方正姚体" panose="02010601030101010101" pitchFamily="2" charset="-122"/>
            </a:endParaRPr>
          </a:p>
        </p:txBody>
      </p:sp>
      <p:sp>
        <p:nvSpPr>
          <p:cNvPr id="15" name="文本框 16"/>
          <p:cNvSpPr>
            <a:spLocks noChangeArrowheads="1"/>
          </p:cNvSpPr>
          <p:nvPr/>
        </p:nvSpPr>
        <p:spPr bwMode="auto">
          <a:xfrm>
            <a:off x="4645879" y="4485240"/>
            <a:ext cx="295465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5400" b="1" dirty="0" smtClean="0">
                <a:solidFill>
                  <a:srgbClr val="FEFEFE"/>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rPr>
              <a:t>市场分析</a:t>
            </a:r>
            <a:endParaRPr lang="en-US" altLang="en-US" sz="5400" b="1" dirty="0">
              <a:solidFill>
                <a:srgbClr val="FEFEFE"/>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16" name="直接连接符 15"/>
          <p:cNvCxnSpPr/>
          <p:nvPr/>
        </p:nvCxnSpPr>
        <p:spPr>
          <a:xfrm flipH="1">
            <a:off x="4504766" y="4150342"/>
            <a:ext cx="3140012" cy="2"/>
          </a:xfrm>
          <a:prstGeom prst="line">
            <a:avLst/>
          </a:prstGeom>
          <a:ln w="12700">
            <a:solidFill>
              <a:srgbClr val="FEFEF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316491"/>
      </p:ext>
    </p:extLst>
  </p:cSld>
  <p:clrMapOvr>
    <a:masterClrMapping/>
  </p:clrMapOvr>
  <p:transition spd="slow" advTm="1000">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2" name="文本框 18"/>
          <p:cNvSpPr>
            <a:spLocks noChangeArrowheads="1"/>
          </p:cNvSpPr>
          <p:nvPr/>
        </p:nvSpPr>
        <p:spPr bwMode="auto">
          <a:xfrm>
            <a:off x="4618672" y="119019"/>
            <a:ext cx="295465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5400" b="1" dirty="0" smtClean="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rPr>
              <a:t>市场分析</a:t>
            </a:r>
            <a:endParaRPr lang="en-US" altLang="en-US" sz="54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70" name="直接连接符 69"/>
          <p:cNvCxnSpPr/>
          <p:nvPr/>
        </p:nvCxnSpPr>
        <p:spPr>
          <a:xfrm flipH="1" flipV="1">
            <a:off x="8235919" y="543633"/>
            <a:ext cx="3600000" cy="253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flipV="1">
            <a:off x="329953" y="543633"/>
            <a:ext cx="3600000" cy="253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027185" y="4236979"/>
            <a:ext cx="3296450" cy="2093481"/>
          </a:xfrm>
          <a:prstGeom prst="rect">
            <a:avLst/>
          </a:prstGeom>
          <a:solidFill>
            <a:srgbClr val="FEFEFE">
              <a:alpha val="30000"/>
            </a:srgb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08040" y="4236979"/>
            <a:ext cx="3296450" cy="2093481"/>
          </a:xfrm>
          <a:prstGeom prst="rect">
            <a:avLst/>
          </a:prstGeom>
          <a:blipFill>
            <a:blip r:embed="rId4"/>
            <a:stretch>
              <a:fillRect/>
            </a:stretch>
          </a:blip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08039" y="2072122"/>
            <a:ext cx="3296450" cy="2093481"/>
          </a:xfrm>
          <a:prstGeom prst="rect">
            <a:avLst/>
          </a:prstGeom>
          <a:solidFill>
            <a:srgbClr val="FEFEFE">
              <a:alpha val="30000"/>
            </a:srgb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027183" y="2073214"/>
            <a:ext cx="3296450" cy="2093481"/>
          </a:xfrm>
          <a:prstGeom prst="rect">
            <a:avLst/>
          </a:prstGeom>
          <a:blipFill>
            <a:blip r:embed="rId5"/>
            <a:stretch>
              <a:fillRect/>
            </a:stretch>
          </a:blip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788894" y="2071030"/>
            <a:ext cx="3296450" cy="2093481"/>
          </a:xfrm>
          <a:prstGeom prst="rect">
            <a:avLst/>
          </a:prstGeom>
          <a:blipFill>
            <a:blip r:embed="rId6"/>
            <a:stretch>
              <a:fillRect/>
            </a:stretch>
          </a:blip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788893" y="4234796"/>
            <a:ext cx="3296450" cy="2093481"/>
          </a:xfrm>
          <a:prstGeom prst="rect">
            <a:avLst/>
          </a:prstGeom>
          <a:solidFill>
            <a:srgbClr val="FEFEFE">
              <a:alpha val="30000"/>
            </a:srgb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941333" y="4223530"/>
            <a:ext cx="1585690" cy="830997"/>
          </a:xfrm>
          <a:prstGeom prst="rect">
            <a:avLst/>
          </a:prstGeom>
          <a:noFill/>
          <a:effectLst/>
        </p:spPr>
        <p:txBody>
          <a:bodyPr wrap="none" rtlCol="0">
            <a:spAutoFit/>
          </a:bodyPr>
          <a:lstStyle/>
          <a:p>
            <a:r>
              <a:rPr lang="en-US" altLang="zh-CN" sz="4800" b="1" dirty="0" smtClean="0">
                <a:solidFill>
                  <a:schemeClr val="bg1"/>
                </a:solidFill>
                <a:latin typeface="方正姚体" panose="02010601030101010101" pitchFamily="2" charset="-122"/>
              </a:rPr>
              <a:t>4,000</a:t>
            </a:r>
            <a:endParaRPr lang="en-US" altLang="zh-CN" sz="4000" b="1" dirty="0" smtClean="0">
              <a:solidFill>
                <a:schemeClr val="bg1"/>
              </a:solidFill>
              <a:latin typeface="方正姚体" panose="02010601030101010101" pitchFamily="2" charset="-122"/>
            </a:endParaRPr>
          </a:p>
        </p:txBody>
      </p:sp>
      <p:sp>
        <p:nvSpPr>
          <p:cNvPr id="12" name="文本框 11"/>
          <p:cNvSpPr txBox="1"/>
          <p:nvPr/>
        </p:nvSpPr>
        <p:spPr>
          <a:xfrm>
            <a:off x="5230128" y="2084746"/>
            <a:ext cx="1585690" cy="830997"/>
          </a:xfrm>
          <a:prstGeom prst="rect">
            <a:avLst/>
          </a:prstGeom>
          <a:noFill/>
          <a:effectLst/>
        </p:spPr>
        <p:txBody>
          <a:bodyPr wrap="none" rtlCol="0">
            <a:spAutoFit/>
          </a:bodyPr>
          <a:lstStyle/>
          <a:p>
            <a:r>
              <a:rPr lang="en-US" altLang="zh-CN" sz="4800" b="1" dirty="0" smtClean="0">
                <a:solidFill>
                  <a:schemeClr val="bg1"/>
                </a:solidFill>
                <a:latin typeface="方正姚体" panose="02010601030101010101" pitchFamily="2" charset="-122"/>
              </a:rPr>
              <a:t>3,200</a:t>
            </a:r>
            <a:endParaRPr lang="en-US" altLang="zh-CN" sz="4000" b="1" dirty="0" smtClean="0">
              <a:solidFill>
                <a:schemeClr val="bg1"/>
              </a:solidFill>
              <a:latin typeface="方正姚体" panose="02010601030101010101" pitchFamily="2" charset="-122"/>
            </a:endParaRPr>
          </a:p>
        </p:txBody>
      </p:sp>
      <p:sp>
        <p:nvSpPr>
          <p:cNvPr id="13" name="文本框 12"/>
          <p:cNvSpPr txBox="1"/>
          <p:nvPr/>
        </p:nvSpPr>
        <p:spPr>
          <a:xfrm>
            <a:off x="8686475" y="4234797"/>
            <a:ext cx="1585690" cy="830997"/>
          </a:xfrm>
          <a:prstGeom prst="rect">
            <a:avLst/>
          </a:prstGeom>
          <a:noFill/>
          <a:effectLst/>
        </p:spPr>
        <p:txBody>
          <a:bodyPr wrap="none" rtlCol="0">
            <a:spAutoFit/>
          </a:bodyPr>
          <a:lstStyle/>
          <a:p>
            <a:r>
              <a:rPr lang="en-US" altLang="zh-CN" sz="4800" b="1" dirty="0" smtClean="0">
                <a:solidFill>
                  <a:schemeClr val="bg1"/>
                </a:solidFill>
                <a:latin typeface="方正姚体" panose="02010601030101010101" pitchFamily="2" charset="-122"/>
              </a:rPr>
              <a:t>2,600</a:t>
            </a:r>
            <a:endParaRPr lang="en-US" altLang="zh-CN" sz="4000" b="1" dirty="0" smtClean="0">
              <a:solidFill>
                <a:schemeClr val="bg1"/>
              </a:solidFill>
              <a:latin typeface="方正姚体" panose="02010601030101010101" pitchFamily="2" charset="-122"/>
            </a:endParaRPr>
          </a:p>
        </p:txBody>
      </p:sp>
      <p:sp>
        <p:nvSpPr>
          <p:cNvPr id="17" name="文本框 57"/>
          <p:cNvSpPr txBox="1"/>
          <p:nvPr/>
        </p:nvSpPr>
        <p:spPr>
          <a:xfrm>
            <a:off x="1179165" y="5091142"/>
            <a:ext cx="3110025" cy="1015663"/>
          </a:xfrm>
          <a:prstGeom prst="rect">
            <a:avLst/>
          </a:prstGeom>
          <a:noFill/>
          <a:effectLst/>
        </p:spPr>
        <p:txBody>
          <a:bodyPr wrap="square" rtlCol="0">
            <a:spAutoFit/>
          </a:bodyPr>
          <a:lstStyle/>
          <a:p>
            <a:pPr>
              <a:lnSpc>
                <a:spcPts val="1800"/>
              </a:lnSpc>
            </a:pPr>
            <a:r>
              <a:rPr lang="zh-CN" altLang="en-US" sz="1600" b="1" dirty="0" smtClean="0">
                <a:solidFill>
                  <a:srgbClr val="FDFDFD"/>
                </a:solidFill>
                <a:latin typeface="微软雅黑" pitchFamily="34" charset="-122"/>
                <a:ea typeface="微软雅黑" pitchFamily="34" charset="-122"/>
              </a:rPr>
              <a:t>点击输入标题</a:t>
            </a:r>
            <a:endParaRPr lang="en-US" altLang="zh-CN" sz="1600" b="1" dirty="0">
              <a:solidFill>
                <a:srgbClr val="FDFDFD"/>
              </a:solidFill>
              <a:latin typeface="微软雅黑" pitchFamily="34" charset="-122"/>
              <a:ea typeface="微软雅黑" pitchFamily="34" charset="-122"/>
            </a:endParaRPr>
          </a:p>
          <a:p>
            <a:pPr>
              <a:lnSpc>
                <a:spcPts val="1800"/>
              </a:lnSpc>
            </a:pPr>
            <a:r>
              <a:rPr lang="zh-CN" altLang="en-US" sz="1400" dirty="0" smtClean="0">
                <a:solidFill>
                  <a:srgbClr val="FDFDFD"/>
                </a:solidFill>
                <a:latin typeface="微软雅黑" pitchFamily="34" charset="-122"/>
                <a:ea typeface="微软雅黑" pitchFamily="34" charset="-122"/>
              </a:rPr>
              <a:t>点击输入文本内容</a:t>
            </a:r>
            <a:r>
              <a:rPr lang="zh-CN" altLang="en-US" sz="1400" dirty="0">
                <a:solidFill>
                  <a:srgbClr val="FDFDFD"/>
                </a:solidFill>
                <a:latin typeface="微软雅黑" pitchFamily="34" charset="-122"/>
                <a:ea typeface="微软雅黑" pitchFamily="34" charset="-122"/>
              </a:rPr>
              <a:t>点击输入文本</a:t>
            </a:r>
            <a:r>
              <a:rPr lang="zh-CN" altLang="en-US" sz="1400" dirty="0" smtClean="0">
                <a:solidFill>
                  <a:srgbClr val="FDFDFD"/>
                </a:solidFill>
                <a:latin typeface="微软雅黑" pitchFamily="34" charset="-122"/>
                <a:ea typeface="微软雅黑" pitchFamily="34" charset="-122"/>
              </a:rPr>
              <a:t>内容</a:t>
            </a:r>
            <a:endParaRPr lang="en-US" altLang="zh-CN" sz="1400" dirty="0" smtClean="0">
              <a:solidFill>
                <a:srgbClr val="FDFDFD"/>
              </a:solidFill>
              <a:latin typeface="微软雅黑" pitchFamily="34" charset="-122"/>
              <a:ea typeface="微软雅黑" pitchFamily="34" charset="-122"/>
            </a:endParaRPr>
          </a:p>
          <a:p>
            <a:pPr>
              <a:lnSpc>
                <a:spcPts val="1800"/>
              </a:lnSpc>
            </a:pPr>
            <a:r>
              <a:rPr lang="zh-CN" altLang="en-US" sz="1400" dirty="0">
                <a:solidFill>
                  <a:srgbClr val="FDFDFD"/>
                </a:solidFill>
                <a:latin typeface="微软雅黑" pitchFamily="34" charset="-122"/>
                <a:ea typeface="微软雅黑" pitchFamily="34" charset="-122"/>
              </a:rPr>
              <a:t>点击输入文本内容点击输入文本</a:t>
            </a:r>
            <a:r>
              <a:rPr lang="zh-CN" altLang="en-US" sz="1400" dirty="0" smtClean="0">
                <a:solidFill>
                  <a:srgbClr val="FDFDFD"/>
                </a:solidFill>
                <a:latin typeface="微软雅黑" pitchFamily="34" charset="-122"/>
                <a:ea typeface="微软雅黑" pitchFamily="34" charset="-122"/>
              </a:rPr>
              <a:t>内容</a:t>
            </a:r>
            <a:endParaRPr lang="en-US" altLang="zh-CN" sz="1400" dirty="0">
              <a:solidFill>
                <a:srgbClr val="FDFDFD"/>
              </a:solidFill>
              <a:latin typeface="微软雅黑" pitchFamily="34" charset="-122"/>
              <a:ea typeface="微软雅黑" pitchFamily="34" charset="-122"/>
            </a:endParaRPr>
          </a:p>
          <a:p>
            <a:pPr>
              <a:lnSpc>
                <a:spcPts val="1800"/>
              </a:lnSpc>
            </a:pPr>
            <a:endParaRPr lang="en-US" altLang="zh-CN" sz="1400" dirty="0" smtClean="0">
              <a:solidFill>
                <a:srgbClr val="FDFDFD"/>
              </a:solidFill>
              <a:latin typeface="微软雅黑" pitchFamily="34" charset="-122"/>
              <a:ea typeface="微软雅黑" pitchFamily="34" charset="-122"/>
            </a:endParaRPr>
          </a:p>
        </p:txBody>
      </p:sp>
      <p:sp>
        <p:nvSpPr>
          <p:cNvPr id="18" name="文本框 57"/>
          <p:cNvSpPr txBox="1"/>
          <p:nvPr/>
        </p:nvSpPr>
        <p:spPr>
          <a:xfrm>
            <a:off x="4501252" y="2986904"/>
            <a:ext cx="3110025" cy="1015663"/>
          </a:xfrm>
          <a:prstGeom prst="rect">
            <a:avLst/>
          </a:prstGeom>
          <a:noFill/>
          <a:effectLst/>
        </p:spPr>
        <p:txBody>
          <a:bodyPr wrap="square" rtlCol="0">
            <a:spAutoFit/>
          </a:bodyPr>
          <a:lstStyle/>
          <a:p>
            <a:pPr>
              <a:lnSpc>
                <a:spcPts val="1800"/>
              </a:lnSpc>
            </a:pPr>
            <a:r>
              <a:rPr lang="zh-CN" altLang="en-US" sz="1600" b="1" dirty="0" smtClean="0">
                <a:solidFill>
                  <a:srgbClr val="FDFDFD"/>
                </a:solidFill>
                <a:latin typeface="微软雅黑" pitchFamily="34" charset="-122"/>
                <a:ea typeface="微软雅黑" pitchFamily="34" charset="-122"/>
              </a:rPr>
              <a:t>点击输入标题</a:t>
            </a:r>
            <a:endParaRPr lang="en-US" altLang="zh-CN" sz="1600" b="1" dirty="0">
              <a:solidFill>
                <a:srgbClr val="FDFDFD"/>
              </a:solidFill>
              <a:latin typeface="微软雅黑" pitchFamily="34" charset="-122"/>
              <a:ea typeface="微软雅黑" pitchFamily="34" charset="-122"/>
            </a:endParaRPr>
          </a:p>
          <a:p>
            <a:pPr>
              <a:lnSpc>
                <a:spcPts val="1800"/>
              </a:lnSpc>
            </a:pPr>
            <a:r>
              <a:rPr lang="zh-CN" altLang="en-US" sz="1400" dirty="0" smtClean="0">
                <a:solidFill>
                  <a:srgbClr val="FDFDFD"/>
                </a:solidFill>
                <a:latin typeface="微软雅黑" pitchFamily="34" charset="-122"/>
                <a:ea typeface="微软雅黑" pitchFamily="34" charset="-122"/>
              </a:rPr>
              <a:t>点击输入文本内容</a:t>
            </a:r>
            <a:r>
              <a:rPr lang="zh-CN" altLang="en-US" sz="1400" dirty="0">
                <a:solidFill>
                  <a:srgbClr val="FDFDFD"/>
                </a:solidFill>
                <a:latin typeface="微软雅黑" pitchFamily="34" charset="-122"/>
                <a:ea typeface="微软雅黑" pitchFamily="34" charset="-122"/>
              </a:rPr>
              <a:t>点击输入文本</a:t>
            </a:r>
            <a:r>
              <a:rPr lang="zh-CN" altLang="en-US" sz="1400" dirty="0" smtClean="0">
                <a:solidFill>
                  <a:srgbClr val="FDFDFD"/>
                </a:solidFill>
                <a:latin typeface="微软雅黑" pitchFamily="34" charset="-122"/>
                <a:ea typeface="微软雅黑" pitchFamily="34" charset="-122"/>
              </a:rPr>
              <a:t>内容</a:t>
            </a:r>
            <a:endParaRPr lang="en-US" altLang="zh-CN" sz="1400" dirty="0" smtClean="0">
              <a:solidFill>
                <a:srgbClr val="FDFDFD"/>
              </a:solidFill>
              <a:latin typeface="微软雅黑" pitchFamily="34" charset="-122"/>
              <a:ea typeface="微软雅黑" pitchFamily="34" charset="-122"/>
            </a:endParaRPr>
          </a:p>
          <a:p>
            <a:pPr>
              <a:lnSpc>
                <a:spcPts val="1800"/>
              </a:lnSpc>
            </a:pPr>
            <a:r>
              <a:rPr lang="zh-CN" altLang="en-US" sz="1400" dirty="0">
                <a:solidFill>
                  <a:srgbClr val="FDFDFD"/>
                </a:solidFill>
                <a:latin typeface="微软雅黑" pitchFamily="34" charset="-122"/>
                <a:ea typeface="微软雅黑" pitchFamily="34" charset="-122"/>
              </a:rPr>
              <a:t>点击输入文本内容点击输入文本</a:t>
            </a:r>
            <a:r>
              <a:rPr lang="zh-CN" altLang="en-US" sz="1400" dirty="0" smtClean="0">
                <a:solidFill>
                  <a:srgbClr val="FDFDFD"/>
                </a:solidFill>
                <a:latin typeface="微软雅黑" pitchFamily="34" charset="-122"/>
                <a:ea typeface="微软雅黑" pitchFamily="34" charset="-122"/>
              </a:rPr>
              <a:t>内容</a:t>
            </a:r>
            <a:endParaRPr lang="en-US" altLang="zh-CN" sz="1400" dirty="0">
              <a:solidFill>
                <a:srgbClr val="FDFDFD"/>
              </a:solidFill>
              <a:latin typeface="微软雅黑" pitchFamily="34" charset="-122"/>
              <a:ea typeface="微软雅黑" pitchFamily="34" charset="-122"/>
            </a:endParaRPr>
          </a:p>
          <a:p>
            <a:pPr>
              <a:lnSpc>
                <a:spcPts val="1800"/>
              </a:lnSpc>
            </a:pPr>
            <a:endParaRPr lang="en-US" altLang="zh-CN" sz="1400" dirty="0" smtClean="0">
              <a:solidFill>
                <a:srgbClr val="FDFDFD"/>
              </a:solidFill>
              <a:latin typeface="微软雅黑" pitchFamily="34" charset="-122"/>
              <a:ea typeface="微软雅黑" pitchFamily="34" charset="-122"/>
            </a:endParaRPr>
          </a:p>
        </p:txBody>
      </p:sp>
      <p:sp>
        <p:nvSpPr>
          <p:cNvPr id="19" name="文本框 57"/>
          <p:cNvSpPr txBox="1"/>
          <p:nvPr/>
        </p:nvSpPr>
        <p:spPr>
          <a:xfrm>
            <a:off x="7882106" y="5091142"/>
            <a:ext cx="3110025" cy="1015663"/>
          </a:xfrm>
          <a:prstGeom prst="rect">
            <a:avLst/>
          </a:prstGeom>
          <a:noFill/>
          <a:effectLst/>
        </p:spPr>
        <p:txBody>
          <a:bodyPr wrap="square" rtlCol="0">
            <a:spAutoFit/>
          </a:bodyPr>
          <a:lstStyle/>
          <a:p>
            <a:pPr>
              <a:lnSpc>
                <a:spcPts val="1800"/>
              </a:lnSpc>
            </a:pPr>
            <a:r>
              <a:rPr lang="zh-CN" altLang="en-US" sz="1600" b="1" dirty="0" smtClean="0">
                <a:solidFill>
                  <a:srgbClr val="FDFDFD"/>
                </a:solidFill>
                <a:latin typeface="微软雅黑" pitchFamily="34" charset="-122"/>
                <a:ea typeface="微软雅黑" pitchFamily="34" charset="-122"/>
              </a:rPr>
              <a:t>点击输入标题</a:t>
            </a:r>
            <a:endParaRPr lang="en-US" altLang="zh-CN" sz="1600" b="1" dirty="0">
              <a:solidFill>
                <a:srgbClr val="FDFDFD"/>
              </a:solidFill>
              <a:latin typeface="微软雅黑" pitchFamily="34" charset="-122"/>
              <a:ea typeface="微软雅黑" pitchFamily="34" charset="-122"/>
            </a:endParaRPr>
          </a:p>
          <a:p>
            <a:pPr>
              <a:lnSpc>
                <a:spcPts val="1800"/>
              </a:lnSpc>
            </a:pPr>
            <a:r>
              <a:rPr lang="zh-CN" altLang="en-US" sz="1400" dirty="0" smtClean="0">
                <a:solidFill>
                  <a:srgbClr val="FDFDFD"/>
                </a:solidFill>
                <a:latin typeface="微软雅黑" pitchFamily="34" charset="-122"/>
                <a:ea typeface="微软雅黑" pitchFamily="34" charset="-122"/>
              </a:rPr>
              <a:t>点击输入文本内容</a:t>
            </a:r>
            <a:r>
              <a:rPr lang="zh-CN" altLang="en-US" sz="1400" dirty="0">
                <a:solidFill>
                  <a:srgbClr val="FDFDFD"/>
                </a:solidFill>
                <a:latin typeface="微软雅黑" pitchFamily="34" charset="-122"/>
                <a:ea typeface="微软雅黑" pitchFamily="34" charset="-122"/>
              </a:rPr>
              <a:t>点击输入文本</a:t>
            </a:r>
            <a:r>
              <a:rPr lang="zh-CN" altLang="en-US" sz="1400" dirty="0" smtClean="0">
                <a:solidFill>
                  <a:srgbClr val="FDFDFD"/>
                </a:solidFill>
                <a:latin typeface="微软雅黑" pitchFamily="34" charset="-122"/>
                <a:ea typeface="微软雅黑" pitchFamily="34" charset="-122"/>
              </a:rPr>
              <a:t>内容</a:t>
            </a:r>
            <a:endParaRPr lang="en-US" altLang="zh-CN" sz="1400" dirty="0" smtClean="0">
              <a:solidFill>
                <a:srgbClr val="FDFDFD"/>
              </a:solidFill>
              <a:latin typeface="微软雅黑" pitchFamily="34" charset="-122"/>
              <a:ea typeface="微软雅黑" pitchFamily="34" charset="-122"/>
            </a:endParaRPr>
          </a:p>
          <a:p>
            <a:pPr>
              <a:lnSpc>
                <a:spcPts val="1800"/>
              </a:lnSpc>
            </a:pPr>
            <a:r>
              <a:rPr lang="zh-CN" altLang="en-US" sz="1400" dirty="0">
                <a:solidFill>
                  <a:srgbClr val="FDFDFD"/>
                </a:solidFill>
                <a:latin typeface="微软雅黑" pitchFamily="34" charset="-122"/>
                <a:ea typeface="微软雅黑" pitchFamily="34" charset="-122"/>
              </a:rPr>
              <a:t>点击输入文本内容点击输入文本</a:t>
            </a:r>
            <a:r>
              <a:rPr lang="zh-CN" altLang="en-US" sz="1400" dirty="0" smtClean="0">
                <a:solidFill>
                  <a:srgbClr val="FDFDFD"/>
                </a:solidFill>
                <a:latin typeface="微软雅黑" pitchFamily="34" charset="-122"/>
                <a:ea typeface="微软雅黑" pitchFamily="34" charset="-122"/>
              </a:rPr>
              <a:t>内容</a:t>
            </a:r>
            <a:endParaRPr lang="en-US" altLang="zh-CN" sz="1400" dirty="0">
              <a:solidFill>
                <a:srgbClr val="FDFDFD"/>
              </a:solidFill>
              <a:latin typeface="微软雅黑" pitchFamily="34" charset="-122"/>
              <a:ea typeface="微软雅黑" pitchFamily="34" charset="-122"/>
            </a:endParaRPr>
          </a:p>
          <a:p>
            <a:pPr>
              <a:lnSpc>
                <a:spcPts val="1800"/>
              </a:lnSpc>
            </a:pPr>
            <a:endParaRPr lang="en-US" altLang="zh-CN" sz="1400" dirty="0" smtClean="0">
              <a:solidFill>
                <a:srgbClr val="FDFDFD"/>
              </a:solidFill>
              <a:latin typeface="微软雅黑" pitchFamily="34" charset="-122"/>
              <a:ea typeface="微软雅黑" pitchFamily="34" charset="-122"/>
            </a:endParaRPr>
          </a:p>
        </p:txBody>
      </p:sp>
    </p:spTree>
    <p:extLst>
      <p:ext uri="{BB962C8B-B14F-4D97-AF65-F5344CB8AC3E}">
        <p14:creationId xmlns:p14="http://schemas.microsoft.com/office/powerpoint/2010/main" val="2594924935"/>
      </p:ext>
    </p:extLst>
  </p:cSld>
  <p:clrMapOvr>
    <a:masterClrMapping/>
  </p:clrMapOvr>
  <p:transition spd="slow" advTm="1000">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2" name="文本框 18"/>
          <p:cNvSpPr>
            <a:spLocks noChangeArrowheads="1"/>
          </p:cNvSpPr>
          <p:nvPr/>
        </p:nvSpPr>
        <p:spPr bwMode="auto">
          <a:xfrm>
            <a:off x="4618672" y="119019"/>
            <a:ext cx="295465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5400" b="1" dirty="0" smtClean="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rPr>
              <a:t>市场分析</a:t>
            </a:r>
            <a:endParaRPr lang="en-US" altLang="en-US" sz="54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70" name="直接连接符 69"/>
          <p:cNvCxnSpPr/>
          <p:nvPr/>
        </p:nvCxnSpPr>
        <p:spPr>
          <a:xfrm flipH="1" flipV="1">
            <a:off x="8235919" y="543633"/>
            <a:ext cx="3600000" cy="253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flipV="1">
            <a:off x="329953" y="543633"/>
            <a:ext cx="3600000" cy="253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sp>
        <p:nvSpPr>
          <p:cNvPr id="5" name="任意多边形 4"/>
          <p:cNvSpPr/>
          <p:nvPr/>
        </p:nvSpPr>
        <p:spPr>
          <a:xfrm>
            <a:off x="1744394" y="1997611"/>
            <a:ext cx="1800665" cy="1336430"/>
          </a:xfrm>
          <a:custGeom>
            <a:avLst/>
            <a:gdLst>
              <a:gd name="connsiteX0" fmla="*/ 250686 w 1800665"/>
              <a:gd name="connsiteY0" fmla="*/ 0 h 1336430"/>
              <a:gd name="connsiteX1" fmla="*/ 1549979 w 1800665"/>
              <a:gd name="connsiteY1" fmla="*/ 0 h 1336430"/>
              <a:gd name="connsiteX2" fmla="*/ 1800665 w 1800665"/>
              <a:gd name="connsiteY2" fmla="*/ 250686 h 1336430"/>
              <a:gd name="connsiteX3" fmla="*/ 1800665 w 1800665"/>
              <a:gd name="connsiteY3" fmla="*/ 888797 h 1336430"/>
              <a:gd name="connsiteX4" fmla="*/ 1549979 w 1800665"/>
              <a:gd name="connsiteY4" fmla="*/ 1139483 h 1336430"/>
              <a:gd name="connsiteX5" fmla="*/ 1014561 w 1800665"/>
              <a:gd name="connsiteY5" fmla="*/ 1139483 h 1336430"/>
              <a:gd name="connsiteX6" fmla="*/ 900332 w 1800665"/>
              <a:gd name="connsiteY6" fmla="*/ 1336430 h 1336430"/>
              <a:gd name="connsiteX7" fmla="*/ 786103 w 1800665"/>
              <a:gd name="connsiteY7" fmla="*/ 1139483 h 1336430"/>
              <a:gd name="connsiteX8" fmla="*/ 250686 w 1800665"/>
              <a:gd name="connsiteY8" fmla="*/ 1139483 h 1336430"/>
              <a:gd name="connsiteX9" fmla="*/ 0 w 1800665"/>
              <a:gd name="connsiteY9" fmla="*/ 888797 h 1336430"/>
              <a:gd name="connsiteX10" fmla="*/ 0 w 1800665"/>
              <a:gd name="connsiteY10" fmla="*/ 250686 h 1336430"/>
              <a:gd name="connsiteX11" fmla="*/ 250686 w 1800665"/>
              <a:gd name="connsiteY11" fmla="*/ 0 h 1336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00665" h="1336430">
                <a:moveTo>
                  <a:pt x="250686" y="0"/>
                </a:moveTo>
                <a:lnTo>
                  <a:pt x="1549979" y="0"/>
                </a:lnTo>
                <a:cubicBezTo>
                  <a:pt x="1688429" y="0"/>
                  <a:pt x="1800665" y="112236"/>
                  <a:pt x="1800665" y="250686"/>
                </a:cubicBezTo>
                <a:lnTo>
                  <a:pt x="1800665" y="888797"/>
                </a:lnTo>
                <a:cubicBezTo>
                  <a:pt x="1800665" y="1027247"/>
                  <a:pt x="1688429" y="1139483"/>
                  <a:pt x="1549979" y="1139483"/>
                </a:cubicBezTo>
                <a:lnTo>
                  <a:pt x="1014561" y="1139483"/>
                </a:lnTo>
                <a:lnTo>
                  <a:pt x="900332" y="1336430"/>
                </a:lnTo>
                <a:lnTo>
                  <a:pt x="786103" y="1139483"/>
                </a:lnTo>
                <a:lnTo>
                  <a:pt x="250686" y="1139483"/>
                </a:lnTo>
                <a:cubicBezTo>
                  <a:pt x="112236" y="1139483"/>
                  <a:pt x="0" y="1027247"/>
                  <a:pt x="0" y="888797"/>
                </a:cubicBezTo>
                <a:lnTo>
                  <a:pt x="0" y="250686"/>
                </a:lnTo>
                <a:cubicBezTo>
                  <a:pt x="0" y="112236"/>
                  <a:pt x="112236" y="0"/>
                  <a:pt x="250686" y="0"/>
                </a:cubicBezTo>
                <a:close/>
              </a:path>
            </a:pathLst>
          </a:cu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1744394" y="3445528"/>
            <a:ext cx="1800665" cy="2842730"/>
          </a:xfrm>
          <a:prstGeom prst="roundRect">
            <a:avLst>
              <a:gd name="adj" fmla="val 18094"/>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030613" y="1997611"/>
            <a:ext cx="1800665" cy="1336430"/>
          </a:xfrm>
          <a:custGeom>
            <a:avLst/>
            <a:gdLst>
              <a:gd name="connsiteX0" fmla="*/ 250686 w 1800665"/>
              <a:gd name="connsiteY0" fmla="*/ 0 h 1336430"/>
              <a:gd name="connsiteX1" fmla="*/ 1549979 w 1800665"/>
              <a:gd name="connsiteY1" fmla="*/ 0 h 1336430"/>
              <a:gd name="connsiteX2" fmla="*/ 1800665 w 1800665"/>
              <a:gd name="connsiteY2" fmla="*/ 250686 h 1336430"/>
              <a:gd name="connsiteX3" fmla="*/ 1800665 w 1800665"/>
              <a:gd name="connsiteY3" fmla="*/ 888797 h 1336430"/>
              <a:gd name="connsiteX4" fmla="*/ 1549979 w 1800665"/>
              <a:gd name="connsiteY4" fmla="*/ 1139483 h 1336430"/>
              <a:gd name="connsiteX5" fmla="*/ 1014561 w 1800665"/>
              <a:gd name="connsiteY5" fmla="*/ 1139483 h 1336430"/>
              <a:gd name="connsiteX6" fmla="*/ 900332 w 1800665"/>
              <a:gd name="connsiteY6" fmla="*/ 1336430 h 1336430"/>
              <a:gd name="connsiteX7" fmla="*/ 786103 w 1800665"/>
              <a:gd name="connsiteY7" fmla="*/ 1139483 h 1336430"/>
              <a:gd name="connsiteX8" fmla="*/ 250686 w 1800665"/>
              <a:gd name="connsiteY8" fmla="*/ 1139483 h 1336430"/>
              <a:gd name="connsiteX9" fmla="*/ 0 w 1800665"/>
              <a:gd name="connsiteY9" fmla="*/ 888797 h 1336430"/>
              <a:gd name="connsiteX10" fmla="*/ 0 w 1800665"/>
              <a:gd name="connsiteY10" fmla="*/ 250686 h 1336430"/>
              <a:gd name="connsiteX11" fmla="*/ 250686 w 1800665"/>
              <a:gd name="connsiteY11" fmla="*/ 0 h 1336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00665" h="1336430">
                <a:moveTo>
                  <a:pt x="250686" y="0"/>
                </a:moveTo>
                <a:lnTo>
                  <a:pt x="1549979" y="0"/>
                </a:lnTo>
                <a:cubicBezTo>
                  <a:pt x="1688429" y="0"/>
                  <a:pt x="1800665" y="112236"/>
                  <a:pt x="1800665" y="250686"/>
                </a:cubicBezTo>
                <a:lnTo>
                  <a:pt x="1800665" y="888797"/>
                </a:lnTo>
                <a:cubicBezTo>
                  <a:pt x="1800665" y="1027247"/>
                  <a:pt x="1688429" y="1139483"/>
                  <a:pt x="1549979" y="1139483"/>
                </a:cubicBezTo>
                <a:lnTo>
                  <a:pt x="1014561" y="1139483"/>
                </a:lnTo>
                <a:lnTo>
                  <a:pt x="900332" y="1336430"/>
                </a:lnTo>
                <a:lnTo>
                  <a:pt x="786103" y="1139483"/>
                </a:lnTo>
                <a:lnTo>
                  <a:pt x="250686" y="1139483"/>
                </a:lnTo>
                <a:cubicBezTo>
                  <a:pt x="112236" y="1139483"/>
                  <a:pt x="0" y="1027247"/>
                  <a:pt x="0" y="888797"/>
                </a:cubicBezTo>
                <a:lnTo>
                  <a:pt x="0" y="250686"/>
                </a:lnTo>
                <a:cubicBezTo>
                  <a:pt x="0" y="112236"/>
                  <a:pt x="112236" y="0"/>
                  <a:pt x="250686" y="0"/>
                </a:cubicBezTo>
                <a:close/>
              </a:path>
            </a:pathLst>
          </a:custGeom>
          <a:solidFill>
            <a:srgbClr val="FEFEFE">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4030613" y="3445528"/>
            <a:ext cx="1800665" cy="2842730"/>
          </a:xfrm>
          <a:prstGeom prst="roundRect">
            <a:avLst>
              <a:gd name="adj" fmla="val 18094"/>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6316832" y="1997611"/>
            <a:ext cx="1800665" cy="1336430"/>
          </a:xfrm>
          <a:custGeom>
            <a:avLst/>
            <a:gdLst>
              <a:gd name="connsiteX0" fmla="*/ 250686 w 1800665"/>
              <a:gd name="connsiteY0" fmla="*/ 0 h 1336430"/>
              <a:gd name="connsiteX1" fmla="*/ 1549979 w 1800665"/>
              <a:gd name="connsiteY1" fmla="*/ 0 h 1336430"/>
              <a:gd name="connsiteX2" fmla="*/ 1800665 w 1800665"/>
              <a:gd name="connsiteY2" fmla="*/ 250686 h 1336430"/>
              <a:gd name="connsiteX3" fmla="*/ 1800665 w 1800665"/>
              <a:gd name="connsiteY3" fmla="*/ 888797 h 1336430"/>
              <a:gd name="connsiteX4" fmla="*/ 1549979 w 1800665"/>
              <a:gd name="connsiteY4" fmla="*/ 1139483 h 1336430"/>
              <a:gd name="connsiteX5" fmla="*/ 1014561 w 1800665"/>
              <a:gd name="connsiteY5" fmla="*/ 1139483 h 1336430"/>
              <a:gd name="connsiteX6" fmla="*/ 900332 w 1800665"/>
              <a:gd name="connsiteY6" fmla="*/ 1336430 h 1336430"/>
              <a:gd name="connsiteX7" fmla="*/ 786103 w 1800665"/>
              <a:gd name="connsiteY7" fmla="*/ 1139483 h 1336430"/>
              <a:gd name="connsiteX8" fmla="*/ 250686 w 1800665"/>
              <a:gd name="connsiteY8" fmla="*/ 1139483 h 1336430"/>
              <a:gd name="connsiteX9" fmla="*/ 0 w 1800665"/>
              <a:gd name="connsiteY9" fmla="*/ 888797 h 1336430"/>
              <a:gd name="connsiteX10" fmla="*/ 0 w 1800665"/>
              <a:gd name="connsiteY10" fmla="*/ 250686 h 1336430"/>
              <a:gd name="connsiteX11" fmla="*/ 250686 w 1800665"/>
              <a:gd name="connsiteY11" fmla="*/ 0 h 1336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00665" h="1336430">
                <a:moveTo>
                  <a:pt x="250686" y="0"/>
                </a:moveTo>
                <a:lnTo>
                  <a:pt x="1549979" y="0"/>
                </a:lnTo>
                <a:cubicBezTo>
                  <a:pt x="1688429" y="0"/>
                  <a:pt x="1800665" y="112236"/>
                  <a:pt x="1800665" y="250686"/>
                </a:cubicBezTo>
                <a:lnTo>
                  <a:pt x="1800665" y="888797"/>
                </a:lnTo>
                <a:cubicBezTo>
                  <a:pt x="1800665" y="1027247"/>
                  <a:pt x="1688429" y="1139483"/>
                  <a:pt x="1549979" y="1139483"/>
                </a:cubicBezTo>
                <a:lnTo>
                  <a:pt x="1014561" y="1139483"/>
                </a:lnTo>
                <a:lnTo>
                  <a:pt x="900332" y="1336430"/>
                </a:lnTo>
                <a:lnTo>
                  <a:pt x="786103" y="1139483"/>
                </a:lnTo>
                <a:lnTo>
                  <a:pt x="250686" y="1139483"/>
                </a:lnTo>
                <a:cubicBezTo>
                  <a:pt x="112236" y="1139483"/>
                  <a:pt x="0" y="1027247"/>
                  <a:pt x="0" y="888797"/>
                </a:cubicBezTo>
                <a:lnTo>
                  <a:pt x="0" y="250686"/>
                </a:lnTo>
                <a:cubicBezTo>
                  <a:pt x="0" y="112236"/>
                  <a:pt x="112236" y="0"/>
                  <a:pt x="250686" y="0"/>
                </a:cubicBezTo>
                <a:close/>
              </a:path>
            </a:pathLst>
          </a:cu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6316832" y="3445528"/>
            <a:ext cx="1800665" cy="2842730"/>
          </a:xfrm>
          <a:prstGeom prst="roundRect">
            <a:avLst>
              <a:gd name="adj" fmla="val 18094"/>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8603051" y="1997611"/>
            <a:ext cx="1800665" cy="1336430"/>
          </a:xfrm>
          <a:custGeom>
            <a:avLst/>
            <a:gdLst>
              <a:gd name="connsiteX0" fmla="*/ 250686 w 1800665"/>
              <a:gd name="connsiteY0" fmla="*/ 0 h 1336430"/>
              <a:gd name="connsiteX1" fmla="*/ 1549979 w 1800665"/>
              <a:gd name="connsiteY1" fmla="*/ 0 h 1336430"/>
              <a:gd name="connsiteX2" fmla="*/ 1800665 w 1800665"/>
              <a:gd name="connsiteY2" fmla="*/ 250686 h 1336430"/>
              <a:gd name="connsiteX3" fmla="*/ 1800665 w 1800665"/>
              <a:gd name="connsiteY3" fmla="*/ 888797 h 1336430"/>
              <a:gd name="connsiteX4" fmla="*/ 1549979 w 1800665"/>
              <a:gd name="connsiteY4" fmla="*/ 1139483 h 1336430"/>
              <a:gd name="connsiteX5" fmla="*/ 1014561 w 1800665"/>
              <a:gd name="connsiteY5" fmla="*/ 1139483 h 1336430"/>
              <a:gd name="connsiteX6" fmla="*/ 900332 w 1800665"/>
              <a:gd name="connsiteY6" fmla="*/ 1336430 h 1336430"/>
              <a:gd name="connsiteX7" fmla="*/ 786103 w 1800665"/>
              <a:gd name="connsiteY7" fmla="*/ 1139483 h 1336430"/>
              <a:gd name="connsiteX8" fmla="*/ 250686 w 1800665"/>
              <a:gd name="connsiteY8" fmla="*/ 1139483 h 1336430"/>
              <a:gd name="connsiteX9" fmla="*/ 0 w 1800665"/>
              <a:gd name="connsiteY9" fmla="*/ 888797 h 1336430"/>
              <a:gd name="connsiteX10" fmla="*/ 0 w 1800665"/>
              <a:gd name="connsiteY10" fmla="*/ 250686 h 1336430"/>
              <a:gd name="connsiteX11" fmla="*/ 250686 w 1800665"/>
              <a:gd name="connsiteY11" fmla="*/ 0 h 1336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00665" h="1336430">
                <a:moveTo>
                  <a:pt x="250686" y="0"/>
                </a:moveTo>
                <a:lnTo>
                  <a:pt x="1549979" y="0"/>
                </a:lnTo>
                <a:cubicBezTo>
                  <a:pt x="1688429" y="0"/>
                  <a:pt x="1800665" y="112236"/>
                  <a:pt x="1800665" y="250686"/>
                </a:cubicBezTo>
                <a:lnTo>
                  <a:pt x="1800665" y="888797"/>
                </a:lnTo>
                <a:cubicBezTo>
                  <a:pt x="1800665" y="1027247"/>
                  <a:pt x="1688429" y="1139483"/>
                  <a:pt x="1549979" y="1139483"/>
                </a:cubicBezTo>
                <a:lnTo>
                  <a:pt x="1014561" y="1139483"/>
                </a:lnTo>
                <a:lnTo>
                  <a:pt x="900332" y="1336430"/>
                </a:lnTo>
                <a:lnTo>
                  <a:pt x="786103" y="1139483"/>
                </a:lnTo>
                <a:lnTo>
                  <a:pt x="250686" y="1139483"/>
                </a:lnTo>
                <a:cubicBezTo>
                  <a:pt x="112236" y="1139483"/>
                  <a:pt x="0" y="1027247"/>
                  <a:pt x="0" y="888797"/>
                </a:cubicBezTo>
                <a:lnTo>
                  <a:pt x="0" y="250686"/>
                </a:lnTo>
                <a:cubicBezTo>
                  <a:pt x="0" y="112236"/>
                  <a:pt x="112236" y="0"/>
                  <a:pt x="250686" y="0"/>
                </a:cubicBezTo>
                <a:close/>
              </a:path>
            </a:pathLst>
          </a:custGeom>
          <a:solidFill>
            <a:srgbClr val="FEFEFE">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8603051" y="3445528"/>
            <a:ext cx="1800665" cy="2842730"/>
          </a:xfrm>
          <a:prstGeom prst="roundRect">
            <a:avLst>
              <a:gd name="adj" fmla="val 18094"/>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456469" y="2211426"/>
            <a:ext cx="1779654" cy="707886"/>
          </a:xfrm>
          <a:prstGeom prst="rect">
            <a:avLst/>
          </a:prstGeom>
          <a:noFill/>
          <a:effectLst/>
        </p:spPr>
        <p:txBody>
          <a:bodyPr wrap="none" rtlCol="0">
            <a:spAutoFit/>
          </a:bodyPr>
          <a:lstStyle/>
          <a:p>
            <a:r>
              <a:rPr lang="en-US" altLang="zh-CN" sz="4000" b="1" dirty="0" smtClean="0">
                <a:solidFill>
                  <a:srgbClr val="FFFFFF"/>
                </a:solidFill>
                <a:latin typeface="方正姚体" panose="02010601030101010101" pitchFamily="2" charset="-122"/>
                <a:ea typeface="方正姚体" panose="02010601030101010101" pitchFamily="2" charset="-122"/>
              </a:rPr>
              <a:t>     </a:t>
            </a:r>
            <a:r>
              <a:rPr lang="en-US" altLang="zh-CN" sz="4000" b="1" dirty="0" smtClean="0">
                <a:solidFill>
                  <a:schemeClr val="bg1"/>
                </a:solidFill>
                <a:latin typeface="FZYaoTi" panose="02010601030101010101" pitchFamily="2" charset="-122"/>
                <a:ea typeface="FZYaoTi" panose="02010601030101010101" pitchFamily="2" charset="-122"/>
              </a:rPr>
              <a:t>67%</a:t>
            </a:r>
            <a:endParaRPr lang="en-US" altLang="zh-CN" sz="4000" dirty="0" smtClean="0">
              <a:solidFill>
                <a:schemeClr val="bg1"/>
              </a:solidFill>
              <a:latin typeface="FZYaoTi" panose="02010601030101010101" pitchFamily="2" charset="-122"/>
              <a:ea typeface="FZYaoTi" panose="02010601030101010101" pitchFamily="2" charset="-122"/>
            </a:endParaRPr>
          </a:p>
        </p:txBody>
      </p:sp>
      <p:sp>
        <p:nvSpPr>
          <p:cNvPr id="18" name="文本框 17"/>
          <p:cNvSpPr txBox="1"/>
          <p:nvPr/>
        </p:nvSpPr>
        <p:spPr>
          <a:xfrm>
            <a:off x="4234746" y="2211426"/>
            <a:ext cx="1346844" cy="707886"/>
          </a:xfrm>
          <a:prstGeom prst="rect">
            <a:avLst/>
          </a:prstGeom>
          <a:noFill/>
          <a:effectLst/>
        </p:spPr>
        <p:txBody>
          <a:bodyPr wrap="none" rtlCol="0">
            <a:spAutoFit/>
          </a:bodyPr>
          <a:lstStyle/>
          <a:p>
            <a:r>
              <a:rPr lang="en-US" altLang="zh-CN" sz="4000" b="1" dirty="0" smtClean="0">
                <a:solidFill>
                  <a:srgbClr val="FFFFFF"/>
                </a:solidFill>
                <a:latin typeface="方正姚体" panose="02010601030101010101" pitchFamily="2" charset="-122"/>
                <a:ea typeface="方正姚体" panose="02010601030101010101" pitchFamily="2" charset="-122"/>
              </a:rPr>
              <a:t>1,258</a:t>
            </a:r>
            <a:endParaRPr lang="en-US" altLang="zh-CN" sz="4000" dirty="0" smtClean="0">
              <a:solidFill>
                <a:srgbClr val="FFFFFF"/>
              </a:solidFill>
              <a:latin typeface="FZYaoTi" panose="02010601030101010101" pitchFamily="2" charset="-122"/>
              <a:ea typeface="FZYaoTi" panose="02010601030101010101" pitchFamily="2" charset="-122"/>
            </a:endParaRPr>
          </a:p>
        </p:txBody>
      </p:sp>
      <p:sp>
        <p:nvSpPr>
          <p:cNvPr id="19" name="文本框 18"/>
          <p:cNvSpPr txBox="1"/>
          <p:nvPr/>
        </p:nvSpPr>
        <p:spPr>
          <a:xfrm>
            <a:off x="6737705" y="2172020"/>
            <a:ext cx="958917" cy="707886"/>
          </a:xfrm>
          <a:prstGeom prst="rect">
            <a:avLst/>
          </a:prstGeom>
          <a:noFill/>
          <a:effectLst/>
        </p:spPr>
        <p:txBody>
          <a:bodyPr wrap="none" rtlCol="0">
            <a:spAutoFit/>
          </a:bodyPr>
          <a:lstStyle/>
          <a:p>
            <a:r>
              <a:rPr lang="en-US" altLang="zh-CN" sz="4000" b="1" dirty="0" smtClean="0">
                <a:solidFill>
                  <a:schemeClr val="bg1"/>
                </a:solidFill>
                <a:latin typeface="方正姚体" panose="02010601030101010101" pitchFamily="2" charset="-122"/>
                <a:ea typeface="方正姚体" panose="02010601030101010101" pitchFamily="2" charset="-122"/>
              </a:rPr>
              <a:t>379</a:t>
            </a:r>
            <a:endParaRPr lang="en-US" altLang="zh-CN" sz="4000" dirty="0" smtClean="0">
              <a:solidFill>
                <a:schemeClr val="bg1"/>
              </a:solidFill>
              <a:latin typeface="FZYaoTi" panose="02010601030101010101" pitchFamily="2" charset="-122"/>
              <a:ea typeface="FZYaoTi" panose="02010601030101010101" pitchFamily="2" charset="-122"/>
            </a:endParaRPr>
          </a:p>
        </p:txBody>
      </p:sp>
      <p:sp>
        <p:nvSpPr>
          <p:cNvPr id="20" name="文本框 19"/>
          <p:cNvSpPr txBox="1"/>
          <p:nvPr/>
        </p:nvSpPr>
        <p:spPr>
          <a:xfrm>
            <a:off x="8981720" y="2183290"/>
            <a:ext cx="1130438" cy="707886"/>
          </a:xfrm>
          <a:prstGeom prst="rect">
            <a:avLst/>
          </a:prstGeom>
          <a:noFill/>
          <a:effectLst/>
        </p:spPr>
        <p:txBody>
          <a:bodyPr wrap="none" rtlCol="0">
            <a:spAutoFit/>
          </a:bodyPr>
          <a:lstStyle/>
          <a:p>
            <a:r>
              <a:rPr lang="en-US" altLang="zh-CN" sz="4000" b="1" dirty="0" smtClean="0">
                <a:solidFill>
                  <a:srgbClr val="FFFFFF"/>
                </a:solidFill>
                <a:latin typeface="方正姚体" panose="02010601030101010101" pitchFamily="2" charset="-122"/>
                <a:ea typeface="方正姚体" panose="02010601030101010101" pitchFamily="2" charset="-122"/>
              </a:rPr>
              <a:t>84%</a:t>
            </a:r>
            <a:endParaRPr lang="en-US" altLang="zh-CN" sz="4000" dirty="0" smtClean="0">
              <a:solidFill>
                <a:srgbClr val="FFFFFF"/>
              </a:solidFill>
              <a:latin typeface="FZYaoTi" panose="02010601030101010101" pitchFamily="2" charset="-122"/>
              <a:ea typeface="FZYaoTi" panose="02010601030101010101" pitchFamily="2" charset="-122"/>
            </a:endParaRPr>
          </a:p>
        </p:txBody>
      </p:sp>
      <p:sp>
        <p:nvSpPr>
          <p:cNvPr id="21" name="文本框 57"/>
          <p:cNvSpPr txBox="1"/>
          <p:nvPr/>
        </p:nvSpPr>
        <p:spPr>
          <a:xfrm>
            <a:off x="1895912" y="3902619"/>
            <a:ext cx="1484851" cy="2062103"/>
          </a:xfrm>
          <a:prstGeom prst="rect">
            <a:avLst/>
          </a:prstGeom>
          <a:noFill/>
          <a:effectLst/>
        </p:spPr>
        <p:txBody>
          <a:bodyPr wrap="square" rtlCol="0">
            <a:spAutoFit/>
          </a:bodyPr>
          <a:lstStyle/>
          <a:p>
            <a:pPr algn="ctr">
              <a:lnSpc>
                <a:spcPct val="150000"/>
              </a:lnSpc>
            </a:pPr>
            <a:r>
              <a:rPr lang="zh-CN" altLang="en-US" sz="1600" b="1" dirty="0" smtClean="0">
                <a:solidFill>
                  <a:srgbClr val="FDFDFD"/>
                </a:solidFill>
                <a:latin typeface="微软雅黑" pitchFamily="34" charset="-122"/>
                <a:ea typeface="微软雅黑" pitchFamily="34" charset="-122"/>
              </a:rPr>
              <a:t>点击输入标题</a:t>
            </a:r>
            <a:endParaRPr lang="en-US" altLang="zh-CN" sz="1600" b="1" dirty="0">
              <a:solidFill>
                <a:srgbClr val="FDFDFD"/>
              </a:solidFill>
              <a:latin typeface="微软雅黑" pitchFamily="34" charset="-122"/>
              <a:ea typeface="微软雅黑" pitchFamily="34" charset="-122"/>
            </a:endParaRPr>
          </a:p>
          <a:p>
            <a:pPr>
              <a:lnSpc>
                <a:spcPts val="1800"/>
              </a:lnSpc>
            </a:pPr>
            <a:r>
              <a:rPr lang="zh-CN" altLang="en-US" sz="1400" dirty="0" smtClean="0">
                <a:solidFill>
                  <a:srgbClr val="FDFDFD"/>
                </a:solidFill>
                <a:latin typeface="微软雅黑" pitchFamily="34" charset="-122"/>
                <a:ea typeface="微软雅黑" pitchFamily="34" charset="-122"/>
              </a:rPr>
              <a:t>点击输入文本内容</a:t>
            </a:r>
            <a:r>
              <a:rPr lang="zh-CN" altLang="en-US" sz="1400" dirty="0">
                <a:solidFill>
                  <a:srgbClr val="FDFDFD"/>
                </a:solidFill>
                <a:latin typeface="微软雅黑" pitchFamily="34" charset="-122"/>
                <a:ea typeface="微软雅黑" pitchFamily="34" charset="-122"/>
              </a:rPr>
              <a:t>点击输入文本</a:t>
            </a:r>
            <a:r>
              <a:rPr lang="zh-CN" altLang="en-US" sz="1400" dirty="0" smtClean="0">
                <a:solidFill>
                  <a:srgbClr val="FDFDFD"/>
                </a:solidFill>
                <a:latin typeface="微软雅黑" pitchFamily="34" charset="-122"/>
                <a:ea typeface="微软雅黑" pitchFamily="34" charset="-122"/>
              </a:rPr>
              <a:t>内容</a:t>
            </a:r>
            <a:r>
              <a:rPr lang="zh-CN" altLang="en-US" sz="1400" dirty="0">
                <a:solidFill>
                  <a:srgbClr val="FDFDFD"/>
                </a:solidFill>
                <a:latin typeface="微软雅黑" pitchFamily="34" charset="-122"/>
                <a:ea typeface="微软雅黑" pitchFamily="34" charset="-122"/>
              </a:rPr>
              <a:t>点击输入文本内容点击输入文本</a:t>
            </a:r>
            <a:r>
              <a:rPr lang="zh-CN" altLang="en-US" sz="1400" dirty="0" smtClean="0">
                <a:solidFill>
                  <a:srgbClr val="FDFDFD"/>
                </a:solidFill>
                <a:latin typeface="微软雅黑" pitchFamily="34" charset="-122"/>
                <a:ea typeface="微软雅黑" pitchFamily="34" charset="-122"/>
              </a:rPr>
              <a:t>内容</a:t>
            </a:r>
            <a:r>
              <a:rPr lang="zh-CN" altLang="en-US" sz="1400" dirty="0">
                <a:solidFill>
                  <a:srgbClr val="FDFDFD"/>
                </a:solidFill>
                <a:latin typeface="微软雅黑" pitchFamily="34" charset="-122"/>
                <a:ea typeface="微软雅黑" pitchFamily="34" charset="-122"/>
              </a:rPr>
              <a:t>点击输入文本</a:t>
            </a:r>
            <a:r>
              <a:rPr lang="zh-CN" altLang="en-US" sz="1400" dirty="0" smtClean="0">
                <a:solidFill>
                  <a:srgbClr val="FDFDFD"/>
                </a:solidFill>
                <a:latin typeface="微软雅黑" pitchFamily="34" charset="-122"/>
                <a:ea typeface="微软雅黑" pitchFamily="34" charset="-122"/>
              </a:rPr>
              <a:t>内容</a:t>
            </a:r>
            <a:endParaRPr lang="en-US" altLang="zh-CN" sz="1400" dirty="0">
              <a:solidFill>
                <a:srgbClr val="FDFDFD"/>
              </a:solidFill>
              <a:latin typeface="微软雅黑" pitchFamily="34" charset="-122"/>
              <a:ea typeface="微软雅黑" pitchFamily="34" charset="-122"/>
            </a:endParaRPr>
          </a:p>
          <a:p>
            <a:endParaRPr lang="en-US" altLang="zh-CN" sz="1400" dirty="0" smtClean="0">
              <a:solidFill>
                <a:srgbClr val="FDFDFD"/>
              </a:solidFill>
              <a:latin typeface="+mj-ea"/>
              <a:ea typeface="+mj-ea"/>
            </a:endParaRPr>
          </a:p>
        </p:txBody>
      </p:sp>
      <p:sp>
        <p:nvSpPr>
          <p:cNvPr id="22" name="文本框 57"/>
          <p:cNvSpPr txBox="1"/>
          <p:nvPr/>
        </p:nvSpPr>
        <p:spPr>
          <a:xfrm>
            <a:off x="4188519" y="3902619"/>
            <a:ext cx="1484851" cy="2062103"/>
          </a:xfrm>
          <a:prstGeom prst="rect">
            <a:avLst/>
          </a:prstGeom>
          <a:noFill/>
          <a:effectLst/>
        </p:spPr>
        <p:txBody>
          <a:bodyPr wrap="square" rtlCol="0">
            <a:spAutoFit/>
          </a:bodyPr>
          <a:lstStyle/>
          <a:p>
            <a:pPr algn="ctr">
              <a:lnSpc>
                <a:spcPct val="150000"/>
              </a:lnSpc>
            </a:pPr>
            <a:r>
              <a:rPr lang="zh-CN" altLang="en-US" sz="1600" b="1" dirty="0" smtClean="0">
                <a:solidFill>
                  <a:srgbClr val="FDFDFD"/>
                </a:solidFill>
                <a:latin typeface="微软雅黑" pitchFamily="34" charset="-122"/>
                <a:ea typeface="微软雅黑" pitchFamily="34" charset="-122"/>
              </a:rPr>
              <a:t>点击输入标题</a:t>
            </a:r>
            <a:endParaRPr lang="en-US" altLang="zh-CN" sz="1600" b="1" dirty="0">
              <a:solidFill>
                <a:srgbClr val="FDFDFD"/>
              </a:solidFill>
              <a:latin typeface="微软雅黑" pitchFamily="34" charset="-122"/>
              <a:ea typeface="微软雅黑" pitchFamily="34" charset="-122"/>
            </a:endParaRPr>
          </a:p>
          <a:p>
            <a:pPr>
              <a:lnSpc>
                <a:spcPts val="1800"/>
              </a:lnSpc>
            </a:pPr>
            <a:r>
              <a:rPr lang="zh-CN" altLang="en-US" sz="1400" dirty="0" smtClean="0">
                <a:solidFill>
                  <a:srgbClr val="FDFDFD"/>
                </a:solidFill>
                <a:latin typeface="微软雅黑" pitchFamily="34" charset="-122"/>
                <a:ea typeface="微软雅黑" pitchFamily="34" charset="-122"/>
              </a:rPr>
              <a:t>点击输入文本内容</a:t>
            </a:r>
            <a:r>
              <a:rPr lang="zh-CN" altLang="en-US" sz="1400" dirty="0">
                <a:solidFill>
                  <a:srgbClr val="FDFDFD"/>
                </a:solidFill>
                <a:latin typeface="微软雅黑" pitchFamily="34" charset="-122"/>
                <a:ea typeface="微软雅黑" pitchFamily="34" charset="-122"/>
              </a:rPr>
              <a:t>点击输入文本</a:t>
            </a:r>
            <a:r>
              <a:rPr lang="zh-CN" altLang="en-US" sz="1400" dirty="0" smtClean="0">
                <a:solidFill>
                  <a:srgbClr val="FDFDFD"/>
                </a:solidFill>
                <a:latin typeface="微软雅黑" pitchFamily="34" charset="-122"/>
                <a:ea typeface="微软雅黑" pitchFamily="34" charset="-122"/>
              </a:rPr>
              <a:t>内容</a:t>
            </a:r>
            <a:r>
              <a:rPr lang="zh-CN" altLang="en-US" sz="1400" dirty="0">
                <a:solidFill>
                  <a:srgbClr val="FDFDFD"/>
                </a:solidFill>
                <a:latin typeface="微软雅黑" pitchFamily="34" charset="-122"/>
                <a:ea typeface="微软雅黑" pitchFamily="34" charset="-122"/>
              </a:rPr>
              <a:t>点击输入文本内容点击输入文本</a:t>
            </a:r>
            <a:r>
              <a:rPr lang="zh-CN" altLang="en-US" sz="1400" dirty="0" smtClean="0">
                <a:solidFill>
                  <a:srgbClr val="FDFDFD"/>
                </a:solidFill>
                <a:latin typeface="微软雅黑" pitchFamily="34" charset="-122"/>
                <a:ea typeface="微软雅黑" pitchFamily="34" charset="-122"/>
              </a:rPr>
              <a:t>内容</a:t>
            </a:r>
            <a:r>
              <a:rPr lang="zh-CN" altLang="en-US" sz="1400" dirty="0">
                <a:solidFill>
                  <a:srgbClr val="FDFDFD"/>
                </a:solidFill>
                <a:latin typeface="微软雅黑" pitchFamily="34" charset="-122"/>
                <a:ea typeface="微软雅黑" pitchFamily="34" charset="-122"/>
              </a:rPr>
              <a:t>点击输入文本</a:t>
            </a:r>
            <a:r>
              <a:rPr lang="zh-CN" altLang="en-US" sz="1400" dirty="0" smtClean="0">
                <a:solidFill>
                  <a:srgbClr val="FDFDFD"/>
                </a:solidFill>
                <a:latin typeface="微软雅黑" pitchFamily="34" charset="-122"/>
                <a:ea typeface="微软雅黑" pitchFamily="34" charset="-122"/>
              </a:rPr>
              <a:t>内容</a:t>
            </a:r>
            <a:endParaRPr lang="en-US" altLang="zh-CN" sz="1400" dirty="0">
              <a:solidFill>
                <a:srgbClr val="FDFDFD"/>
              </a:solidFill>
              <a:latin typeface="微软雅黑" pitchFamily="34" charset="-122"/>
              <a:ea typeface="微软雅黑" pitchFamily="34" charset="-122"/>
            </a:endParaRPr>
          </a:p>
          <a:p>
            <a:endParaRPr lang="en-US" altLang="zh-CN" sz="1400" dirty="0" smtClean="0">
              <a:solidFill>
                <a:srgbClr val="FDFDFD"/>
              </a:solidFill>
              <a:latin typeface="+mj-ea"/>
              <a:ea typeface="+mj-ea"/>
            </a:endParaRPr>
          </a:p>
        </p:txBody>
      </p:sp>
      <p:sp>
        <p:nvSpPr>
          <p:cNvPr id="23" name="文本框 57"/>
          <p:cNvSpPr txBox="1"/>
          <p:nvPr/>
        </p:nvSpPr>
        <p:spPr>
          <a:xfrm>
            <a:off x="6511906" y="3902619"/>
            <a:ext cx="1484851" cy="2062103"/>
          </a:xfrm>
          <a:prstGeom prst="rect">
            <a:avLst/>
          </a:prstGeom>
          <a:noFill/>
          <a:effectLst/>
        </p:spPr>
        <p:txBody>
          <a:bodyPr wrap="square" rtlCol="0">
            <a:spAutoFit/>
          </a:bodyPr>
          <a:lstStyle/>
          <a:p>
            <a:pPr algn="ctr">
              <a:lnSpc>
                <a:spcPct val="150000"/>
              </a:lnSpc>
            </a:pPr>
            <a:r>
              <a:rPr lang="zh-CN" altLang="en-US" sz="1600" b="1" dirty="0" smtClean="0">
                <a:solidFill>
                  <a:srgbClr val="FDFDFD"/>
                </a:solidFill>
                <a:latin typeface="微软雅黑" pitchFamily="34" charset="-122"/>
                <a:ea typeface="微软雅黑" pitchFamily="34" charset="-122"/>
              </a:rPr>
              <a:t>点击输入标题</a:t>
            </a:r>
            <a:endParaRPr lang="en-US" altLang="zh-CN" sz="1600" b="1" dirty="0">
              <a:solidFill>
                <a:srgbClr val="FDFDFD"/>
              </a:solidFill>
              <a:latin typeface="微软雅黑" pitchFamily="34" charset="-122"/>
              <a:ea typeface="微软雅黑" pitchFamily="34" charset="-122"/>
            </a:endParaRPr>
          </a:p>
          <a:p>
            <a:pPr>
              <a:lnSpc>
                <a:spcPts val="1800"/>
              </a:lnSpc>
            </a:pPr>
            <a:r>
              <a:rPr lang="zh-CN" altLang="en-US" sz="1400" dirty="0" smtClean="0">
                <a:solidFill>
                  <a:srgbClr val="FDFDFD"/>
                </a:solidFill>
                <a:latin typeface="微软雅黑" pitchFamily="34" charset="-122"/>
                <a:ea typeface="微软雅黑" pitchFamily="34" charset="-122"/>
              </a:rPr>
              <a:t>点击输入文本内容</a:t>
            </a:r>
            <a:r>
              <a:rPr lang="zh-CN" altLang="en-US" sz="1400" dirty="0">
                <a:solidFill>
                  <a:srgbClr val="FDFDFD"/>
                </a:solidFill>
                <a:latin typeface="微软雅黑" pitchFamily="34" charset="-122"/>
                <a:ea typeface="微软雅黑" pitchFamily="34" charset="-122"/>
              </a:rPr>
              <a:t>点击输入文本</a:t>
            </a:r>
            <a:r>
              <a:rPr lang="zh-CN" altLang="en-US" sz="1400" dirty="0" smtClean="0">
                <a:solidFill>
                  <a:srgbClr val="FDFDFD"/>
                </a:solidFill>
                <a:latin typeface="微软雅黑" pitchFamily="34" charset="-122"/>
                <a:ea typeface="微软雅黑" pitchFamily="34" charset="-122"/>
              </a:rPr>
              <a:t>内容</a:t>
            </a:r>
            <a:r>
              <a:rPr lang="zh-CN" altLang="en-US" sz="1400" dirty="0">
                <a:solidFill>
                  <a:srgbClr val="FDFDFD"/>
                </a:solidFill>
                <a:latin typeface="微软雅黑" pitchFamily="34" charset="-122"/>
                <a:ea typeface="微软雅黑" pitchFamily="34" charset="-122"/>
              </a:rPr>
              <a:t>点击输入文本内容点击输入文本</a:t>
            </a:r>
            <a:r>
              <a:rPr lang="zh-CN" altLang="en-US" sz="1400" dirty="0" smtClean="0">
                <a:solidFill>
                  <a:srgbClr val="FDFDFD"/>
                </a:solidFill>
                <a:latin typeface="微软雅黑" pitchFamily="34" charset="-122"/>
                <a:ea typeface="微软雅黑" pitchFamily="34" charset="-122"/>
              </a:rPr>
              <a:t>内容</a:t>
            </a:r>
            <a:r>
              <a:rPr lang="zh-CN" altLang="en-US" sz="1400" dirty="0">
                <a:solidFill>
                  <a:srgbClr val="FDFDFD"/>
                </a:solidFill>
                <a:latin typeface="微软雅黑" pitchFamily="34" charset="-122"/>
                <a:ea typeface="微软雅黑" pitchFamily="34" charset="-122"/>
              </a:rPr>
              <a:t>点击输入文本</a:t>
            </a:r>
            <a:r>
              <a:rPr lang="zh-CN" altLang="en-US" sz="1400" dirty="0" smtClean="0">
                <a:solidFill>
                  <a:srgbClr val="FDFDFD"/>
                </a:solidFill>
                <a:latin typeface="微软雅黑" pitchFamily="34" charset="-122"/>
                <a:ea typeface="微软雅黑" pitchFamily="34" charset="-122"/>
              </a:rPr>
              <a:t>内容</a:t>
            </a:r>
            <a:endParaRPr lang="en-US" altLang="zh-CN" sz="1400" dirty="0">
              <a:solidFill>
                <a:srgbClr val="FDFDFD"/>
              </a:solidFill>
              <a:latin typeface="微软雅黑" pitchFamily="34" charset="-122"/>
              <a:ea typeface="微软雅黑" pitchFamily="34" charset="-122"/>
            </a:endParaRPr>
          </a:p>
          <a:p>
            <a:endParaRPr lang="en-US" altLang="zh-CN" sz="1400" dirty="0" smtClean="0">
              <a:solidFill>
                <a:srgbClr val="FDFDFD"/>
              </a:solidFill>
              <a:latin typeface="+mj-ea"/>
              <a:ea typeface="+mj-ea"/>
            </a:endParaRPr>
          </a:p>
        </p:txBody>
      </p:sp>
      <p:sp>
        <p:nvSpPr>
          <p:cNvPr id="24" name="文本框 57"/>
          <p:cNvSpPr txBox="1"/>
          <p:nvPr/>
        </p:nvSpPr>
        <p:spPr>
          <a:xfrm>
            <a:off x="8804513" y="3902619"/>
            <a:ext cx="1484851" cy="2062103"/>
          </a:xfrm>
          <a:prstGeom prst="rect">
            <a:avLst/>
          </a:prstGeom>
          <a:noFill/>
          <a:effectLst/>
        </p:spPr>
        <p:txBody>
          <a:bodyPr wrap="square" rtlCol="0">
            <a:spAutoFit/>
          </a:bodyPr>
          <a:lstStyle/>
          <a:p>
            <a:pPr algn="ctr">
              <a:lnSpc>
                <a:spcPct val="150000"/>
              </a:lnSpc>
            </a:pPr>
            <a:r>
              <a:rPr lang="zh-CN" altLang="en-US" sz="1600" b="1" dirty="0" smtClean="0">
                <a:solidFill>
                  <a:srgbClr val="FDFDFD"/>
                </a:solidFill>
                <a:latin typeface="微软雅黑" pitchFamily="34" charset="-122"/>
                <a:ea typeface="微软雅黑" pitchFamily="34" charset="-122"/>
              </a:rPr>
              <a:t>点击输入标题</a:t>
            </a:r>
            <a:endParaRPr lang="en-US" altLang="zh-CN" sz="1600" b="1" dirty="0">
              <a:solidFill>
                <a:srgbClr val="FDFDFD"/>
              </a:solidFill>
              <a:latin typeface="微软雅黑" pitchFamily="34" charset="-122"/>
              <a:ea typeface="微软雅黑" pitchFamily="34" charset="-122"/>
            </a:endParaRPr>
          </a:p>
          <a:p>
            <a:pPr>
              <a:lnSpc>
                <a:spcPts val="1800"/>
              </a:lnSpc>
            </a:pPr>
            <a:r>
              <a:rPr lang="zh-CN" altLang="en-US" sz="1400" dirty="0" smtClean="0">
                <a:solidFill>
                  <a:srgbClr val="FDFDFD"/>
                </a:solidFill>
                <a:latin typeface="微软雅黑" pitchFamily="34" charset="-122"/>
                <a:ea typeface="微软雅黑" pitchFamily="34" charset="-122"/>
              </a:rPr>
              <a:t>点击输入文本内容</a:t>
            </a:r>
            <a:r>
              <a:rPr lang="zh-CN" altLang="en-US" sz="1400" dirty="0">
                <a:solidFill>
                  <a:srgbClr val="FDFDFD"/>
                </a:solidFill>
                <a:latin typeface="微软雅黑" pitchFamily="34" charset="-122"/>
                <a:ea typeface="微软雅黑" pitchFamily="34" charset="-122"/>
              </a:rPr>
              <a:t>点击输入文本</a:t>
            </a:r>
            <a:r>
              <a:rPr lang="zh-CN" altLang="en-US" sz="1400" dirty="0" smtClean="0">
                <a:solidFill>
                  <a:srgbClr val="FDFDFD"/>
                </a:solidFill>
                <a:latin typeface="微软雅黑" pitchFamily="34" charset="-122"/>
                <a:ea typeface="微软雅黑" pitchFamily="34" charset="-122"/>
              </a:rPr>
              <a:t>内容</a:t>
            </a:r>
            <a:r>
              <a:rPr lang="zh-CN" altLang="en-US" sz="1400" dirty="0">
                <a:solidFill>
                  <a:srgbClr val="FDFDFD"/>
                </a:solidFill>
                <a:latin typeface="微软雅黑" pitchFamily="34" charset="-122"/>
                <a:ea typeface="微软雅黑" pitchFamily="34" charset="-122"/>
              </a:rPr>
              <a:t>点击输入文本内容点击输入文本</a:t>
            </a:r>
            <a:r>
              <a:rPr lang="zh-CN" altLang="en-US" sz="1400" dirty="0" smtClean="0">
                <a:solidFill>
                  <a:srgbClr val="FDFDFD"/>
                </a:solidFill>
                <a:latin typeface="微软雅黑" pitchFamily="34" charset="-122"/>
                <a:ea typeface="微软雅黑" pitchFamily="34" charset="-122"/>
              </a:rPr>
              <a:t>内容</a:t>
            </a:r>
            <a:r>
              <a:rPr lang="zh-CN" altLang="en-US" sz="1400" dirty="0">
                <a:solidFill>
                  <a:srgbClr val="FDFDFD"/>
                </a:solidFill>
                <a:latin typeface="微软雅黑" pitchFamily="34" charset="-122"/>
                <a:ea typeface="微软雅黑" pitchFamily="34" charset="-122"/>
              </a:rPr>
              <a:t>点击输入文本</a:t>
            </a:r>
            <a:r>
              <a:rPr lang="zh-CN" altLang="en-US" sz="1400" dirty="0" smtClean="0">
                <a:solidFill>
                  <a:srgbClr val="FDFDFD"/>
                </a:solidFill>
                <a:latin typeface="微软雅黑" pitchFamily="34" charset="-122"/>
                <a:ea typeface="微软雅黑" pitchFamily="34" charset="-122"/>
              </a:rPr>
              <a:t>内容</a:t>
            </a:r>
            <a:endParaRPr lang="en-US" altLang="zh-CN" sz="1400" dirty="0">
              <a:solidFill>
                <a:srgbClr val="FDFDFD"/>
              </a:solidFill>
              <a:latin typeface="微软雅黑" pitchFamily="34" charset="-122"/>
              <a:ea typeface="微软雅黑" pitchFamily="34" charset="-122"/>
            </a:endParaRPr>
          </a:p>
          <a:p>
            <a:endParaRPr lang="en-US" altLang="zh-CN" sz="1400" dirty="0" smtClean="0">
              <a:solidFill>
                <a:srgbClr val="FDFDFD"/>
              </a:solidFill>
              <a:latin typeface="+mj-ea"/>
              <a:ea typeface="+mj-ea"/>
            </a:endParaRPr>
          </a:p>
        </p:txBody>
      </p:sp>
    </p:spTree>
    <p:extLst>
      <p:ext uri="{BB962C8B-B14F-4D97-AF65-F5344CB8AC3E}">
        <p14:creationId xmlns:p14="http://schemas.microsoft.com/office/powerpoint/2010/main" val="2860497535"/>
      </p:ext>
    </p:extLst>
  </p:cSld>
  <p:clrMapOvr>
    <a:masterClrMapping/>
  </p:clrMapOvr>
  <p:transition spd="slow" advTm="1000">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2" name="文本框 18"/>
          <p:cNvSpPr>
            <a:spLocks noChangeArrowheads="1"/>
          </p:cNvSpPr>
          <p:nvPr/>
        </p:nvSpPr>
        <p:spPr bwMode="auto">
          <a:xfrm>
            <a:off x="4618672" y="119019"/>
            <a:ext cx="295465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5400" b="1" dirty="0" smtClean="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rPr>
              <a:t>市场分析</a:t>
            </a:r>
            <a:endParaRPr lang="en-US" altLang="en-US" sz="54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70" name="直接连接符 69"/>
          <p:cNvCxnSpPr/>
          <p:nvPr/>
        </p:nvCxnSpPr>
        <p:spPr>
          <a:xfrm flipH="1" flipV="1">
            <a:off x="8235919" y="543633"/>
            <a:ext cx="3600000" cy="253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flipV="1">
            <a:off x="329953" y="543633"/>
            <a:ext cx="3600000" cy="253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6111875" y="2490495"/>
            <a:ext cx="5053013" cy="2159000"/>
          </a:xfrm>
          <a:prstGeom prst="rect">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6" name="矩形 5"/>
          <p:cNvSpPr/>
          <p:nvPr/>
        </p:nvSpPr>
        <p:spPr>
          <a:xfrm>
            <a:off x="1058863" y="2490495"/>
            <a:ext cx="5053012" cy="2159000"/>
          </a:xfrm>
          <a:prstGeom prst="rect">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pic>
        <p:nvPicPr>
          <p:cNvPr id="7" name="图片 9"/>
          <p:cNvPicPr>
            <a:picLocks noChangeAspect="1" noChangeArrowheads="1"/>
          </p:cNvPicPr>
          <p:nvPr/>
        </p:nvPicPr>
        <p:blipFill>
          <a:blip r:embed="rId4">
            <a:extLst>
              <a:ext uri="{28A0092B-C50C-407E-A947-70E740481C1C}">
                <a14:useLocalDpi xmlns:a14="http://schemas.microsoft.com/office/drawing/2010/main" val="0"/>
              </a:ext>
            </a:extLst>
          </a:blip>
          <a:srcRect l="10245" t="3703" r="10960" b="15460"/>
          <a:stretch>
            <a:fillRect/>
          </a:stretch>
        </p:blipFill>
        <p:spPr bwMode="auto">
          <a:xfrm>
            <a:off x="5211763" y="2698457"/>
            <a:ext cx="1831975" cy="363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5378450" y="3214395"/>
            <a:ext cx="1498600" cy="2603500"/>
          </a:xfrm>
          <a:prstGeom prst="rect">
            <a:avLst/>
          </a:prstGeom>
          <a:blipFill>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1" name="文本框 13"/>
          <p:cNvSpPr txBox="1">
            <a:spLocks noChangeArrowheads="1"/>
          </p:cNvSpPr>
          <p:nvPr/>
        </p:nvSpPr>
        <p:spPr bwMode="auto">
          <a:xfrm>
            <a:off x="2344738" y="4928895"/>
            <a:ext cx="167481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7200" dirty="0">
                <a:solidFill>
                  <a:schemeClr val="bg1"/>
                </a:solidFill>
                <a:latin typeface="Impact" panose="020B0806030902050204" pitchFamily="34" charset="0"/>
                <a:ea typeface="方正姚体" panose="02010601030101010101" pitchFamily="2" charset="-122"/>
              </a:rPr>
              <a:t>67%</a:t>
            </a:r>
            <a:endParaRPr lang="zh-CN" altLang="en-US" sz="7200" dirty="0">
              <a:solidFill>
                <a:schemeClr val="bg1"/>
              </a:solidFill>
              <a:latin typeface="Impact" panose="020B0806030902050204" pitchFamily="34" charset="0"/>
              <a:ea typeface="方正姚体" panose="02010601030101010101" pitchFamily="2" charset="-122"/>
            </a:endParaRPr>
          </a:p>
        </p:txBody>
      </p:sp>
      <p:sp>
        <p:nvSpPr>
          <p:cNvPr id="12" name="文本框 14"/>
          <p:cNvSpPr txBox="1">
            <a:spLocks noChangeArrowheads="1"/>
          </p:cNvSpPr>
          <p:nvPr/>
        </p:nvSpPr>
        <p:spPr bwMode="auto">
          <a:xfrm>
            <a:off x="8139113" y="4917782"/>
            <a:ext cx="18049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7200" dirty="0">
                <a:solidFill>
                  <a:schemeClr val="bg1"/>
                </a:solidFill>
                <a:latin typeface="Impact" panose="020B0806030902050204" pitchFamily="34" charset="0"/>
                <a:ea typeface="方正姚体" panose="02010601030101010101" pitchFamily="2" charset="-122"/>
              </a:rPr>
              <a:t>33%</a:t>
            </a:r>
            <a:endParaRPr lang="zh-CN" altLang="en-US" sz="7200" dirty="0">
              <a:solidFill>
                <a:schemeClr val="bg1"/>
              </a:solidFill>
              <a:latin typeface="Impact" panose="020B0806030902050204" pitchFamily="34" charset="0"/>
              <a:ea typeface="方正姚体" panose="02010601030101010101" pitchFamily="2" charset="-122"/>
            </a:endParaRPr>
          </a:p>
        </p:txBody>
      </p:sp>
      <p:sp>
        <p:nvSpPr>
          <p:cNvPr id="13" name="文本框 57"/>
          <p:cNvSpPr txBox="1"/>
          <p:nvPr/>
        </p:nvSpPr>
        <p:spPr>
          <a:xfrm>
            <a:off x="1387527" y="2736549"/>
            <a:ext cx="3612312" cy="1831271"/>
          </a:xfrm>
          <a:prstGeom prst="rect">
            <a:avLst/>
          </a:prstGeom>
          <a:noFill/>
          <a:effectLst/>
        </p:spPr>
        <p:txBody>
          <a:bodyPr wrap="square" rtlCol="0">
            <a:spAutoFit/>
          </a:bodyPr>
          <a:lstStyle/>
          <a:p>
            <a:pPr algn="ctr">
              <a:lnSpc>
                <a:spcPct val="150000"/>
              </a:lnSpc>
            </a:pPr>
            <a:r>
              <a:rPr lang="zh-CN" altLang="en-US" sz="1600" b="1" dirty="0" smtClean="0">
                <a:solidFill>
                  <a:srgbClr val="FDFDFD"/>
                </a:solidFill>
                <a:latin typeface="微软雅黑" pitchFamily="34" charset="-122"/>
                <a:ea typeface="微软雅黑" pitchFamily="34" charset="-122"/>
              </a:rPr>
              <a:t>点击输入标题</a:t>
            </a:r>
            <a:endParaRPr lang="en-US" altLang="zh-CN" sz="1600" b="1" dirty="0">
              <a:solidFill>
                <a:srgbClr val="FDFDFD"/>
              </a:solidFill>
              <a:latin typeface="微软雅黑" pitchFamily="34" charset="-122"/>
              <a:ea typeface="微软雅黑" pitchFamily="34" charset="-122"/>
            </a:endParaRPr>
          </a:p>
          <a:p>
            <a:pPr>
              <a:lnSpc>
                <a:spcPts val="1800"/>
              </a:lnSpc>
            </a:pPr>
            <a:r>
              <a:rPr lang="zh-CN" altLang="en-US" sz="1400" dirty="0" smtClean="0">
                <a:solidFill>
                  <a:srgbClr val="FDFDFD"/>
                </a:solidFill>
                <a:latin typeface="微软雅黑" pitchFamily="34" charset="-122"/>
                <a:ea typeface="微软雅黑" pitchFamily="34" charset="-122"/>
              </a:rPr>
              <a:t>点击输入文本内容</a:t>
            </a:r>
            <a:r>
              <a:rPr lang="zh-CN" altLang="en-US" sz="1400" dirty="0">
                <a:solidFill>
                  <a:srgbClr val="FDFDFD"/>
                </a:solidFill>
                <a:latin typeface="微软雅黑" pitchFamily="34" charset="-122"/>
                <a:ea typeface="微软雅黑" pitchFamily="34" charset="-122"/>
              </a:rPr>
              <a:t>点击输入文本</a:t>
            </a:r>
            <a:r>
              <a:rPr lang="zh-CN" altLang="en-US" sz="1400" dirty="0" smtClean="0">
                <a:solidFill>
                  <a:srgbClr val="FDFDFD"/>
                </a:solidFill>
                <a:latin typeface="微软雅黑" pitchFamily="34" charset="-122"/>
                <a:ea typeface="微软雅黑" pitchFamily="34" charset="-122"/>
              </a:rPr>
              <a:t>内容</a:t>
            </a:r>
            <a:r>
              <a:rPr lang="zh-CN" altLang="en-US" sz="1400" dirty="0">
                <a:solidFill>
                  <a:srgbClr val="FDFDFD"/>
                </a:solidFill>
                <a:latin typeface="微软雅黑" pitchFamily="34" charset="-122"/>
                <a:ea typeface="微软雅黑" pitchFamily="34" charset="-122"/>
              </a:rPr>
              <a:t>点击输入文本内容点击输入文本</a:t>
            </a:r>
            <a:r>
              <a:rPr lang="zh-CN" altLang="en-US" sz="1400" dirty="0" smtClean="0">
                <a:solidFill>
                  <a:srgbClr val="FDFDFD"/>
                </a:solidFill>
                <a:latin typeface="微软雅黑" pitchFamily="34" charset="-122"/>
                <a:ea typeface="微软雅黑" pitchFamily="34" charset="-122"/>
              </a:rPr>
              <a:t>内容</a:t>
            </a:r>
            <a:r>
              <a:rPr lang="zh-CN" altLang="en-US" sz="1400" dirty="0">
                <a:solidFill>
                  <a:srgbClr val="FDFDFD"/>
                </a:solidFill>
                <a:latin typeface="微软雅黑" pitchFamily="34" charset="-122"/>
                <a:ea typeface="微软雅黑" pitchFamily="34" charset="-122"/>
              </a:rPr>
              <a:t>点击输入文本</a:t>
            </a:r>
            <a:r>
              <a:rPr lang="zh-CN" altLang="en-US" sz="1400" dirty="0" smtClean="0">
                <a:solidFill>
                  <a:srgbClr val="FDFDFD"/>
                </a:solidFill>
                <a:latin typeface="微软雅黑" pitchFamily="34" charset="-122"/>
                <a:ea typeface="微软雅黑" pitchFamily="34" charset="-122"/>
              </a:rPr>
              <a:t>内容</a:t>
            </a:r>
            <a:r>
              <a:rPr lang="zh-CN" altLang="en-US" sz="1400" dirty="0">
                <a:solidFill>
                  <a:srgbClr val="FDFDFD"/>
                </a:solidFill>
                <a:latin typeface="微软雅黑" pitchFamily="34" charset="-122"/>
                <a:ea typeface="微软雅黑" pitchFamily="34" charset="-122"/>
              </a:rPr>
              <a:t>点击输入文本内容点击输入文本内容点击输入文本内容点击输入文本内容点击输入文本</a:t>
            </a:r>
            <a:r>
              <a:rPr lang="zh-CN" altLang="en-US" sz="1400" dirty="0" smtClean="0">
                <a:solidFill>
                  <a:srgbClr val="FDFDFD"/>
                </a:solidFill>
                <a:latin typeface="微软雅黑" pitchFamily="34" charset="-122"/>
                <a:ea typeface="微软雅黑" pitchFamily="34" charset="-122"/>
              </a:rPr>
              <a:t>内容</a:t>
            </a:r>
            <a:r>
              <a:rPr lang="zh-CN" altLang="en-US" sz="1400" dirty="0">
                <a:solidFill>
                  <a:srgbClr val="FDFDFD"/>
                </a:solidFill>
                <a:latin typeface="微软雅黑" pitchFamily="34" charset="-122"/>
                <a:ea typeface="微软雅黑" pitchFamily="34" charset="-122"/>
              </a:rPr>
              <a:t>点击输入文本内容</a:t>
            </a:r>
            <a:endParaRPr lang="en-US" altLang="zh-CN" sz="1400" dirty="0">
              <a:solidFill>
                <a:srgbClr val="FDFDFD"/>
              </a:solidFill>
              <a:latin typeface="微软雅黑" pitchFamily="34" charset="-122"/>
              <a:ea typeface="微软雅黑" pitchFamily="34" charset="-122"/>
            </a:endParaRPr>
          </a:p>
          <a:p>
            <a:endParaRPr lang="en-US" altLang="zh-CN" sz="1400" dirty="0" smtClean="0">
              <a:solidFill>
                <a:srgbClr val="FDFDFD"/>
              </a:solidFill>
              <a:latin typeface="+mj-ea"/>
              <a:ea typeface="+mj-ea"/>
            </a:endParaRPr>
          </a:p>
        </p:txBody>
      </p:sp>
      <p:sp>
        <p:nvSpPr>
          <p:cNvPr id="14" name="文本框 57"/>
          <p:cNvSpPr txBox="1"/>
          <p:nvPr/>
        </p:nvSpPr>
        <p:spPr>
          <a:xfrm>
            <a:off x="7387053" y="2759501"/>
            <a:ext cx="3612312" cy="1831271"/>
          </a:xfrm>
          <a:prstGeom prst="rect">
            <a:avLst/>
          </a:prstGeom>
          <a:noFill/>
          <a:effectLst/>
        </p:spPr>
        <p:txBody>
          <a:bodyPr wrap="square" rtlCol="0">
            <a:spAutoFit/>
          </a:bodyPr>
          <a:lstStyle/>
          <a:p>
            <a:pPr algn="ctr">
              <a:lnSpc>
                <a:spcPct val="150000"/>
              </a:lnSpc>
            </a:pPr>
            <a:r>
              <a:rPr lang="zh-CN" altLang="en-US" sz="1600" b="1" dirty="0" smtClean="0">
                <a:solidFill>
                  <a:srgbClr val="FDFDFD"/>
                </a:solidFill>
                <a:latin typeface="微软雅黑" pitchFamily="34" charset="-122"/>
                <a:ea typeface="微软雅黑" pitchFamily="34" charset="-122"/>
              </a:rPr>
              <a:t>点击输入标题</a:t>
            </a:r>
            <a:endParaRPr lang="en-US" altLang="zh-CN" sz="1600" b="1" dirty="0">
              <a:solidFill>
                <a:srgbClr val="FDFDFD"/>
              </a:solidFill>
              <a:latin typeface="微软雅黑" pitchFamily="34" charset="-122"/>
              <a:ea typeface="微软雅黑" pitchFamily="34" charset="-122"/>
            </a:endParaRPr>
          </a:p>
          <a:p>
            <a:pPr>
              <a:lnSpc>
                <a:spcPts val="1800"/>
              </a:lnSpc>
            </a:pPr>
            <a:r>
              <a:rPr lang="zh-CN" altLang="en-US" sz="1400" dirty="0" smtClean="0">
                <a:solidFill>
                  <a:srgbClr val="FDFDFD"/>
                </a:solidFill>
                <a:latin typeface="微软雅黑" pitchFamily="34" charset="-122"/>
                <a:ea typeface="微软雅黑" pitchFamily="34" charset="-122"/>
              </a:rPr>
              <a:t>点击输入文本内容</a:t>
            </a:r>
            <a:r>
              <a:rPr lang="zh-CN" altLang="en-US" sz="1400" dirty="0">
                <a:solidFill>
                  <a:srgbClr val="FDFDFD"/>
                </a:solidFill>
                <a:latin typeface="微软雅黑" pitchFamily="34" charset="-122"/>
                <a:ea typeface="微软雅黑" pitchFamily="34" charset="-122"/>
              </a:rPr>
              <a:t>点击输入文本</a:t>
            </a:r>
            <a:r>
              <a:rPr lang="zh-CN" altLang="en-US" sz="1400" dirty="0" smtClean="0">
                <a:solidFill>
                  <a:srgbClr val="FDFDFD"/>
                </a:solidFill>
                <a:latin typeface="微软雅黑" pitchFamily="34" charset="-122"/>
                <a:ea typeface="微软雅黑" pitchFamily="34" charset="-122"/>
              </a:rPr>
              <a:t>内容</a:t>
            </a:r>
            <a:r>
              <a:rPr lang="zh-CN" altLang="en-US" sz="1400" dirty="0">
                <a:solidFill>
                  <a:srgbClr val="FDFDFD"/>
                </a:solidFill>
                <a:latin typeface="微软雅黑" pitchFamily="34" charset="-122"/>
                <a:ea typeface="微软雅黑" pitchFamily="34" charset="-122"/>
              </a:rPr>
              <a:t>点击输入文本内容点击输入文本</a:t>
            </a:r>
            <a:r>
              <a:rPr lang="zh-CN" altLang="en-US" sz="1400" dirty="0" smtClean="0">
                <a:solidFill>
                  <a:srgbClr val="FDFDFD"/>
                </a:solidFill>
                <a:latin typeface="微软雅黑" pitchFamily="34" charset="-122"/>
                <a:ea typeface="微软雅黑" pitchFamily="34" charset="-122"/>
              </a:rPr>
              <a:t>内容</a:t>
            </a:r>
            <a:r>
              <a:rPr lang="zh-CN" altLang="en-US" sz="1400" dirty="0">
                <a:solidFill>
                  <a:srgbClr val="FDFDFD"/>
                </a:solidFill>
                <a:latin typeface="微软雅黑" pitchFamily="34" charset="-122"/>
                <a:ea typeface="微软雅黑" pitchFamily="34" charset="-122"/>
              </a:rPr>
              <a:t>点击输入文本</a:t>
            </a:r>
            <a:r>
              <a:rPr lang="zh-CN" altLang="en-US" sz="1400" dirty="0" smtClean="0">
                <a:solidFill>
                  <a:srgbClr val="FDFDFD"/>
                </a:solidFill>
                <a:latin typeface="微软雅黑" pitchFamily="34" charset="-122"/>
                <a:ea typeface="微软雅黑" pitchFamily="34" charset="-122"/>
              </a:rPr>
              <a:t>内容</a:t>
            </a:r>
            <a:r>
              <a:rPr lang="zh-CN" altLang="en-US" sz="1400" dirty="0">
                <a:solidFill>
                  <a:srgbClr val="FDFDFD"/>
                </a:solidFill>
                <a:latin typeface="微软雅黑" pitchFamily="34" charset="-122"/>
                <a:ea typeface="微软雅黑" pitchFamily="34" charset="-122"/>
              </a:rPr>
              <a:t>点击输入文本内容点击输入文本内容点击输入文本内容点击输入文本内容点击输入文本</a:t>
            </a:r>
            <a:r>
              <a:rPr lang="zh-CN" altLang="en-US" sz="1400" dirty="0" smtClean="0">
                <a:solidFill>
                  <a:srgbClr val="FDFDFD"/>
                </a:solidFill>
                <a:latin typeface="微软雅黑" pitchFamily="34" charset="-122"/>
                <a:ea typeface="微软雅黑" pitchFamily="34" charset="-122"/>
              </a:rPr>
              <a:t>内容</a:t>
            </a:r>
            <a:r>
              <a:rPr lang="zh-CN" altLang="en-US" sz="1400" dirty="0">
                <a:solidFill>
                  <a:srgbClr val="FDFDFD"/>
                </a:solidFill>
                <a:latin typeface="微软雅黑" pitchFamily="34" charset="-122"/>
                <a:ea typeface="微软雅黑" pitchFamily="34" charset="-122"/>
              </a:rPr>
              <a:t>点击输入文本内容</a:t>
            </a:r>
            <a:endParaRPr lang="en-US" altLang="zh-CN" sz="1400" dirty="0">
              <a:solidFill>
                <a:srgbClr val="FDFDFD"/>
              </a:solidFill>
              <a:latin typeface="微软雅黑" pitchFamily="34" charset="-122"/>
              <a:ea typeface="微软雅黑" pitchFamily="34" charset="-122"/>
            </a:endParaRPr>
          </a:p>
          <a:p>
            <a:endParaRPr lang="en-US" altLang="zh-CN" sz="1400" dirty="0" smtClean="0">
              <a:solidFill>
                <a:srgbClr val="FDFDFD"/>
              </a:solidFill>
              <a:latin typeface="+mj-ea"/>
              <a:ea typeface="+mj-ea"/>
            </a:endParaRPr>
          </a:p>
        </p:txBody>
      </p:sp>
    </p:spTree>
    <p:extLst>
      <p:ext uri="{BB962C8B-B14F-4D97-AF65-F5344CB8AC3E}">
        <p14:creationId xmlns:p14="http://schemas.microsoft.com/office/powerpoint/2010/main" val="1673053039"/>
      </p:ext>
    </p:extLst>
  </p:cSld>
  <p:clrMapOvr>
    <a:masterClrMapping/>
  </p:clrMapOvr>
  <p:transition spd="slow" advTm="1000">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2" name="文本框 18"/>
          <p:cNvSpPr>
            <a:spLocks noChangeArrowheads="1"/>
          </p:cNvSpPr>
          <p:nvPr/>
        </p:nvSpPr>
        <p:spPr bwMode="auto">
          <a:xfrm>
            <a:off x="4618672" y="119019"/>
            <a:ext cx="295465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5400" b="1" dirty="0" smtClean="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rPr>
              <a:t>市场分析</a:t>
            </a:r>
            <a:endParaRPr lang="en-US" altLang="en-US" sz="54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70" name="直接连接符 69"/>
          <p:cNvCxnSpPr/>
          <p:nvPr/>
        </p:nvCxnSpPr>
        <p:spPr>
          <a:xfrm flipH="1" flipV="1">
            <a:off x="8235919" y="543633"/>
            <a:ext cx="3600000" cy="253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flipV="1">
            <a:off x="329953" y="543633"/>
            <a:ext cx="3600000" cy="253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rot="21278113">
            <a:off x="3236522" y="5149418"/>
            <a:ext cx="5907478" cy="305589"/>
          </a:xfrm>
          <a:prstGeom prst="rect">
            <a:avLst/>
          </a:prstGeom>
          <a:solidFill>
            <a:srgbClr val="FEFEFE"/>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等腰三角形 25"/>
          <p:cNvSpPr/>
          <p:nvPr/>
        </p:nvSpPr>
        <p:spPr>
          <a:xfrm>
            <a:off x="5527652" y="5538005"/>
            <a:ext cx="1325217" cy="879890"/>
          </a:xfrm>
          <a:prstGeom prst="triangle">
            <a:avLst/>
          </a:prstGeom>
          <a:solidFill>
            <a:srgbClr val="FEFEFE"/>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圆角矩形 26"/>
          <p:cNvSpPr/>
          <p:nvPr/>
        </p:nvSpPr>
        <p:spPr>
          <a:xfrm rot="21294243">
            <a:off x="3241232" y="4273667"/>
            <a:ext cx="2137857" cy="922211"/>
          </a:xfrm>
          <a:prstGeom prst="roundRect">
            <a:avLst/>
          </a:prstGeom>
          <a:solidFill>
            <a:srgbClr val="FEFEFE">
              <a:alpha val="30000"/>
            </a:srgbClr>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rot="21294243">
            <a:off x="3114681" y="3253816"/>
            <a:ext cx="2137857" cy="922211"/>
          </a:xfrm>
          <a:prstGeom prst="roundRect">
            <a:avLst/>
          </a:prstGeom>
          <a:solidFill>
            <a:srgbClr val="FEFEFE">
              <a:alpha val="30000"/>
            </a:srgbClr>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rot="21294243">
            <a:off x="2988129" y="2233964"/>
            <a:ext cx="2137857" cy="922211"/>
          </a:xfrm>
          <a:prstGeom prst="roundRect">
            <a:avLst/>
          </a:prstGeom>
          <a:solidFill>
            <a:srgbClr val="FEFEFE">
              <a:alpha val="30000"/>
            </a:srgbClr>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rot="21294243">
            <a:off x="6882277" y="3991387"/>
            <a:ext cx="2137857" cy="922211"/>
          </a:xfrm>
          <a:prstGeom prst="roundRect">
            <a:avLst/>
          </a:prstGeom>
          <a:solidFill>
            <a:schemeClr val="bg1">
              <a:alpha val="50000"/>
            </a:schemeClr>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rot="21294243">
            <a:off x="6755726" y="2971536"/>
            <a:ext cx="2137857" cy="922211"/>
          </a:xfrm>
          <a:prstGeom prst="roundRect">
            <a:avLst/>
          </a:prstGeom>
          <a:solidFill>
            <a:schemeClr val="bg1">
              <a:alpha val="50000"/>
            </a:schemeClr>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rot="21266713">
            <a:off x="3202718" y="2495014"/>
            <a:ext cx="1798890" cy="400110"/>
          </a:xfrm>
          <a:prstGeom prst="rect">
            <a:avLst/>
          </a:prstGeom>
        </p:spPr>
        <p:txBody>
          <a:bodyPr wrap="none">
            <a:spAutoFit/>
          </a:bodyPr>
          <a:lstStyle/>
          <a:p>
            <a:r>
              <a:rPr lang="zh-CN" altLang="en-US" sz="2000" dirty="0" smtClean="0">
                <a:solidFill>
                  <a:schemeClr val="bg1"/>
                </a:solidFill>
                <a:latin typeface="微软雅黑" pitchFamily="34" charset="-122"/>
                <a:ea typeface="微软雅黑" pitchFamily="34" charset="-122"/>
              </a:rPr>
              <a:t>点击输入内容 </a:t>
            </a:r>
            <a:endParaRPr lang="zh-CN" altLang="en-US" sz="2000" dirty="0">
              <a:solidFill>
                <a:schemeClr val="bg1"/>
              </a:solidFill>
              <a:latin typeface="微软雅黑" pitchFamily="34" charset="-122"/>
              <a:ea typeface="微软雅黑" pitchFamily="34" charset="-122"/>
            </a:endParaRPr>
          </a:p>
        </p:txBody>
      </p:sp>
      <p:sp>
        <p:nvSpPr>
          <p:cNvPr id="18" name="矩形 17"/>
          <p:cNvSpPr/>
          <p:nvPr/>
        </p:nvSpPr>
        <p:spPr>
          <a:xfrm rot="21266713">
            <a:off x="3355119" y="3514865"/>
            <a:ext cx="1798890" cy="400110"/>
          </a:xfrm>
          <a:prstGeom prst="rect">
            <a:avLst/>
          </a:prstGeom>
        </p:spPr>
        <p:txBody>
          <a:bodyPr wrap="none">
            <a:spAutoFit/>
          </a:bodyPr>
          <a:lstStyle/>
          <a:p>
            <a:r>
              <a:rPr lang="zh-CN" altLang="en-US" sz="2000" dirty="0" smtClean="0">
                <a:solidFill>
                  <a:schemeClr val="bg1"/>
                </a:solidFill>
                <a:latin typeface="微软雅黑" pitchFamily="34" charset="-122"/>
                <a:ea typeface="微软雅黑" pitchFamily="34" charset="-122"/>
              </a:rPr>
              <a:t>点击输入内容 </a:t>
            </a:r>
            <a:endParaRPr lang="zh-CN" altLang="en-US" sz="2000" dirty="0">
              <a:solidFill>
                <a:schemeClr val="bg1"/>
              </a:solidFill>
              <a:latin typeface="微软雅黑" pitchFamily="34" charset="-122"/>
              <a:ea typeface="微软雅黑" pitchFamily="34" charset="-122"/>
            </a:endParaRPr>
          </a:p>
        </p:txBody>
      </p:sp>
      <p:sp>
        <p:nvSpPr>
          <p:cNvPr id="19" name="矩形 18"/>
          <p:cNvSpPr/>
          <p:nvPr/>
        </p:nvSpPr>
        <p:spPr>
          <a:xfrm rot="21266713">
            <a:off x="3475239" y="4534716"/>
            <a:ext cx="1798890" cy="400110"/>
          </a:xfrm>
          <a:prstGeom prst="rect">
            <a:avLst/>
          </a:prstGeom>
        </p:spPr>
        <p:txBody>
          <a:bodyPr wrap="none">
            <a:spAutoFit/>
          </a:bodyPr>
          <a:lstStyle/>
          <a:p>
            <a:r>
              <a:rPr lang="zh-CN" altLang="en-US" sz="2000" dirty="0" smtClean="0">
                <a:solidFill>
                  <a:schemeClr val="bg1"/>
                </a:solidFill>
                <a:latin typeface="微软雅黑" pitchFamily="34" charset="-122"/>
                <a:ea typeface="微软雅黑" pitchFamily="34" charset="-122"/>
              </a:rPr>
              <a:t>点击输入内容 </a:t>
            </a:r>
            <a:endParaRPr lang="zh-CN" altLang="en-US" sz="2000" dirty="0">
              <a:solidFill>
                <a:schemeClr val="bg1"/>
              </a:solidFill>
              <a:latin typeface="微软雅黑" pitchFamily="34" charset="-122"/>
              <a:ea typeface="微软雅黑" pitchFamily="34" charset="-122"/>
            </a:endParaRPr>
          </a:p>
        </p:txBody>
      </p:sp>
      <p:sp>
        <p:nvSpPr>
          <p:cNvPr id="20" name="矩形 19"/>
          <p:cNvSpPr/>
          <p:nvPr/>
        </p:nvSpPr>
        <p:spPr>
          <a:xfrm rot="21266713">
            <a:off x="6925209" y="3232584"/>
            <a:ext cx="1798890" cy="400110"/>
          </a:xfrm>
          <a:prstGeom prst="rect">
            <a:avLst/>
          </a:prstGeom>
        </p:spPr>
        <p:txBody>
          <a:bodyPr wrap="none">
            <a:spAutoFit/>
          </a:bodyPr>
          <a:lstStyle/>
          <a:p>
            <a:r>
              <a:rPr lang="zh-CN" altLang="en-US" sz="2000" dirty="0" smtClean="0">
                <a:solidFill>
                  <a:schemeClr val="bg1"/>
                </a:solidFill>
                <a:latin typeface="微软雅黑" pitchFamily="34" charset="-122"/>
                <a:ea typeface="微软雅黑" pitchFamily="34" charset="-122"/>
              </a:rPr>
              <a:t>点击输入内容 </a:t>
            </a:r>
            <a:endParaRPr lang="zh-CN" altLang="en-US" sz="2000" dirty="0">
              <a:solidFill>
                <a:schemeClr val="bg1"/>
              </a:solidFill>
              <a:latin typeface="微软雅黑" pitchFamily="34" charset="-122"/>
              <a:ea typeface="微软雅黑" pitchFamily="34" charset="-122"/>
            </a:endParaRPr>
          </a:p>
        </p:txBody>
      </p:sp>
      <p:sp>
        <p:nvSpPr>
          <p:cNvPr id="21" name="矩形 20"/>
          <p:cNvSpPr/>
          <p:nvPr/>
        </p:nvSpPr>
        <p:spPr>
          <a:xfrm rot="21266713">
            <a:off x="7045329" y="4252435"/>
            <a:ext cx="1798890" cy="400110"/>
          </a:xfrm>
          <a:prstGeom prst="rect">
            <a:avLst/>
          </a:prstGeom>
        </p:spPr>
        <p:txBody>
          <a:bodyPr wrap="none">
            <a:spAutoFit/>
          </a:bodyPr>
          <a:lstStyle/>
          <a:p>
            <a:r>
              <a:rPr lang="zh-CN" altLang="en-US" sz="2000" dirty="0" smtClean="0">
                <a:solidFill>
                  <a:schemeClr val="bg1"/>
                </a:solidFill>
                <a:latin typeface="微软雅黑" pitchFamily="34" charset="-122"/>
                <a:ea typeface="微软雅黑" pitchFamily="34" charset="-122"/>
              </a:rPr>
              <a:t>点击输入内容 </a:t>
            </a:r>
            <a:endParaRPr lang="zh-CN" altLang="en-US" sz="20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954874201"/>
      </p:ext>
    </p:extLst>
  </p:cSld>
  <p:clrMapOvr>
    <a:masterClrMapping/>
  </p:clrMapOvr>
  <p:transition spd="slow" advTm="1000">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4" name="文本框 13"/>
          <p:cNvSpPr txBox="1"/>
          <p:nvPr/>
        </p:nvSpPr>
        <p:spPr>
          <a:xfrm>
            <a:off x="8234269" y="1910890"/>
            <a:ext cx="561372" cy="584775"/>
          </a:xfrm>
          <a:prstGeom prst="rect">
            <a:avLst/>
          </a:prstGeom>
          <a:noFill/>
          <a:effectLst/>
        </p:spPr>
        <p:txBody>
          <a:bodyPr wrap="none" rtlCol="0">
            <a:spAutoFit/>
          </a:bodyPr>
          <a:lstStyle/>
          <a:p>
            <a:r>
              <a:rPr lang="en-US" altLang="zh-CN" sz="3200" dirty="0" smtClean="0">
                <a:gradFill>
                  <a:gsLst>
                    <a:gs pos="0">
                      <a:schemeClr val="bg1"/>
                    </a:gs>
                    <a:gs pos="100000">
                      <a:srgbClr val="B6B6B6"/>
                    </a:gs>
                  </a:gsLst>
                  <a:lin ang="5400000" scaled="0"/>
                </a:gradFill>
                <a:effectLst>
                  <a:outerShdw blurRad="50800" dist="38100" dir="2700000" algn="tl" rotWithShape="0">
                    <a:prstClr val="black">
                      <a:alpha val="40000"/>
                    </a:prstClr>
                  </a:outerShdw>
                </a:effectLst>
                <a:latin typeface="Impact" panose="020B0806030902050204" pitchFamily="34" charset="0"/>
              </a:rPr>
              <a:t>  </a:t>
            </a:r>
            <a:r>
              <a:rPr lang="en-US" altLang="zh-CN" sz="3200" dirty="0" smtClean="0">
                <a:solidFill>
                  <a:schemeClr val="bg1"/>
                </a:solidFill>
                <a:effectLst>
                  <a:outerShdw blurRad="50800" dist="38100" dir="2700000" algn="tl" rotWithShape="0">
                    <a:prstClr val="black">
                      <a:alpha val="40000"/>
                    </a:prstClr>
                  </a:outerShdw>
                </a:effectLst>
                <a:latin typeface="Impact" panose="020B0806030902050204" pitchFamily="34" charset="0"/>
              </a:rPr>
              <a:t>1.</a:t>
            </a:r>
            <a:endParaRPr lang="en-US" altLang="zh-CN" sz="2400" dirty="0" smtClean="0">
              <a:solidFill>
                <a:schemeClr val="bg1"/>
              </a:solidFill>
              <a:effectLst>
                <a:outerShdw blurRad="50800" dist="38100" dir="2700000" algn="tl" rotWithShape="0">
                  <a:prstClr val="black">
                    <a:alpha val="40000"/>
                  </a:prstClr>
                </a:outerShdw>
              </a:effectLst>
              <a:latin typeface="Impact" panose="020B0806030902050204" pitchFamily="34" charset="0"/>
            </a:endParaRPr>
          </a:p>
        </p:txBody>
      </p:sp>
      <p:sp>
        <p:nvSpPr>
          <p:cNvPr id="15" name="文本框 14"/>
          <p:cNvSpPr txBox="1"/>
          <p:nvPr/>
        </p:nvSpPr>
        <p:spPr>
          <a:xfrm>
            <a:off x="8195884" y="2750485"/>
            <a:ext cx="678391" cy="584775"/>
          </a:xfrm>
          <a:prstGeom prst="rect">
            <a:avLst/>
          </a:prstGeom>
          <a:noFill/>
          <a:effectLst/>
        </p:spPr>
        <p:txBody>
          <a:bodyPr wrap="none" rtlCol="0">
            <a:spAutoFit/>
          </a:bodyPr>
          <a:lstStyle/>
          <a:p>
            <a:r>
              <a:rPr lang="en-US" altLang="zh-CN" sz="3200" b="1" dirty="0" smtClean="0"/>
              <a:t>  </a:t>
            </a:r>
            <a:r>
              <a:rPr lang="en-US" altLang="zh-CN" sz="3200" dirty="0" smtClean="0">
                <a:solidFill>
                  <a:schemeClr val="bg1"/>
                </a:solidFill>
                <a:effectLst>
                  <a:outerShdw blurRad="50800" dist="38100" dir="2700000" algn="tl" rotWithShape="0">
                    <a:prstClr val="black">
                      <a:alpha val="40000"/>
                    </a:prstClr>
                  </a:outerShdw>
                </a:effectLst>
                <a:latin typeface="Impact" panose="020B0806030902050204" pitchFamily="34" charset="0"/>
              </a:rPr>
              <a:t>2.</a:t>
            </a:r>
            <a:endParaRPr lang="en-US" altLang="zh-CN" sz="2400" dirty="0" smtClean="0">
              <a:solidFill>
                <a:schemeClr val="bg1"/>
              </a:solidFill>
              <a:effectLst>
                <a:outerShdw blurRad="50800" dist="38100" dir="2700000" algn="tl" rotWithShape="0">
                  <a:prstClr val="black">
                    <a:alpha val="40000"/>
                  </a:prstClr>
                </a:outerShdw>
              </a:effectLst>
              <a:latin typeface="Impact" panose="020B0806030902050204" pitchFamily="34" charset="0"/>
            </a:endParaRPr>
          </a:p>
        </p:txBody>
      </p:sp>
      <p:sp>
        <p:nvSpPr>
          <p:cNvPr id="16" name="文本框 15"/>
          <p:cNvSpPr txBox="1"/>
          <p:nvPr/>
        </p:nvSpPr>
        <p:spPr>
          <a:xfrm>
            <a:off x="8248696" y="3590080"/>
            <a:ext cx="622286" cy="584775"/>
          </a:xfrm>
          <a:prstGeom prst="rect">
            <a:avLst/>
          </a:prstGeom>
          <a:noFill/>
          <a:effectLst/>
        </p:spPr>
        <p:txBody>
          <a:bodyPr wrap="none" rtlCol="0">
            <a:spAutoFit/>
          </a:bodyPr>
          <a:lstStyle/>
          <a:p>
            <a:r>
              <a:rPr lang="en-US" altLang="zh-CN" sz="3200" dirty="0" smtClean="0">
                <a:solidFill>
                  <a:schemeClr val="tx1">
                    <a:lumMod val="95000"/>
                    <a:lumOff val="5000"/>
                  </a:schemeClr>
                </a:solidFill>
                <a:latin typeface="Impact" panose="020B0806030902050204" pitchFamily="34" charset="0"/>
              </a:rPr>
              <a:t>  </a:t>
            </a:r>
            <a:r>
              <a:rPr lang="en-US" altLang="zh-CN" sz="3200" dirty="0" smtClean="0">
                <a:solidFill>
                  <a:schemeClr val="bg1"/>
                </a:solidFill>
                <a:effectLst>
                  <a:outerShdw blurRad="50800" dist="38100" dir="2700000" algn="tl" rotWithShape="0">
                    <a:prstClr val="black">
                      <a:alpha val="40000"/>
                    </a:prstClr>
                  </a:outerShdw>
                </a:effectLst>
                <a:latin typeface="Impact" panose="020B0806030902050204" pitchFamily="34" charset="0"/>
              </a:rPr>
              <a:t>3.</a:t>
            </a:r>
            <a:endParaRPr lang="en-US" altLang="zh-CN" sz="2400" dirty="0" smtClean="0">
              <a:solidFill>
                <a:schemeClr val="bg1"/>
              </a:solidFill>
              <a:effectLst>
                <a:outerShdw blurRad="50800" dist="38100" dir="2700000" algn="tl" rotWithShape="0">
                  <a:prstClr val="black">
                    <a:alpha val="40000"/>
                  </a:prstClr>
                </a:outerShdw>
              </a:effectLst>
              <a:latin typeface="Impact" panose="020B0806030902050204" pitchFamily="34" charset="0"/>
            </a:endParaRPr>
          </a:p>
        </p:txBody>
      </p:sp>
      <p:sp>
        <p:nvSpPr>
          <p:cNvPr id="17" name="文本框 16"/>
          <p:cNvSpPr txBox="1"/>
          <p:nvPr/>
        </p:nvSpPr>
        <p:spPr>
          <a:xfrm>
            <a:off x="8234269" y="4429675"/>
            <a:ext cx="651140" cy="584775"/>
          </a:xfrm>
          <a:prstGeom prst="rect">
            <a:avLst/>
          </a:prstGeom>
          <a:noFill/>
          <a:effectLst/>
        </p:spPr>
        <p:txBody>
          <a:bodyPr wrap="none" rtlCol="0">
            <a:spAutoFit/>
          </a:bodyPr>
          <a:lstStyle/>
          <a:p>
            <a:r>
              <a:rPr lang="en-US" altLang="zh-CN" sz="3200" b="1" dirty="0" smtClean="0"/>
              <a:t>  </a:t>
            </a:r>
            <a:r>
              <a:rPr lang="en-US" altLang="zh-CN" sz="3200" dirty="0" smtClean="0">
                <a:solidFill>
                  <a:schemeClr val="bg1"/>
                </a:solidFill>
                <a:effectLst>
                  <a:outerShdw blurRad="50800" dist="38100" dir="2700000" algn="tl" rotWithShape="0">
                    <a:prstClr val="black">
                      <a:alpha val="40000"/>
                    </a:prstClr>
                  </a:outerShdw>
                </a:effectLst>
                <a:latin typeface="Impact" panose="020B0806030902050204" pitchFamily="34" charset="0"/>
              </a:rPr>
              <a:t>4.</a:t>
            </a:r>
            <a:endParaRPr lang="en-US" altLang="zh-CN" sz="2400" dirty="0" smtClean="0">
              <a:solidFill>
                <a:schemeClr val="bg1"/>
              </a:solidFill>
              <a:effectLst>
                <a:outerShdw blurRad="50800" dist="38100" dir="2700000" algn="tl" rotWithShape="0">
                  <a:prstClr val="black">
                    <a:alpha val="40000"/>
                  </a:prstClr>
                </a:outerShdw>
              </a:effectLst>
              <a:latin typeface="Impact" panose="020B0806030902050204" pitchFamily="34" charset="0"/>
            </a:endParaRPr>
          </a:p>
        </p:txBody>
      </p:sp>
      <p:cxnSp>
        <p:nvCxnSpPr>
          <p:cNvPr id="18" name="直接连接符 17"/>
          <p:cNvCxnSpPr/>
          <p:nvPr/>
        </p:nvCxnSpPr>
        <p:spPr>
          <a:xfrm>
            <a:off x="9065613" y="1910890"/>
            <a:ext cx="0" cy="3056549"/>
          </a:xfrm>
          <a:prstGeom prst="line">
            <a:avLst/>
          </a:prstGeom>
          <a:ln>
            <a:solidFill>
              <a:srgbClr val="FDFDFD"/>
            </a:solidFill>
          </a:ln>
        </p:spPr>
        <p:style>
          <a:lnRef idx="1">
            <a:schemeClr val="accent1"/>
          </a:lnRef>
          <a:fillRef idx="0">
            <a:schemeClr val="accent1"/>
          </a:fillRef>
          <a:effectRef idx="0">
            <a:schemeClr val="accent1"/>
          </a:effectRef>
          <a:fontRef idx="minor">
            <a:schemeClr val="tx1"/>
          </a:fontRef>
        </p:style>
      </p:cxnSp>
      <p:sp>
        <p:nvSpPr>
          <p:cNvPr id="19" name="文本框 16"/>
          <p:cNvSpPr>
            <a:spLocks noChangeArrowheads="1"/>
          </p:cNvSpPr>
          <p:nvPr/>
        </p:nvSpPr>
        <p:spPr bwMode="auto">
          <a:xfrm>
            <a:off x="9278955" y="1942133"/>
            <a:ext cx="16208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rPr>
              <a:t>项目简介</a:t>
            </a:r>
            <a:endParaRPr lang="en-US" altLang="en-US" sz="28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文本框 17"/>
          <p:cNvSpPr>
            <a:spLocks noChangeArrowheads="1"/>
          </p:cNvSpPr>
          <p:nvPr/>
        </p:nvSpPr>
        <p:spPr bwMode="auto">
          <a:xfrm>
            <a:off x="9278955" y="2780934"/>
            <a:ext cx="16208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rPr>
              <a:t>项目计划</a:t>
            </a:r>
            <a:endParaRPr lang="en-US" altLang="en-US" sz="28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文本框 18"/>
          <p:cNvSpPr>
            <a:spLocks noChangeArrowheads="1"/>
          </p:cNvSpPr>
          <p:nvPr/>
        </p:nvSpPr>
        <p:spPr bwMode="auto">
          <a:xfrm>
            <a:off x="9285048" y="3621323"/>
            <a:ext cx="16208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rPr>
              <a:t>市场分析</a:t>
            </a:r>
            <a:endParaRPr lang="en-US" altLang="en-US" sz="28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文本框 19"/>
          <p:cNvSpPr>
            <a:spLocks noChangeArrowheads="1"/>
          </p:cNvSpPr>
          <p:nvPr/>
        </p:nvSpPr>
        <p:spPr bwMode="auto">
          <a:xfrm>
            <a:off x="9278955" y="4460124"/>
            <a:ext cx="16208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rPr>
              <a:t>投资回报</a:t>
            </a:r>
            <a:endParaRPr lang="en-US" altLang="en-US" sz="28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文本框 20"/>
          <p:cNvSpPr>
            <a:spLocks noChangeArrowheads="1"/>
          </p:cNvSpPr>
          <p:nvPr/>
        </p:nvSpPr>
        <p:spPr bwMode="auto">
          <a:xfrm>
            <a:off x="2141481" y="2943282"/>
            <a:ext cx="285847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7200" b="1" dirty="0">
                <a:solidFill>
                  <a:schemeClr val="bg1"/>
                </a:solidFill>
                <a:effectLst>
                  <a:outerShdw blurRad="63500" dist="635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rPr>
              <a:t>目   录</a:t>
            </a:r>
            <a:endParaRPr lang="en-US" altLang="en-US" sz="7200" b="1" dirty="0">
              <a:solidFill>
                <a:schemeClr val="bg1"/>
              </a:solidFill>
              <a:effectLst>
                <a:outerShdw blurRad="63500" dist="635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文本框 23"/>
          <p:cNvSpPr txBox="1"/>
          <p:nvPr/>
        </p:nvSpPr>
        <p:spPr>
          <a:xfrm>
            <a:off x="2145213" y="4268503"/>
            <a:ext cx="2871299" cy="646331"/>
          </a:xfrm>
          <a:prstGeom prst="rect">
            <a:avLst/>
          </a:prstGeom>
          <a:noFill/>
        </p:spPr>
        <p:txBody>
          <a:bodyPr wrap="none" rtlCol="0">
            <a:spAutoFit/>
          </a:bodyPr>
          <a:lstStyle/>
          <a:p>
            <a:r>
              <a:rPr lang="en-US" altLang="zh-CN" sz="3600" dirty="0" smtClean="0">
                <a:solidFill>
                  <a:schemeClr val="bg1"/>
                </a:solidFill>
                <a:effectLst>
                  <a:outerShdw blurRad="63500" dist="63500" dir="2700000" algn="tl" rotWithShape="0">
                    <a:prstClr val="black">
                      <a:alpha val="40000"/>
                    </a:prstClr>
                  </a:outerShdw>
                </a:effectLst>
                <a:latin typeface="Kartika" panose="02020503030404060203" pitchFamily="18" charset="0"/>
                <a:ea typeface="方正姚体" panose="02010601030101010101" pitchFamily="2" charset="-122"/>
                <a:cs typeface="Kartika" panose="02020503030404060203" pitchFamily="18" charset="0"/>
              </a:rPr>
              <a:t>CONCENTS</a:t>
            </a:r>
            <a:endParaRPr lang="zh-CN" altLang="en-US" sz="3600" dirty="0">
              <a:solidFill>
                <a:schemeClr val="bg1"/>
              </a:solidFill>
              <a:effectLst>
                <a:outerShdw blurRad="63500" dist="63500" dir="2700000" algn="tl" rotWithShape="0">
                  <a:prstClr val="black">
                    <a:alpha val="40000"/>
                  </a:prstClr>
                </a:outerShdw>
              </a:effectLst>
              <a:latin typeface="Kartika" panose="02020503030404060203" pitchFamily="18" charset="0"/>
              <a:ea typeface="方正姚体" panose="02010601030101010101" pitchFamily="2" charset="-122"/>
              <a:cs typeface="Kartika" panose="02020503030404060203" pitchFamily="18" charset="0"/>
            </a:endParaRPr>
          </a:p>
        </p:txBody>
      </p:sp>
    </p:spTree>
    <p:extLst>
      <p:ext uri="{BB962C8B-B14F-4D97-AF65-F5344CB8AC3E}">
        <p14:creationId xmlns:p14="http://schemas.microsoft.com/office/powerpoint/2010/main" val="168756844"/>
      </p:ext>
    </p:extLst>
  </p:cSld>
  <p:clrMapOvr>
    <a:masterClrMapping/>
  </p:clrMapOvr>
  <p:transition spd="slow" advTm="1000">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14" name="文本框 13"/>
          <p:cNvSpPr txBox="1"/>
          <p:nvPr/>
        </p:nvSpPr>
        <p:spPr>
          <a:xfrm>
            <a:off x="5171320" y="1599455"/>
            <a:ext cx="2071401" cy="2215991"/>
          </a:xfrm>
          <a:prstGeom prst="rect">
            <a:avLst/>
          </a:prstGeom>
          <a:noFill/>
          <a:effectLst/>
        </p:spPr>
        <p:txBody>
          <a:bodyPr wrap="none" rtlCol="0">
            <a:spAutoFit/>
          </a:bodyPr>
          <a:lstStyle/>
          <a:p>
            <a:r>
              <a:rPr lang="en-US" altLang="zh-CN" sz="13800" dirty="0" smtClean="0">
                <a:solidFill>
                  <a:srgbClr val="FEFEFE"/>
                </a:solidFill>
                <a:effectLst>
                  <a:outerShdw blurRad="50800" dist="38100" dir="2700000" algn="tl" rotWithShape="0">
                    <a:prstClr val="black">
                      <a:alpha val="40000"/>
                    </a:prstClr>
                  </a:outerShdw>
                </a:effectLst>
                <a:latin typeface="Impact" panose="020B0806030902050204" pitchFamily="34" charset="0"/>
                <a:ea typeface="方正姚体" panose="02010601030101010101" pitchFamily="2" charset="-122"/>
              </a:rPr>
              <a:t>04</a:t>
            </a:r>
            <a:endParaRPr lang="zh-CN" altLang="en-US" sz="13800" dirty="0" smtClean="0">
              <a:solidFill>
                <a:srgbClr val="FEFEFE"/>
              </a:solidFill>
              <a:effectLst>
                <a:outerShdw blurRad="50800" dist="38100" dir="2700000" algn="tl" rotWithShape="0">
                  <a:prstClr val="black">
                    <a:alpha val="40000"/>
                  </a:prstClr>
                </a:outerShdw>
              </a:effectLst>
              <a:latin typeface="Impact" panose="020B0806030902050204" pitchFamily="34" charset="0"/>
              <a:ea typeface="方正姚体" panose="02010601030101010101" pitchFamily="2" charset="-122"/>
            </a:endParaRPr>
          </a:p>
        </p:txBody>
      </p:sp>
      <p:sp>
        <p:nvSpPr>
          <p:cNvPr id="15" name="文本框 16"/>
          <p:cNvSpPr>
            <a:spLocks noChangeArrowheads="1"/>
          </p:cNvSpPr>
          <p:nvPr/>
        </p:nvSpPr>
        <p:spPr bwMode="auto">
          <a:xfrm>
            <a:off x="4645879" y="4485240"/>
            <a:ext cx="295465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5400" b="1" dirty="0" smtClean="0">
                <a:solidFill>
                  <a:srgbClr val="FEFEFE"/>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rPr>
              <a:t>投资回报</a:t>
            </a:r>
            <a:endParaRPr lang="en-US" altLang="en-US" sz="5400" b="1" dirty="0">
              <a:solidFill>
                <a:srgbClr val="FEFEFE"/>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16" name="直接连接符 15"/>
          <p:cNvCxnSpPr/>
          <p:nvPr/>
        </p:nvCxnSpPr>
        <p:spPr>
          <a:xfrm flipH="1">
            <a:off x="4504766" y="4150342"/>
            <a:ext cx="3140012" cy="2"/>
          </a:xfrm>
          <a:prstGeom prst="line">
            <a:avLst/>
          </a:prstGeom>
          <a:ln w="12700">
            <a:solidFill>
              <a:srgbClr val="FEFEF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5552388"/>
      </p:ext>
    </p:extLst>
  </p:cSld>
  <p:clrMapOvr>
    <a:masterClrMapping/>
  </p:clrMapOvr>
  <p:transition spd="slow" advTm="1000">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2" name="文本框 18"/>
          <p:cNvSpPr>
            <a:spLocks noChangeArrowheads="1"/>
          </p:cNvSpPr>
          <p:nvPr/>
        </p:nvSpPr>
        <p:spPr bwMode="auto">
          <a:xfrm>
            <a:off x="4618672" y="119019"/>
            <a:ext cx="295465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5400" b="1" dirty="0" smtClean="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rPr>
              <a:t>未来目标</a:t>
            </a:r>
            <a:endParaRPr lang="en-US" altLang="en-US" sz="54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70" name="直接连接符 69"/>
          <p:cNvCxnSpPr/>
          <p:nvPr/>
        </p:nvCxnSpPr>
        <p:spPr>
          <a:xfrm flipH="1" flipV="1">
            <a:off x="8235919" y="543633"/>
            <a:ext cx="3600000" cy="253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flipV="1">
            <a:off x="329953" y="543633"/>
            <a:ext cx="3600000" cy="253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sp>
        <p:nvSpPr>
          <p:cNvPr id="17" name="圆角矩形 16"/>
          <p:cNvSpPr/>
          <p:nvPr/>
        </p:nvSpPr>
        <p:spPr>
          <a:xfrm>
            <a:off x="557971" y="2063629"/>
            <a:ext cx="1534886" cy="963385"/>
          </a:xfrm>
          <a:prstGeom prst="roundRect">
            <a:avLst/>
          </a:prstGeom>
          <a:solidFill>
            <a:srgbClr val="FEFEFE">
              <a:alpha val="30000"/>
            </a:srgbClr>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2873830" y="3529925"/>
            <a:ext cx="1534886" cy="963385"/>
          </a:xfrm>
          <a:prstGeom prst="roundRect">
            <a:avLst/>
          </a:prstGeom>
          <a:solidFill>
            <a:srgbClr val="FEFEFE">
              <a:alpha val="30000"/>
            </a:srgbClr>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5189850" y="4941711"/>
            <a:ext cx="1534886" cy="963385"/>
          </a:xfrm>
          <a:prstGeom prst="roundRect">
            <a:avLst/>
          </a:prstGeom>
          <a:solidFill>
            <a:srgbClr val="FEFEFE">
              <a:alpha val="30000"/>
            </a:srgbClr>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直角上箭头 19"/>
          <p:cNvSpPr/>
          <p:nvPr/>
        </p:nvSpPr>
        <p:spPr>
          <a:xfrm rot="5400000">
            <a:off x="1857224" y="3071258"/>
            <a:ext cx="728241" cy="1015307"/>
          </a:xfrm>
          <a:prstGeom prst="bentUpArrow">
            <a:avLst/>
          </a:pr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上箭头 20"/>
          <p:cNvSpPr/>
          <p:nvPr/>
        </p:nvSpPr>
        <p:spPr>
          <a:xfrm rot="5400000">
            <a:off x="4136506" y="4502643"/>
            <a:ext cx="728241" cy="1015307"/>
          </a:xfrm>
          <a:prstGeom prst="bentUpArrow">
            <a:avLst/>
          </a:pr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a:grpSpLocks noChangeAspect="1"/>
          </p:cNvGrpSpPr>
          <p:nvPr/>
        </p:nvGrpSpPr>
        <p:grpSpPr>
          <a:xfrm>
            <a:off x="1149942" y="2284010"/>
            <a:ext cx="452404" cy="505937"/>
            <a:chOff x="5999255" y="3275006"/>
            <a:chExt cx="402656" cy="450303"/>
          </a:xfrm>
          <a:solidFill>
            <a:schemeClr val="bg1"/>
          </a:solidFill>
        </p:grpSpPr>
        <p:sp>
          <p:nvSpPr>
            <p:cNvPr id="23"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40" name="组合 39"/>
          <p:cNvGrpSpPr/>
          <p:nvPr/>
        </p:nvGrpSpPr>
        <p:grpSpPr>
          <a:xfrm>
            <a:off x="5761350" y="5218076"/>
            <a:ext cx="414933" cy="410654"/>
            <a:chOff x="6967126" y="4092464"/>
            <a:chExt cx="453105" cy="448433"/>
          </a:xfrm>
          <a:solidFill>
            <a:schemeClr val="bg1"/>
          </a:solidFill>
        </p:grpSpPr>
        <p:sp>
          <p:nvSpPr>
            <p:cNvPr id="41" name="Freeform 136"/>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43" name="组合 42"/>
          <p:cNvGrpSpPr/>
          <p:nvPr/>
        </p:nvGrpSpPr>
        <p:grpSpPr>
          <a:xfrm>
            <a:off x="3457836" y="3779065"/>
            <a:ext cx="432189" cy="465103"/>
            <a:chOff x="7005429" y="4859473"/>
            <a:chExt cx="466184" cy="501686"/>
          </a:xfrm>
          <a:solidFill>
            <a:schemeClr val="bg1"/>
          </a:solidFill>
        </p:grpSpPr>
        <p:sp>
          <p:nvSpPr>
            <p:cNvPr id="44" name="Freeform 154"/>
            <p:cNvSpPr>
              <a:spLocks/>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 name="Rectangle 155"/>
            <p:cNvSpPr>
              <a:spLocks noChangeArrowheads="1"/>
            </p:cNvSpPr>
            <p:nvPr/>
          </p:nvSpPr>
          <p:spPr bwMode="auto">
            <a:xfrm>
              <a:off x="7166118" y="5278945"/>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 name="Freeform 156"/>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 name="Freeform 157"/>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 name="Freeform 158"/>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8" name="文本框 57"/>
          <p:cNvSpPr txBox="1"/>
          <p:nvPr/>
        </p:nvSpPr>
        <p:spPr>
          <a:xfrm>
            <a:off x="2317926" y="1878678"/>
            <a:ext cx="5255401" cy="1154162"/>
          </a:xfrm>
          <a:prstGeom prst="rect">
            <a:avLst/>
          </a:prstGeom>
          <a:noFill/>
          <a:effectLst/>
        </p:spPr>
        <p:txBody>
          <a:bodyPr wrap="square" rtlCol="0">
            <a:spAutoFit/>
          </a:bodyPr>
          <a:lstStyle/>
          <a:p>
            <a:pPr algn="ctr">
              <a:lnSpc>
                <a:spcPct val="150000"/>
              </a:lnSpc>
            </a:pPr>
            <a:r>
              <a:rPr lang="zh-CN" altLang="en-US" sz="1600" b="1" dirty="0" smtClean="0">
                <a:solidFill>
                  <a:srgbClr val="FDFDFD"/>
                </a:solidFill>
                <a:latin typeface="微软雅黑" pitchFamily="34" charset="-122"/>
                <a:ea typeface="微软雅黑" pitchFamily="34" charset="-122"/>
              </a:rPr>
              <a:t>点击输入标题</a:t>
            </a:r>
            <a:endParaRPr lang="en-US" altLang="zh-CN" sz="1600" b="1" dirty="0">
              <a:solidFill>
                <a:srgbClr val="FDFDFD"/>
              </a:solidFill>
              <a:latin typeface="微软雅黑" pitchFamily="34" charset="-122"/>
              <a:ea typeface="微软雅黑" pitchFamily="34" charset="-122"/>
            </a:endParaRPr>
          </a:p>
          <a:p>
            <a:pPr>
              <a:lnSpc>
                <a:spcPts val="1800"/>
              </a:lnSpc>
            </a:pPr>
            <a:r>
              <a:rPr lang="zh-CN" altLang="en-US" sz="1400" dirty="0" smtClean="0">
                <a:solidFill>
                  <a:srgbClr val="FDFDFD"/>
                </a:solidFill>
                <a:latin typeface="微软雅黑" pitchFamily="34" charset="-122"/>
                <a:ea typeface="微软雅黑" pitchFamily="34" charset="-122"/>
              </a:rPr>
              <a:t>点击输入文本内容</a:t>
            </a:r>
            <a:r>
              <a:rPr lang="zh-CN" altLang="en-US" sz="1400" dirty="0">
                <a:solidFill>
                  <a:srgbClr val="FDFDFD"/>
                </a:solidFill>
                <a:latin typeface="微软雅黑" pitchFamily="34" charset="-122"/>
                <a:ea typeface="微软雅黑" pitchFamily="34" charset="-122"/>
              </a:rPr>
              <a:t>点击输入文本</a:t>
            </a:r>
            <a:r>
              <a:rPr lang="zh-CN" altLang="en-US" sz="1400" dirty="0" smtClean="0">
                <a:solidFill>
                  <a:srgbClr val="FDFDFD"/>
                </a:solidFill>
                <a:latin typeface="微软雅黑" pitchFamily="34" charset="-122"/>
                <a:ea typeface="微软雅黑" pitchFamily="34" charset="-122"/>
              </a:rPr>
              <a:t>内容</a:t>
            </a:r>
            <a:r>
              <a:rPr lang="zh-CN" altLang="en-US" sz="1400" dirty="0">
                <a:solidFill>
                  <a:srgbClr val="FDFDFD"/>
                </a:solidFill>
                <a:latin typeface="微软雅黑" pitchFamily="34" charset="-122"/>
                <a:ea typeface="微软雅黑" pitchFamily="34" charset="-122"/>
              </a:rPr>
              <a:t>点击输入文本内容点击输入文本</a:t>
            </a:r>
            <a:r>
              <a:rPr lang="zh-CN" altLang="en-US" sz="1400" dirty="0" smtClean="0">
                <a:solidFill>
                  <a:srgbClr val="FDFDFD"/>
                </a:solidFill>
                <a:latin typeface="微软雅黑" pitchFamily="34" charset="-122"/>
                <a:ea typeface="微软雅黑" pitchFamily="34" charset="-122"/>
              </a:rPr>
              <a:t>内容</a:t>
            </a:r>
            <a:r>
              <a:rPr lang="zh-CN" altLang="en-US" sz="1400" dirty="0">
                <a:solidFill>
                  <a:srgbClr val="FDFDFD"/>
                </a:solidFill>
                <a:latin typeface="微软雅黑" pitchFamily="34" charset="-122"/>
                <a:ea typeface="微软雅黑" pitchFamily="34" charset="-122"/>
              </a:rPr>
              <a:t>点击输入文本</a:t>
            </a:r>
            <a:r>
              <a:rPr lang="zh-CN" altLang="en-US" sz="1400" dirty="0" smtClean="0">
                <a:solidFill>
                  <a:srgbClr val="FDFDFD"/>
                </a:solidFill>
                <a:latin typeface="微软雅黑" pitchFamily="34" charset="-122"/>
                <a:ea typeface="微软雅黑" pitchFamily="34" charset="-122"/>
              </a:rPr>
              <a:t>内容</a:t>
            </a:r>
            <a:r>
              <a:rPr lang="zh-CN" altLang="en-US" sz="1400" dirty="0">
                <a:solidFill>
                  <a:srgbClr val="FDFDFD"/>
                </a:solidFill>
                <a:latin typeface="微软雅黑" pitchFamily="34" charset="-122"/>
                <a:ea typeface="微软雅黑" pitchFamily="34" charset="-122"/>
              </a:rPr>
              <a:t>点击输入文本内容点击输入文本内容点击输入文本内容点击输入文本内容点击输入文本</a:t>
            </a:r>
            <a:r>
              <a:rPr lang="zh-CN" altLang="en-US" sz="1400" dirty="0" smtClean="0">
                <a:solidFill>
                  <a:srgbClr val="FDFDFD"/>
                </a:solidFill>
                <a:latin typeface="微软雅黑" pitchFamily="34" charset="-122"/>
                <a:ea typeface="微软雅黑" pitchFamily="34" charset="-122"/>
              </a:rPr>
              <a:t>内容</a:t>
            </a:r>
            <a:endParaRPr lang="en-US" altLang="zh-CN" sz="1400" dirty="0" smtClean="0">
              <a:solidFill>
                <a:srgbClr val="FDFDFD"/>
              </a:solidFill>
              <a:latin typeface="+mj-ea"/>
              <a:ea typeface="+mj-ea"/>
            </a:endParaRPr>
          </a:p>
        </p:txBody>
      </p:sp>
      <p:sp>
        <p:nvSpPr>
          <p:cNvPr id="30" name="文本框 57"/>
          <p:cNvSpPr txBox="1"/>
          <p:nvPr/>
        </p:nvSpPr>
        <p:spPr>
          <a:xfrm>
            <a:off x="4500627" y="3326814"/>
            <a:ext cx="5227574" cy="1154162"/>
          </a:xfrm>
          <a:prstGeom prst="rect">
            <a:avLst/>
          </a:prstGeom>
          <a:noFill/>
          <a:effectLst/>
        </p:spPr>
        <p:txBody>
          <a:bodyPr wrap="square" rtlCol="0">
            <a:spAutoFit/>
          </a:bodyPr>
          <a:lstStyle/>
          <a:p>
            <a:pPr algn="ctr">
              <a:lnSpc>
                <a:spcPct val="150000"/>
              </a:lnSpc>
            </a:pPr>
            <a:r>
              <a:rPr lang="zh-CN" altLang="en-US" sz="1600" b="1" dirty="0" smtClean="0">
                <a:solidFill>
                  <a:srgbClr val="FDFDFD"/>
                </a:solidFill>
                <a:latin typeface="微软雅黑" pitchFamily="34" charset="-122"/>
                <a:ea typeface="微软雅黑" pitchFamily="34" charset="-122"/>
              </a:rPr>
              <a:t>点击输入标题</a:t>
            </a:r>
            <a:endParaRPr lang="en-US" altLang="zh-CN" sz="1600" b="1" dirty="0">
              <a:solidFill>
                <a:srgbClr val="FDFDFD"/>
              </a:solidFill>
              <a:latin typeface="微软雅黑" pitchFamily="34" charset="-122"/>
              <a:ea typeface="微软雅黑" pitchFamily="34" charset="-122"/>
            </a:endParaRPr>
          </a:p>
          <a:p>
            <a:pPr>
              <a:lnSpc>
                <a:spcPts val="1800"/>
              </a:lnSpc>
            </a:pPr>
            <a:r>
              <a:rPr lang="zh-CN" altLang="en-US" sz="1400" dirty="0" smtClean="0">
                <a:solidFill>
                  <a:srgbClr val="FDFDFD"/>
                </a:solidFill>
                <a:latin typeface="微软雅黑" pitchFamily="34" charset="-122"/>
                <a:ea typeface="微软雅黑" pitchFamily="34" charset="-122"/>
              </a:rPr>
              <a:t>点击输入文本内容</a:t>
            </a:r>
            <a:r>
              <a:rPr lang="zh-CN" altLang="en-US" sz="1400" dirty="0">
                <a:solidFill>
                  <a:srgbClr val="FDFDFD"/>
                </a:solidFill>
                <a:latin typeface="微软雅黑" pitchFamily="34" charset="-122"/>
                <a:ea typeface="微软雅黑" pitchFamily="34" charset="-122"/>
              </a:rPr>
              <a:t>点击输入文本</a:t>
            </a:r>
            <a:r>
              <a:rPr lang="zh-CN" altLang="en-US" sz="1400" dirty="0" smtClean="0">
                <a:solidFill>
                  <a:srgbClr val="FDFDFD"/>
                </a:solidFill>
                <a:latin typeface="微软雅黑" pitchFamily="34" charset="-122"/>
                <a:ea typeface="微软雅黑" pitchFamily="34" charset="-122"/>
              </a:rPr>
              <a:t>内容</a:t>
            </a:r>
            <a:r>
              <a:rPr lang="zh-CN" altLang="en-US" sz="1400" dirty="0">
                <a:solidFill>
                  <a:srgbClr val="FDFDFD"/>
                </a:solidFill>
                <a:latin typeface="微软雅黑" pitchFamily="34" charset="-122"/>
                <a:ea typeface="微软雅黑" pitchFamily="34" charset="-122"/>
              </a:rPr>
              <a:t>点击输入文本内容点击输入文本</a:t>
            </a:r>
            <a:r>
              <a:rPr lang="zh-CN" altLang="en-US" sz="1400" dirty="0" smtClean="0">
                <a:solidFill>
                  <a:srgbClr val="FDFDFD"/>
                </a:solidFill>
                <a:latin typeface="微软雅黑" pitchFamily="34" charset="-122"/>
                <a:ea typeface="微软雅黑" pitchFamily="34" charset="-122"/>
              </a:rPr>
              <a:t>内容</a:t>
            </a:r>
            <a:r>
              <a:rPr lang="zh-CN" altLang="en-US" sz="1400" dirty="0">
                <a:solidFill>
                  <a:srgbClr val="FDFDFD"/>
                </a:solidFill>
                <a:latin typeface="微软雅黑" pitchFamily="34" charset="-122"/>
                <a:ea typeface="微软雅黑" pitchFamily="34" charset="-122"/>
              </a:rPr>
              <a:t>点击输入文本</a:t>
            </a:r>
            <a:r>
              <a:rPr lang="zh-CN" altLang="en-US" sz="1400" dirty="0" smtClean="0">
                <a:solidFill>
                  <a:srgbClr val="FDFDFD"/>
                </a:solidFill>
                <a:latin typeface="微软雅黑" pitchFamily="34" charset="-122"/>
                <a:ea typeface="微软雅黑" pitchFamily="34" charset="-122"/>
              </a:rPr>
              <a:t>内容</a:t>
            </a:r>
            <a:r>
              <a:rPr lang="zh-CN" altLang="en-US" sz="1400" dirty="0">
                <a:solidFill>
                  <a:srgbClr val="FDFDFD"/>
                </a:solidFill>
                <a:latin typeface="微软雅黑" pitchFamily="34" charset="-122"/>
                <a:ea typeface="微软雅黑" pitchFamily="34" charset="-122"/>
              </a:rPr>
              <a:t>点击输入文本内容点击输入文本内容点击输入文本内容点击输入文本内容点击输入文本</a:t>
            </a:r>
            <a:r>
              <a:rPr lang="zh-CN" altLang="en-US" sz="1400" dirty="0" smtClean="0">
                <a:solidFill>
                  <a:srgbClr val="FDFDFD"/>
                </a:solidFill>
                <a:latin typeface="微软雅黑" pitchFamily="34" charset="-122"/>
                <a:ea typeface="微软雅黑" pitchFamily="34" charset="-122"/>
              </a:rPr>
              <a:t>内容</a:t>
            </a:r>
            <a:endParaRPr lang="en-US" altLang="zh-CN" sz="1400" dirty="0" smtClean="0">
              <a:solidFill>
                <a:srgbClr val="FDFDFD"/>
              </a:solidFill>
              <a:latin typeface="+mj-ea"/>
              <a:ea typeface="+mj-ea"/>
            </a:endParaRPr>
          </a:p>
        </p:txBody>
      </p:sp>
      <p:sp>
        <p:nvSpPr>
          <p:cNvPr id="31" name="文本框 57"/>
          <p:cNvSpPr txBox="1"/>
          <p:nvPr/>
        </p:nvSpPr>
        <p:spPr>
          <a:xfrm>
            <a:off x="6724736" y="4738600"/>
            <a:ext cx="5323331" cy="1154162"/>
          </a:xfrm>
          <a:prstGeom prst="rect">
            <a:avLst/>
          </a:prstGeom>
          <a:noFill/>
          <a:effectLst/>
        </p:spPr>
        <p:txBody>
          <a:bodyPr wrap="square" rtlCol="0">
            <a:spAutoFit/>
          </a:bodyPr>
          <a:lstStyle/>
          <a:p>
            <a:pPr algn="ctr">
              <a:lnSpc>
                <a:spcPct val="150000"/>
              </a:lnSpc>
            </a:pPr>
            <a:r>
              <a:rPr lang="zh-CN" altLang="en-US" sz="1600" b="1" dirty="0" smtClean="0">
                <a:solidFill>
                  <a:srgbClr val="FDFDFD"/>
                </a:solidFill>
                <a:latin typeface="微软雅黑" pitchFamily="34" charset="-122"/>
                <a:ea typeface="微软雅黑" pitchFamily="34" charset="-122"/>
              </a:rPr>
              <a:t>点击输入标题</a:t>
            </a:r>
            <a:endParaRPr lang="en-US" altLang="zh-CN" sz="1600" b="1" dirty="0">
              <a:solidFill>
                <a:srgbClr val="FDFDFD"/>
              </a:solidFill>
              <a:latin typeface="微软雅黑" pitchFamily="34" charset="-122"/>
              <a:ea typeface="微软雅黑" pitchFamily="34" charset="-122"/>
            </a:endParaRPr>
          </a:p>
          <a:p>
            <a:pPr>
              <a:lnSpc>
                <a:spcPts val="1800"/>
              </a:lnSpc>
            </a:pPr>
            <a:r>
              <a:rPr lang="zh-CN" altLang="en-US" sz="1400" dirty="0" smtClean="0">
                <a:solidFill>
                  <a:srgbClr val="FDFDFD"/>
                </a:solidFill>
                <a:latin typeface="微软雅黑" pitchFamily="34" charset="-122"/>
                <a:ea typeface="微软雅黑" pitchFamily="34" charset="-122"/>
              </a:rPr>
              <a:t>点击输入文本内容</a:t>
            </a:r>
            <a:r>
              <a:rPr lang="zh-CN" altLang="en-US" sz="1400" dirty="0">
                <a:solidFill>
                  <a:srgbClr val="FDFDFD"/>
                </a:solidFill>
                <a:latin typeface="微软雅黑" pitchFamily="34" charset="-122"/>
                <a:ea typeface="微软雅黑" pitchFamily="34" charset="-122"/>
              </a:rPr>
              <a:t>点击输入文本</a:t>
            </a:r>
            <a:r>
              <a:rPr lang="zh-CN" altLang="en-US" sz="1400" dirty="0" smtClean="0">
                <a:solidFill>
                  <a:srgbClr val="FDFDFD"/>
                </a:solidFill>
                <a:latin typeface="微软雅黑" pitchFamily="34" charset="-122"/>
                <a:ea typeface="微软雅黑" pitchFamily="34" charset="-122"/>
              </a:rPr>
              <a:t>内容</a:t>
            </a:r>
            <a:r>
              <a:rPr lang="zh-CN" altLang="en-US" sz="1400" dirty="0">
                <a:solidFill>
                  <a:srgbClr val="FDFDFD"/>
                </a:solidFill>
                <a:latin typeface="微软雅黑" pitchFamily="34" charset="-122"/>
                <a:ea typeface="微软雅黑" pitchFamily="34" charset="-122"/>
              </a:rPr>
              <a:t>点击输入文本内容点击输入文本</a:t>
            </a:r>
            <a:r>
              <a:rPr lang="zh-CN" altLang="en-US" sz="1400" dirty="0" smtClean="0">
                <a:solidFill>
                  <a:srgbClr val="FDFDFD"/>
                </a:solidFill>
                <a:latin typeface="微软雅黑" pitchFamily="34" charset="-122"/>
                <a:ea typeface="微软雅黑" pitchFamily="34" charset="-122"/>
              </a:rPr>
              <a:t>内容</a:t>
            </a:r>
            <a:r>
              <a:rPr lang="zh-CN" altLang="en-US" sz="1400" dirty="0">
                <a:solidFill>
                  <a:srgbClr val="FDFDFD"/>
                </a:solidFill>
                <a:latin typeface="微软雅黑" pitchFamily="34" charset="-122"/>
                <a:ea typeface="微软雅黑" pitchFamily="34" charset="-122"/>
              </a:rPr>
              <a:t>点击输入文本</a:t>
            </a:r>
            <a:r>
              <a:rPr lang="zh-CN" altLang="en-US" sz="1400" dirty="0" smtClean="0">
                <a:solidFill>
                  <a:srgbClr val="FDFDFD"/>
                </a:solidFill>
                <a:latin typeface="微软雅黑" pitchFamily="34" charset="-122"/>
                <a:ea typeface="微软雅黑" pitchFamily="34" charset="-122"/>
              </a:rPr>
              <a:t>内容</a:t>
            </a:r>
            <a:r>
              <a:rPr lang="zh-CN" altLang="en-US" sz="1400" dirty="0">
                <a:solidFill>
                  <a:srgbClr val="FDFDFD"/>
                </a:solidFill>
                <a:latin typeface="微软雅黑" pitchFamily="34" charset="-122"/>
                <a:ea typeface="微软雅黑" pitchFamily="34" charset="-122"/>
              </a:rPr>
              <a:t>点击输入文本内容点击输入文本内容点击输入文本内容点击输入文本内容点击输入文本</a:t>
            </a:r>
            <a:r>
              <a:rPr lang="zh-CN" altLang="en-US" sz="1400" dirty="0" smtClean="0">
                <a:solidFill>
                  <a:srgbClr val="FDFDFD"/>
                </a:solidFill>
                <a:latin typeface="微软雅黑" pitchFamily="34" charset="-122"/>
                <a:ea typeface="微软雅黑" pitchFamily="34" charset="-122"/>
              </a:rPr>
              <a:t>内容</a:t>
            </a:r>
            <a:endParaRPr lang="en-US" altLang="zh-CN" sz="1400" dirty="0" smtClean="0">
              <a:solidFill>
                <a:srgbClr val="FDFDFD"/>
              </a:solidFill>
              <a:latin typeface="+mj-ea"/>
              <a:ea typeface="+mj-ea"/>
            </a:endParaRPr>
          </a:p>
        </p:txBody>
      </p:sp>
    </p:spTree>
    <p:extLst>
      <p:ext uri="{BB962C8B-B14F-4D97-AF65-F5344CB8AC3E}">
        <p14:creationId xmlns:p14="http://schemas.microsoft.com/office/powerpoint/2010/main" val="541314069"/>
      </p:ext>
    </p:extLst>
  </p:cSld>
  <p:clrMapOvr>
    <a:masterClrMapping/>
  </p:clrMapOvr>
  <p:transition spd="slow" advTm="1000">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2" name="文本框 18"/>
          <p:cNvSpPr>
            <a:spLocks noChangeArrowheads="1"/>
          </p:cNvSpPr>
          <p:nvPr/>
        </p:nvSpPr>
        <p:spPr bwMode="auto">
          <a:xfrm>
            <a:off x="4618672" y="119019"/>
            <a:ext cx="295465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5400" b="1" dirty="0" smtClean="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rPr>
              <a:t>未来目标</a:t>
            </a:r>
            <a:endParaRPr lang="en-US" altLang="en-US" sz="54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70" name="直接连接符 69"/>
          <p:cNvCxnSpPr/>
          <p:nvPr/>
        </p:nvCxnSpPr>
        <p:spPr>
          <a:xfrm flipH="1" flipV="1">
            <a:off x="8235919" y="543633"/>
            <a:ext cx="3600000" cy="253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flipV="1">
            <a:off x="329953" y="543633"/>
            <a:ext cx="3600000" cy="253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1086650" y="2359828"/>
            <a:ext cx="2932774" cy="2911576"/>
            <a:chOff x="1188790" y="1843450"/>
            <a:chExt cx="2932774" cy="2911576"/>
          </a:xfrm>
          <a:solidFill>
            <a:srgbClr val="17375E"/>
          </a:solidFill>
        </p:grpSpPr>
        <p:sp>
          <p:nvSpPr>
            <p:cNvPr id="29" name="任意多边形 28"/>
            <p:cNvSpPr/>
            <p:nvPr/>
          </p:nvSpPr>
          <p:spPr>
            <a:xfrm rot="19200000">
              <a:off x="1188790" y="1843450"/>
              <a:ext cx="2932774" cy="2911576"/>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30" name="椭圆 29"/>
            <p:cNvSpPr/>
            <p:nvPr/>
          </p:nvSpPr>
          <p:spPr>
            <a:xfrm>
              <a:off x="1820232" y="2465600"/>
              <a:ext cx="1728192" cy="1728192"/>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grpSp>
      <p:grpSp>
        <p:nvGrpSpPr>
          <p:cNvPr id="31" name="组合 30"/>
          <p:cNvGrpSpPr/>
          <p:nvPr/>
        </p:nvGrpSpPr>
        <p:grpSpPr>
          <a:xfrm>
            <a:off x="5999844" y="2359828"/>
            <a:ext cx="2932774" cy="2911576"/>
            <a:chOff x="1188790" y="1843450"/>
            <a:chExt cx="2932774" cy="2911576"/>
          </a:xfrm>
          <a:solidFill>
            <a:srgbClr val="FF3F3F"/>
          </a:solidFill>
        </p:grpSpPr>
        <p:sp>
          <p:nvSpPr>
            <p:cNvPr id="32" name="任意多边形 31"/>
            <p:cNvSpPr/>
            <p:nvPr/>
          </p:nvSpPr>
          <p:spPr>
            <a:xfrm rot="19200000">
              <a:off x="1188790" y="1843450"/>
              <a:ext cx="2932774" cy="2911576"/>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33" name="椭圆 32"/>
            <p:cNvSpPr/>
            <p:nvPr/>
          </p:nvSpPr>
          <p:spPr>
            <a:xfrm>
              <a:off x="1820232" y="2465600"/>
              <a:ext cx="1728192" cy="1728192"/>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grpSp>
      <p:grpSp>
        <p:nvGrpSpPr>
          <p:cNvPr id="34" name="组合 33"/>
          <p:cNvGrpSpPr/>
          <p:nvPr/>
        </p:nvGrpSpPr>
        <p:grpSpPr>
          <a:xfrm>
            <a:off x="8846883" y="2419562"/>
            <a:ext cx="2030903" cy="2016224"/>
            <a:chOff x="1188790" y="1843450"/>
            <a:chExt cx="2932774" cy="2911576"/>
          </a:xfrm>
          <a:solidFill>
            <a:srgbClr val="FFC000"/>
          </a:solidFill>
        </p:grpSpPr>
        <p:sp>
          <p:nvSpPr>
            <p:cNvPr id="35" name="任意多边形 34"/>
            <p:cNvSpPr/>
            <p:nvPr/>
          </p:nvSpPr>
          <p:spPr>
            <a:xfrm rot="19200000">
              <a:off x="1188790" y="1843450"/>
              <a:ext cx="2932774" cy="2911576"/>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36" name="椭圆 35"/>
            <p:cNvSpPr/>
            <p:nvPr/>
          </p:nvSpPr>
          <p:spPr>
            <a:xfrm>
              <a:off x="1820232" y="2465600"/>
              <a:ext cx="1728192" cy="1728192"/>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grpSp>
      <p:grpSp>
        <p:nvGrpSpPr>
          <p:cNvPr id="52" name="组合 51"/>
          <p:cNvGrpSpPr/>
          <p:nvPr/>
        </p:nvGrpSpPr>
        <p:grpSpPr>
          <a:xfrm>
            <a:off x="4029223" y="2419561"/>
            <a:ext cx="2030903" cy="2016224"/>
            <a:chOff x="1188790" y="1843450"/>
            <a:chExt cx="2932774" cy="2911576"/>
          </a:xfrm>
          <a:solidFill>
            <a:srgbClr val="92D050"/>
          </a:solidFill>
        </p:grpSpPr>
        <p:sp>
          <p:nvSpPr>
            <p:cNvPr id="53" name="任意多边形 52"/>
            <p:cNvSpPr/>
            <p:nvPr/>
          </p:nvSpPr>
          <p:spPr>
            <a:xfrm rot="19200000">
              <a:off x="1188790" y="1843450"/>
              <a:ext cx="2932774" cy="2911576"/>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54" name="椭圆 53"/>
            <p:cNvSpPr/>
            <p:nvPr/>
          </p:nvSpPr>
          <p:spPr>
            <a:xfrm>
              <a:off x="1820232" y="2465600"/>
              <a:ext cx="1728192" cy="1728192"/>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grpSp>
      <p:grpSp>
        <p:nvGrpSpPr>
          <p:cNvPr id="55" name="组合 54"/>
          <p:cNvGrpSpPr/>
          <p:nvPr/>
        </p:nvGrpSpPr>
        <p:grpSpPr>
          <a:xfrm>
            <a:off x="1999512" y="3271906"/>
            <a:ext cx="1118319" cy="1122134"/>
            <a:chOff x="1999512" y="3271906"/>
            <a:chExt cx="1118319" cy="1122134"/>
          </a:xfrm>
        </p:grpSpPr>
        <p:sp>
          <p:nvSpPr>
            <p:cNvPr id="56" name="Freeform 30"/>
            <p:cNvSpPr>
              <a:spLocks noEditPoints="1"/>
            </p:cNvSpPr>
            <p:nvPr/>
          </p:nvSpPr>
          <p:spPr bwMode="auto">
            <a:xfrm>
              <a:off x="2224044" y="3271906"/>
              <a:ext cx="710461" cy="792088"/>
            </a:xfrm>
            <a:custGeom>
              <a:avLst/>
              <a:gdLst>
                <a:gd name="T0" fmla="*/ 32 w 60"/>
                <a:gd name="T1" fmla="*/ 0 h 67"/>
                <a:gd name="T2" fmla="*/ 28 w 60"/>
                <a:gd name="T3" fmla="*/ 10 h 67"/>
                <a:gd name="T4" fmla="*/ 60 w 60"/>
                <a:gd name="T5" fmla="*/ 28 h 67"/>
                <a:gd name="T6" fmla="*/ 50 w 60"/>
                <a:gd name="T7" fmla="*/ 32 h 67"/>
                <a:gd name="T8" fmla="*/ 60 w 60"/>
                <a:gd name="T9" fmla="*/ 28 h 67"/>
                <a:gd name="T10" fmla="*/ 57 w 60"/>
                <a:gd name="T11" fmla="*/ 17 h 67"/>
                <a:gd name="T12" fmla="*/ 47 w 60"/>
                <a:gd name="T13" fmla="*/ 19 h 67"/>
                <a:gd name="T14" fmla="*/ 44 w 60"/>
                <a:gd name="T15" fmla="*/ 3 h 67"/>
                <a:gd name="T16" fmla="*/ 42 w 60"/>
                <a:gd name="T17" fmla="*/ 14 h 67"/>
                <a:gd name="T18" fmla="*/ 44 w 60"/>
                <a:gd name="T19" fmla="*/ 3 h 67"/>
                <a:gd name="T20" fmla="*/ 0 w 60"/>
                <a:gd name="T21" fmla="*/ 28 h 67"/>
                <a:gd name="T22" fmla="*/ 10 w 60"/>
                <a:gd name="T23" fmla="*/ 32 h 67"/>
                <a:gd name="T24" fmla="*/ 3 w 60"/>
                <a:gd name="T25" fmla="*/ 17 h 67"/>
                <a:gd name="T26" fmla="*/ 14 w 60"/>
                <a:gd name="T27" fmla="*/ 18 h 67"/>
                <a:gd name="T28" fmla="*/ 3 w 60"/>
                <a:gd name="T29" fmla="*/ 17 h 67"/>
                <a:gd name="T30" fmla="*/ 19 w 60"/>
                <a:gd name="T31" fmla="*/ 14 h 67"/>
                <a:gd name="T32" fmla="*/ 17 w 60"/>
                <a:gd name="T33" fmla="*/ 3 h 67"/>
                <a:gd name="T34" fmla="*/ 30 w 60"/>
                <a:gd name="T35" fmla="*/ 15 h 67"/>
                <a:gd name="T36" fmla="*/ 46 w 60"/>
                <a:gd name="T37" fmla="*/ 31 h 67"/>
                <a:gd name="T38" fmla="*/ 39 w 60"/>
                <a:gd name="T39" fmla="*/ 44 h 67"/>
                <a:gd name="T40" fmla="*/ 39 w 60"/>
                <a:gd name="T41" fmla="*/ 46 h 67"/>
                <a:gd name="T42" fmla="*/ 41 w 60"/>
                <a:gd name="T43" fmla="*/ 47 h 67"/>
                <a:gd name="T44" fmla="*/ 41 w 60"/>
                <a:gd name="T45" fmla="*/ 52 h 67"/>
                <a:gd name="T46" fmla="*/ 41 w 60"/>
                <a:gd name="T47" fmla="*/ 53 h 67"/>
                <a:gd name="T48" fmla="*/ 41 w 60"/>
                <a:gd name="T49" fmla="*/ 58 h 67"/>
                <a:gd name="T50" fmla="*/ 40 w 60"/>
                <a:gd name="T51" fmla="*/ 59 h 67"/>
                <a:gd name="T52" fmla="*/ 20 w 60"/>
                <a:gd name="T53" fmla="*/ 61 h 67"/>
                <a:gd name="T54" fmla="*/ 19 w 60"/>
                <a:gd name="T55" fmla="*/ 57 h 67"/>
                <a:gd name="T56" fmla="*/ 20 w 60"/>
                <a:gd name="T57" fmla="*/ 54 h 67"/>
                <a:gd name="T58" fmla="*/ 19 w 60"/>
                <a:gd name="T59" fmla="*/ 51 h 67"/>
                <a:gd name="T60" fmla="*/ 20 w 60"/>
                <a:gd name="T61" fmla="*/ 47 h 67"/>
                <a:gd name="T62" fmla="*/ 22 w 60"/>
                <a:gd name="T63" fmla="*/ 47 h 67"/>
                <a:gd name="T64" fmla="*/ 17 w 60"/>
                <a:gd name="T65" fmla="*/ 39 h 67"/>
                <a:gd name="T66" fmla="*/ 19 w 60"/>
                <a:gd name="T67" fmla="*/ 19 h 67"/>
                <a:gd name="T68" fmla="*/ 35 w 60"/>
                <a:gd name="T69" fmla="*/ 62 h 67"/>
                <a:gd name="T70" fmla="*/ 30 w 60"/>
                <a:gd name="T71" fmla="*/ 67 h 67"/>
                <a:gd name="T72" fmla="*/ 35 w 60"/>
                <a:gd name="T73" fmla="*/ 62 h 67"/>
                <a:gd name="T74" fmla="*/ 23 w 60"/>
                <a:gd name="T75" fmla="*/ 57 h 67"/>
                <a:gd name="T76" fmla="*/ 23 w 60"/>
                <a:gd name="T77" fmla="*/ 57 h 67"/>
                <a:gd name="T78" fmla="*/ 38 w 60"/>
                <a:gd name="T79" fmla="*/ 55 h 67"/>
                <a:gd name="T80" fmla="*/ 38 w 60"/>
                <a:gd name="T81" fmla="*/ 49 h 67"/>
                <a:gd name="T82" fmla="*/ 23 w 60"/>
                <a:gd name="T83" fmla="*/ 51 h 67"/>
                <a:gd name="T84" fmla="*/ 38 w 60"/>
                <a:gd name="T85" fmla="*/ 50 h 67"/>
                <a:gd name="T86" fmla="*/ 38 w 60"/>
                <a:gd name="T87" fmla="*/ 4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 h="67">
                  <a:moveTo>
                    <a:pt x="28" y="0"/>
                  </a:moveTo>
                  <a:cubicBezTo>
                    <a:pt x="32" y="0"/>
                    <a:pt x="32" y="0"/>
                    <a:pt x="32" y="0"/>
                  </a:cubicBezTo>
                  <a:cubicBezTo>
                    <a:pt x="32" y="10"/>
                    <a:pt x="32" y="10"/>
                    <a:pt x="32" y="10"/>
                  </a:cubicBezTo>
                  <a:cubicBezTo>
                    <a:pt x="28" y="10"/>
                    <a:pt x="28" y="10"/>
                    <a:pt x="28" y="10"/>
                  </a:cubicBezTo>
                  <a:cubicBezTo>
                    <a:pt x="28" y="0"/>
                    <a:pt x="28" y="0"/>
                    <a:pt x="28" y="0"/>
                  </a:cubicBezTo>
                  <a:close/>
                  <a:moveTo>
                    <a:pt x="60" y="28"/>
                  </a:moveTo>
                  <a:cubicBezTo>
                    <a:pt x="60" y="32"/>
                    <a:pt x="60" y="32"/>
                    <a:pt x="60" y="32"/>
                  </a:cubicBezTo>
                  <a:cubicBezTo>
                    <a:pt x="50" y="32"/>
                    <a:pt x="50" y="32"/>
                    <a:pt x="50" y="32"/>
                  </a:cubicBezTo>
                  <a:cubicBezTo>
                    <a:pt x="50" y="28"/>
                    <a:pt x="50" y="28"/>
                    <a:pt x="50" y="28"/>
                  </a:cubicBezTo>
                  <a:cubicBezTo>
                    <a:pt x="60" y="28"/>
                    <a:pt x="60" y="28"/>
                    <a:pt x="60" y="28"/>
                  </a:cubicBezTo>
                  <a:close/>
                  <a:moveTo>
                    <a:pt x="55" y="14"/>
                  </a:moveTo>
                  <a:cubicBezTo>
                    <a:pt x="57" y="17"/>
                    <a:pt x="57" y="17"/>
                    <a:pt x="57" y="17"/>
                  </a:cubicBezTo>
                  <a:cubicBezTo>
                    <a:pt x="49" y="22"/>
                    <a:pt x="49" y="22"/>
                    <a:pt x="49" y="22"/>
                  </a:cubicBezTo>
                  <a:cubicBezTo>
                    <a:pt x="47" y="19"/>
                    <a:pt x="47" y="19"/>
                    <a:pt x="47" y="19"/>
                  </a:cubicBezTo>
                  <a:cubicBezTo>
                    <a:pt x="55" y="14"/>
                    <a:pt x="55" y="14"/>
                    <a:pt x="55" y="14"/>
                  </a:cubicBezTo>
                  <a:close/>
                  <a:moveTo>
                    <a:pt x="44" y="3"/>
                  </a:moveTo>
                  <a:cubicBezTo>
                    <a:pt x="39" y="12"/>
                    <a:pt x="39" y="12"/>
                    <a:pt x="39" y="12"/>
                  </a:cubicBezTo>
                  <a:cubicBezTo>
                    <a:pt x="42" y="14"/>
                    <a:pt x="42" y="14"/>
                    <a:pt x="42" y="14"/>
                  </a:cubicBezTo>
                  <a:cubicBezTo>
                    <a:pt x="47" y="5"/>
                    <a:pt x="47" y="5"/>
                    <a:pt x="47" y="5"/>
                  </a:cubicBezTo>
                  <a:cubicBezTo>
                    <a:pt x="44" y="3"/>
                    <a:pt x="44" y="3"/>
                    <a:pt x="44" y="3"/>
                  </a:cubicBezTo>
                  <a:close/>
                  <a:moveTo>
                    <a:pt x="0" y="32"/>
                  </a:moveTo>
                  <a:cubicBezTo>
                    <a:pt x="0" y="28"/>
                    <a:pt x="0" y="28"/>
                    <a:pt x="0" y="28"/>
                  </a:cubicBezTo>
                  <a:cubicBezTo>
                    <a:pt x="10" y="28"/>
                    <a:pt x="10" y="28"/>
                    <a:pt x="10" y="28"/>
                  </a:cubicBezTo>
                  <a:cubicBezTo>
                    <a:pt x="10" y="32"/>
                    <a:pt x="10" y="32"/>
                    <a:pt x="10" y="32"/>
                  </a:cubicBezTo>
                  <a:cubicBezTo>
                    <a:pt x="0" y="32"/>
                    <a:pt x="0" y="32"/>
                    <a:pt x="0" y="32"/>
                  </a:cubicBezTo>
                  <a:close/>
                  <a:moveTo>
                    <a:pt x="3" y="17"/>
                  </a:moveTo>
                  <a:cubicBezTo>
                    <a:pt x="5" y="14"/>
                    <a:pt x="5" y="14"/>
                    <a:pt x="5" y="14"/>
                  </a:cubicBezTo>
                  <a:cubicBezTo>
                    <a:pt x="14" y="18"/>
                    <a:pt x="14" y="18"/>
                    <a:pt x="14" y="18"/>
                  </a:cubicBezTo>
                  <a:cubicBezTo>
                    <a:pt x="12" y="22"/>
                    <a:pt x="12" y="22"/>
                    <a:pt x="12" y="22"/>
                  </a:cubicBezTo>
                  <a:cubicBezTo>
                    <a:pt x="3" y="17"/>
                    <a:pt x="3" y="17"/>
                    <a:pt x="3" y="17"/>
                  </a:cubicBezTo>
                  <a:close/>
                  <a:moveTo>
                    <a:pt x="14" y="5"/>
                  </a:moveTo>
                  <a:cubicBezTo>
                    <a:pt x="19" y="14"/>
                    <a:pt x="19" y="14"/>
                    <a:pt x="19" y="14"/>
                  </a:cubicBezTo>
                  <a:cubicBezTo>
                    <a:pt x="22" y="12"/>
                    <a:pt x="22" y="12"/>
                    <a:pt x="22" y="12"/>
                  </a:cubicBezTo>
                  <a:cubicBezTo>
                    <a:pt x="17" y="3"/>
                    <a:pt x="17" y="3"/>
                    <a:pt x="17" y="3"/>
                  </a:cubicBezTo>
                  <a:cubicBezTo>
                    <a:pt x="14" y="5"/>
                    <a:pt x="14" y="5"/>
                    <a:pt x="14" y="5"/>
                  </a:cubicBezTo>
                  <a:close/>
                  <a:moveTo>
                    <a:pt x="30" y="15"/>
                  </a:moveTo>
                  <a:cubicBezTo>
                    <a:pt x="34" y="15"/>
                    <a:pt x="39" y="17"/>
                    <a:pt x="42" y="19"/>
                  </a:cubicBezTo>
                  <a:cubicBezTo>
                    <a:pt x="44" y="22"/>
                    <a:pt x="46" y="26"/>
                    <a:pt x="46" y="31"/>
                  </a:cubicBezTo>
                  <a:cubicBezTo>
                    <a:pt x="46" y="34"/>
                    <a:pt x="45" y="36"/>
                    <a:pt x="44" y="39"/>
                  </a:cubicBezTo>
                  <a:cubicBezTo>
                    <a:pt x="43" y="41"/>
                    <a:pt x="41" y="43"/>
                    <a:pt x="39" y="44"/>
                  </a:cubicBezTo>
                  <a:cubicBezTo>
                    <a:pt x="39" y="46"/>
                    <a:pt x="39" y="46"/>
                    <a:pt x="39" y="46"/>
                  </a:cubicBezTo>
                  <a:cubicBezTo>
                    <a:pt x="39" y="46"/>
                    <a:pt x="39" y="46"/>
                    <a:pt x="39" y="46"/>
                  </a:cubicBezTo>
                  <a:cubicBezTo>
                    <a:pt x="41" y="46"/>
                    <a:pt x="41" y="46"/>
                    <a:pt x="41" y="46"/>
                  </a:cubicBezTo>
                  <a:cubicBezTo>
                    <a:pt x="41" y="47"/>
                    <a:pt x="41" y="47"/>
                    <a:pt x="41" y="47"/>
                  </a:cubicBezTo>
                  <a:cubicBezTo>
                    <a:pt x="41" y="48"/>
                    <a:pt x="42" y="49"/>
                    <a:pt x="42" y="50"/>
                  </a:cubicBezTo>
                  <a:cubicBezTo>
                    <a:pt x="42" y="50"/>
                    <a:pt x="41" y="51"/>
                    <a:pt x="41" y="52"/>
                  </a:cubicBezTo>
                  <a:cubicBezTo>
                    <a:pt x="41" y="52"/>
                    <a:pt x="41" y="52"/>
                    <a:pt x="41" y="52"/>
                  </a:cubicBezTo>
                  <a:cubicBezTo>
                    <a:pt x="41" y="53"/>
                    <a:pt x="41" y="53"/>
                    <a:pt x="41" y="53"/>
                  </a:cubicBezTo>
                  <a:cubicBezTo>
                    <a:pt x="41" y="54"/>
                    <a:pt x="42" y="55"/>
                    <a:pt x="42" y="55"/>
                  </a:cubicBezTo>
                  <a:cubicBezTo>
                    <a:pt x="42" y="56"/>
                    <a:pt x="41" y="57"/>
                    <a:pt x="41" y="58"/>
                  </a:cubicBezTo>
                  <a:cubicBezTo>
                    <a:pt x="41" y="59"/>
                    <a:pt x="41" y="59"/>
                    <a:pt x="41" y="59"/>
                  </a:cubicBezTo>
                  <a:cubicBezTo>
                    <a:pt x="40" y="59"/>
                    <a:pt x="40" y="59"/>
                    <a:pt x="40" y="59"/>
                  </a:cubicBezTo>
                  <a:cubicBezTo>
                    <a:pt x="22" y="61"/>
                    <a:pt x="22" y="61"/>
                    <a:pt x="22" y="61"/>
                  </a:cubicBezTo>
                  <a:cubicBezTo>
                    <a:pt x="20" y="61"/>
                    <a:pt x="20" y="61"/>
                    <a:pt x="20" y="61"/>
                  </a:cubicBezTo>
                  <a:cubicBezTo>
                    <a:pt x="20" y="60"/>
                    <a:pt x="20" y="60"/>
                    <a:pt x="20" y="60"/>
                  </a:cubicBezTo>
                  <a:cubicBezTo>
                    <a:pt x="20" y="59"/>
                    <a:pt x="19" y="58"/>
                    <a:pt x="19" y="57"/>
                  </a:cubicBezTo>
                  <a:cubicBezTo>
                    <a:pt x="19" y="56"/>
                    <a:pt x="19" y="55"/>
                    <a:pt x="20" y="54"/>
                  </a:cubicBezTo>
                  <a:cubicBezTo>
                    <a:pt x="20" y="54"/>
                    <a:pt x="20" y="54"/>
                    <a:pt x="20" y="54"/>
                  </a:cubicBezTo>
                  <a:cubicBezTo>
                    <a:pt x="20" y="54"/>
                    <a:pt x="20" y="54"/>
                    <a:pt x="20" y="54"/>
                  </a:cubicBezTo>
                  <a:cubicBezTo>
                    <a:pt x="20" y="53"/>
                    <a:pt x="19" y="52"/>
                    <a:pt x="19" y="51"/>
                  </a:cubicBezTo>
                  <a:cubicBezTo>
                    <a:pt x="19" y="50"/>
                    <a:pt x="19" y="49"/>
                    <a:pt x="20" y="48"/>
                  </a:cubicBezTo>
                  <a:cubicBezTo>
                    <a:pt x="20" y="47"/>
                    <a:pt x="20" y="47"/>
                    <a:pt x="20" y="47"/>
                  </a:cubicBezTo>
                  <a:cubicBezTo>
                    <a:pt x="21" y="47"/>
                    <a:pt x="21" y="47"/>
                    <a:pt x="21" y="47"/>
                  </a:cubicBezTo>
                  <a:cubicBezTo>
                    <a:pt x="22" y="47"/>
                    <a:pt x="22" y="47"/>
                    <a:pt x="22" y="47"/>
                  </a:cubicBezTo>
                  <a:cubicBezTo>
                    <a:pt x="22" y="44"/>
                    <a:pt x="22" y="44"/>
                    <a:pt x="22" y="44"/>
                  </a:cubicBezTo>
                  <a:cubicBezTo>
                    <a:pt x="20" y="43"/>
                    <a:pt x="18" y="41"/>
                    <a:pt x="17" y="39"/>
                  </a:cubicBezTo>
                  <a:cubicBezTo>
                    <a:pt x="15" y="37"/>
                    <a:pt x="14" y="34"/>
                    <a:pt x="14" y="31"/>
                  </a:cubicBezTo>
                  <a:cubicBezTo>
                    <a:pt x="14" y="26"/>
                    <a:pt x="16" y="22"/>
                    <a:pt x="19" y="19"/>
                  </a:cubicBezTo>
                  <a:cubicBezTo>
                    <a:pt x="22" y="17"/>
                    <a:pt x="26" y="15"/>
                    <a:pt x="30" y="15"/>
                  </a:cubicBezTo>
                  <a:close/>
                  <a:moveTo>
                    <a:pt x="35" y="62"/>
                  </a:moveTo>
                  <a:cubicBezTo>
                    <a:pt x="35" y="62"/>
                    <a:pt x="35" y="62"/>
                    <a:pt x="35" y="62"/>
                  </a:cubicBezTo>
                  <a:cubicBezTo>
                    <a:pt x="35" y="65"/>
                    <a:pt x="33" y="67"/>
                    <a:pt x="30" y="67"/>
                  </a:cubicBezTo>
                  <a:cubicBezTo>
                    <a:pt x="28" y="67"/>
                    <a:pt x="26" y="65"/>
                    <a:pt x="26" y="63"/>
                  </a:cubicBezTo>
                  <a:cubicBezTo>
                    <a:pt x="35" y="62"/>
                    <a:pt x="35" y="62"/>
                    <a:pt x="35" y="62"/>
                  </a:cubicBezTo>
                  <a:close/>
                  <a:moveTo>
                    <a:pt x="38" y="55"/>
                  </a:moveTo>
                  <a:cubicBezTo>
                    <a:pt x="23" y="57"/>
                    <a:pt x="23" y="57"/>
                    <a:pt x="23" y="57"/>
                  </a:cubicBezTo>
                  <a:cubicBezTo>
                    <a:pt x="23" y="57"/>
                    <a:pt x="23" y="57"/>
                    <a:pt x="23" y="57"/>
                  </a:cubicBezTo>
                  <a:cubicBezTo>
                    <a:pt x="23" y="57"/>
                    <a:pt x="23" y="57"/>
                    <a:pt x="23" y="57"/>
                  </a:cubicBezTo>
                  <a:cubicBezTo>
                    <a:pt x="38" y="56"/>
                    <a:pt x="38" y="56"/>
                    <a:pt x="38" y="56"/>
                  </a:cubicBezTo>
                  <a:cubicBezTo>
                    <a:pt x="38" y="56"/>
                    <a:pt x="38" y="56"/>
                    <a:pt x="38" y="55"/>
                  </a:cubicBezTo>
                  <a:cubicBezTo>
                    <a:pt x="38" y="55"/>
                    <a:pt x="38" y="55"/>
                    <a:pt x="38" y="55"/>
                  </a:cubicBezTo>
                  <a:close/>
                  <a:moveTo>
                    <a:pt x="38" y="49"/>
                  </a:moveTo>
                  <a:cubicBezTo>
                    <a:pt x="23" y="51"/>
                    <a:pt x="23" y="51"/>
                    <a:pt x="23" y="51"/>
                  </a:cubicBezTo>
                  <a:cubicBezTo>
                    <a:pt x="23" y="51"/>
                    <a:pt x="23" y="51"/>
                    <a:pt x="23" y="51"/>
                  </a:cubicBezTo>
                  <a:cubicBezTo>
                    <a:pt x="23" y="51"/>
                    <a:pt x="23" y="51"/>
                    <a:pt x="23" y="51"/>
                  </a:cubicBezTo>
                  <a:cubicBezTo>
                    <a:pt x="38" y="50"/>
                    <a:pt x="38" y="50"/>
                    <a:pt x="38" y="50"/>
                  </a:cubicBezTo>
                  <a:cubicBezTo>
                    <a:pt x="38" y="50"/>
                    <a:pt x="38" y="50"/>
                    <a:pt x="38" y="50"/>
                  </a:cubicBezTo>
                  <a:cubicBezTo>
                    <a:pt x="38" y="49"/>
                    <a:pt x="38" y="49"/>
                    <a:pt x="38"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 name="文本框 56"/>
            <p:cNvSpPr txBox="1"/>
            <p:nvPr/>
          </p:nvSpPr>
          <p:spPr>
            <a:xfrm>
              <a:off x="1999512" y="4055486"/>
              <a:ext cx="1118319" cy="338554"/>
            </a:xfrm>
            <a:prstGeom prst="rect">
              <a:avLst/>
            </a:prstGeom>
            <a:noFill/>
          </p:spPr>
          <p:txBody>
            <a:bodyPr wrap="none" rtlCol="0">
              <a:spAutoFit/>
            </a:bodyPr>
            <a:lstStyle/>
            <a:p>
              <a:r>
                <a:rPr lang="en-US" altLang="zh-CN" sz="1600" b="1" dirty="0">
                  <a:solidFill>
                    <a:prstClr val="white"/>
                  </a:solidFill>
                </a:rPr>
                <a:t>KEY WORD</a:t>
              </a:r>
              <a:endParaRPr lang="zh-CN" altLang="en-US" sz="1600" b="1" dirty="0">
                <a:solidFill>
                  <a:prstClr val="white"/>
                </a:solidFill>
              </a:endParaRPr>
            </a:p>
          </p:txBody>
        </p:sp>
      </p:grpSp>
      <p:grpSp>
        <p:nvGrpSpPr>
          <p:cNvPr id="58" name="组合 57"/>
          <p:cNvGrpSpPr/>
          <p:nvPr/>
        </p:nvGrpSpPr>
        <p:grpSpPr>
          <a:xfrm>
            <a:off x="4494392" y="3060198"/>
            <a:ext cx="1118319" cy="745078"/>
            <a:chOff x="4494392" y="3060198"/>
            <a:chExt cx="1118319" cy="745078"/>
          </a:xfrm>
        </p:grpSpPr>
        <p:sp>
          <p:nvSpPr>
            <p:cNvPr id="59" name="Freeform 69"/>
            <p:cNvSpPr>
              <a:spLocks noEditPoints="1"/>
            </p:cNvSpPr>
            <p:nvPr/>
          </p:nvSpPr>
          <p:spPr bwMode="auto">
            <a:xfrm>
              <a:off x="4795124" y="3060198"/>
              <a:ext cx="529456" cy="434197"/>
            </a:xfrm>
            <a:custGeom>
              <a:avLst/>
              <a:gdLst>
                <a:gd name="T0" fmla="*/ 207 w 239"/>
                <a:gd name="T1" fmla="*/ 4 h 196"/>
                <a:gd name="T2" fmla="*/ 199 w 239"/>
                <a:gd name="T3" fmla="*/ 43 h 196"/>
                <a:gd name="T4" fmla="*/ 184 w 239"/>
                <a:gd name="T5" fmla="*/ 4 h 196"/>
                <a:gd name="T6" fmla="*/ 207 w 239"/>
                <a:gd name="T7" fmla="*/ 86 h 196"/>
                <a:gd name="T8" fmla="*/ 184 w 239"/>
                <a:gd name="T9" fmla="*/ 196 h 196"/>
                <a:gd name="T10" fmla="*/ 199 w 239"/>
                <a:gd name="T11" fmla="*/ 78 h 196"/>
                <a:gd name="T12" fmla="*/ 207 w 239"/>
                <a:gd name="T13" fmla="*/ 86 h 196"/>
                <a:gd name="T14" fmla="*/ 239 w 239"/>
                <a:gd name="T15" fmla="*/ 0 h 196"/>
                <a:gd name="T16" fmla="*/ 211 w 239"/>
                <a:gd name="T17" fmla="*/ 196 h 196"/>
                <a:gd name="T18" fmla="*/ 219 w 239"/>
                <a:gd name="T19" fmla="*/ 63 h 196"/>
                <a:gd name="T20" fmla="*/ 211 w 239"/>
                <a:gd name="T21" fmla="*/ 39 h 196"/>
                <a:gd name="T22" fmla="*/ 211 w 239"/>
                <a:gd name="T23" fmla="*/ 0 h 196"/>
                <a:gd name="T24" fmla="*/ 176 w 239"/>
                <a:gd name="T25" fmla="*/ 27 h 196"/>
                <a:gd name="T26" fmla="*/ 172 w 239"/>
                <a:gd name="T27" fmla="*/ 51 h 196"/>
                <a:gd name="T28" fmla="*/ 176 w 239"/>
                <a:gd name="T29" fmla="*/ 70 h 196"/>
                <a:gd name="T30" fmla="*/ 153 w 239"/>
                <a:gd name="T31" fmla="*/ 27 h 196"/>
                <a:gd name="T32" fmla="*/ 176 w 239"/>
                <a:gd name="T33" fmla="*/ 106 h 196"/>
                <a:gd name="T34" fmla="*/ 153 w 239"/>
                <a:gd name="T35" fmla="*/ 196 h 196"/>
                <a:gd name="T36" fmla="*/ 176 w 239"/>
                <a:gd name="T37" fmla="*/ 106 h 196"/>
                <a:gd name="T38" fmla="*/ 121 w 239"/>
                <a:gd name="T39" fmla="*/ 43 h 196"/>
                <a:gd name="T40" fmla="*/ 149 w 239"/>
                <a:gd name="T41" fmla="*/ 102 h 196"/>
                <a:gd name="T42" fmla="*/ 133 w 239"/>
                <a:gd name="T43" fmla="*/ 106 h 196"/>
                <a:gd name="T44" fmla="*/ 121 w 239"/>
                <a:gd name="T45" fmla="*/ 98 h 196"/>
                <a:gd name="T46" fmla="*/ 121 w 239"/>
                <a:gd name="T47" fmla="*/ 43 h 196"/>
                <a:gd name="T48" fmla="*/ 149 w 239"/>
                <a:gd name="T49" fmla="*/ 196 h 196"/>
                <a:gd name="T50" fmla="*/ 121 w 239"/>
                <a:gd name="T51" fmla="*/ 133 h 196"/>
                <a:gd name="T52" fmla="*/ 133 w 239"/>
                <a:gd name="T53" fmla="*/ 149 h 196"/>
                <a:gd name="T54" fmla="*/ 149 w 239"/>
                <a:gd name="T55" fmla="*/ 137 h 196"/>
                <a:gd name="T56" fmla="*/ 90 w 239"/>
                <a:gd name="T57" fmla="*/ 63 h 196"/>
                <a:gd name="T58" fmla="*/ 117 w 239"/>
                <a:gd name="T59" fmla="*/ 102 h 196"/>
                <a:gd name="T60" fmla="*/ 90 w 239"/>
                <a:gd name="T61" fmla="*/ 117 h 196"/>
                <a:gd name="T62" fmla="*/ 90 w 239"/>
                <a:gd name="T63" fmla="*/ 63 h 196"/>
                <a:gd name="T64" fmla="*/ 117 w 239"/>
                <a:gd name="T65" fmla="*/ 196 h 196"/>
                <a:gd name="T66" fmla="*/ 90 w 239"/>
                <a:gd name="T67" fmla="*/ 145 h 196"/>
                <a:gd name="T68" fmla="*/ 117 w 239"/>
                <a:gd name="T69" fmla="*/ 129 h 196"/>
                <a:gd name="T70" fmla="*/ 86 w 239"/>
                <a:gd name="T71" fmla="*/ 78 h 196"/>
                <a:gd name="T72" fmla="*/ 70 w 239"/>
                <a:gd name="T73" fmla="*/ 133 h 196"/>
                <a:gd name="T74" fmla="*/ 62 w 239"/>
                <a:gd name="T75" fmla="*/ 78 h 196"/>
                <a:gd name="T76" fmla="*/ 86 w 239"/>
                <a:gd name="T77" fmla="*/ 149 h 196"/>
                <a:gd name="T78" fmla="*/ 62 w 239"/>
                <a:gd name="T79" fmla="*/ 196 h 196"/>
                <a:gd name="T80" fmla="*/ 66 w 239"/>
                <a:gd name="T81" fmla="*/ 160 h 196"/>
                <a:gd name="T82" fmla="*/ 86 w 239"/>
                <a:gd name="T83" fmla="*/ 149 h 196"/>
                <a:gd name="T84" fmla="*/ 31 w 239"/>
                <a:gd name="T85" fmla="*/ 66 h 196"/>
                <a:gd name="T86" fmla="*/ 59 w 239"/>
                <a:gd name="T87" fmla="*/ 117 h 196"/>
                <a:gd name="T88" fmla="*/ 51 w 239"/>
                <a:gd name="T89" fmla="*/ 113 h 196"/>
                <a:gd name="T90" fmla="*/ 31 w 239"/>
                <a:gd name="T91" fmla="*/ 121 h 196"/>
                <a:gd name="T92" fmla="*/ 31 w 239"/>
                <a:gd name="T93" fmla="*/ 66 h 196"/>
                <a:gd name="T94" fmla="*/ 59 w 239"/>
                <a:gd name="T95" fmla="*/ 196 h 196"/>
                <a:gd name="T96" fmla="*/ 31 w 239"/>
                <a:gd name="T97" fmla="*/ 149 h 196"/>
                <a:gd name="T98" fmla="*/ 59 w 239"/>
                <a:gd name="T99" fmla="*/ 153 h 196"/>
                <a:gd name="T100" fmla="*/ 0 w 239"/>
                <a:gd name="T101" fmla="*/ 90 h 196"/>
                <a:gd name="T102" fmla="*/ 27 w 239"/>
                <a:gd name="T103" fmla="*/ 125 h 196"/>
                <a:gd name="T104" fmla="*/ 23 w 239"/>
                <a:gd name="T105" fmla="*/ 156 h 196"/>
                <a:gd name="T106" fmla="*/ 27 w 239"/>
                <a:gd name="T107" fmla="*/ 196 h 196"/>
                <a:gd name="T108" fmla="*/ 0 w 239"/>
                <a:gd name="T109" fmla="*/ 9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9" h="196">
                  <a:moveTo>
                    <a:pt x="184" y="4"/>
                  </a:moveTo>
                  <a:lnTo>
                    <a:pt x="207" y="4"/>
                  </a:lnTo>
                  <a:lnTo>
                    <a:pt x="207" y="39"/>
                  </a:lnTo>
                  <a:lnTo>
                    <a:pt x="199" y="43"/>
                  </a:lnTo>
                  <a:lnTo>
                    <a:pt x="184" y="47"/>
                  </a:lnTo>
                  <a:lnTo>
                    <a:pt x="184" y="4"/>
                  </a:lnTo>
                  <a:lnTo>
                    <a:pt x="184" y="4"/>
                  </a:lnTo>
                  <a:close/>
                  <a:moveTo>
                    <a:pt x="207" y="86"/>
                  </a:moveTo>
                  <a:lnTo>
                    <a:pt x="207" y="196"/>
                  </a:lnTo>
                  <a:lnTo>
                    <a:pt x="184" y="196"/>
                  </a:lnTo>
                  <a:lnTo>
                    <a:pt x="184" y="98"/>
                  </a:lnTo>
                  <a:lnTo>
                    <a:pt x="199" y="78"/>
                  </a:lnTo>
                  <a:lnTo>
                    <a:pt x="207" y="86"/>
                  </a:lnTo>
                  <a:lnTo>
                    <a:pt x="207" y="86"/>
                  </a:lnTo>
                  <a:close/>
                  <a:moveTo>
                    <a:pt x="211" y="0"/>
                  </a:moveTo>
                  <a:lnTo>
                    <a:pt x="239" y="0"/>
                  </a:lnTo>
                  <a:lnTo>
                    <a:pt x="239" y="196"/>
                  </a:lnTo>
                  <a:lnTo>
                    <a:pt x="211" y="196"/>
                  </a:lnTo>
                  <a:lnTo>
                    <a:pt x="211" y="82"/>
                  </a:lnTo>
                  <a:lnTo>
                    <a:pt x="219" y="63"/>
                  </a:lnTo>
                  <a:lnTo>
                    <a:pt x="223" y="35"/>
                  </a:lnTo>
                  <a:lnTo>
                    <a:pt x="211" y="39"/>
                  </a:lnTo>
                  <a:lnTo>
                    <a:pt x="211" y="0"/>
                  </a:lnTo>
                  <a:lnTo>
                    <a:pt x="211" y="0"/>
                  </a:lnTo>
                  <a:close/>
                  <a:moveTo>
                    <a:pt x="153" y="27"/>
                  </a:moveTo>
                  <a:lnTo>
                    <a:pt x="176" y="27"/>
                  </a:lnTo>
                  <a:lnTo>
                    <a:pt x="176" y="51"/>
                  </a:lnTo>
                  <a:lnTo>
                    <a:pt x="172" y="51"/>
                  </a:lnTo>
                  <a:lnTo>
                    <a:pt x="176" y="59"/>
                  </a:lnTo>
                  <a:lnTo>
                    <a:pt x="176" y="70"/>
                  </a:lnTo>
                  <a:lnTo>
                    <a:pt x="153" y="94"/>
                  </a:lnTo>
                  <a:lnTo>
                    <a:pt x="153" y="27"/>
                  </a:lnTo>
                  <a:lnTo>
                    <a:pt x="153" y="27"/>
                  </a:lnTo>
                  <a:close/>
                  <a:moveTo>
                    <a:pt x="176" y="106"/>
                  </a:moveTo>
                  <a:lnTo>
                    <a:pt x="176" y="196"/>
                  </a:lnTo>
                  <a:lnTo>
                    <a:pt x="153" y="196"/>
                  </a:lnTo>
                  <a:lnTo>
                    <a:pt x="153" y="129"/>
                  </a:lnTo>
                  <a:lnTo>
                    <a:pt x="176" y="106"/>
                  </a:lnTo>
                  <a:lnTo>
                    <a:pt x="176" y="106"/>
                  </a:lnTo>
                  <a:close/>
                  <a:moveTo>
                    <a:pt x="121" y="43"/>
                  </a:moveTo>
                  <a:lnTo>
                    <a:pt x="149" y="43"/>
                  </a:lnTo>
                  <a:lnTo>
                    <a:pt x="149" y="102"/>
                  </a:lnTo>
                  <a:lnTo>
                    <a:pt x="137" y="113"/>
                  </a:lnTo>
                  <a:lnTo>
                    <a:pt x="133" y="106"/>
                  </a:lnTo>
                  <a:lnTo>
                    <a:pt x="125" y="98"/>
                  </a:lnTo>
                  <a:lnTo>
                    <a:pt x="121" y="98"/>
                  </a:lnTo>
                  <a:lnTo>
                    <a:pt x="121" y="43"/>
                  </a:lnTo>
                  <a:lnTo>
                    <a:pt x="121" y="43"/>
                  </a:lnTo>
                  <a:close/>
                  <a:moveTo>
                    <a:pt x="149" y="137"/>
                  </a:moveTo>
                  <a:lnTo>
                    <a:pt x="149" y="196"/>
                  </a:lnTo>
                  <a:lnTo>
                    <a:pt x="121" y="196"/>
                  </a:lnTo>
                  <a:lnTo>
                    <a:pt x="121" y="133"/>
                  </a:lnTo>
                  <a:lnTo>
                    <a:pt x="125" y="137"/>
                  </a:lnTo>
                  <a:lnTo>
                    <a:pt x="133" y="149"/>
                  </a:lnTo>
                  <a:lnTo>
                    <a:pt x="145" y="137"/>
                  </a:lnTo>
                  <a:lnTo>
                    <a:pt x="149" y="137"/>
                  </a:lnTo>
                  <a:lnTo>
                    <a:pt x="149" y="137"/>
                  </a:lnTo>
                  <a:close/>
                  <a:moveTo>
                    <a:pt x="90" y="63"/>
                  </a:moveTo>
                  <a:lnTo>
                    <a:pt x="117" y="63"/>
                  </a:lnTo>
                  <a:lnTo>
                    <a:pt x="117" y="102"/>
                  </a:lnTo>
                  <a:lnTo>
                    <a:pt x="113" y="102"/>
                  </a:lnTo>
                  <a:lnTo>
                    <a:pt x="90" y="117"/>
                  </a:lnTo>
                  <a:lnTo>
                    <a:pt x="90" y="63"/>
                  </a:lnTo>
                  <a:lnTo>
                    <a:pt x="90" y="63"/>
                  </a:lnTo>
                  <a:close/>
                  <a:moveTo>
                    <a:pt x="117" y="129"/>
                  </a:moveTo>
                  <a:lnTo>
                    <a:pt x="117" y="196"/>
                  </a:lnTo>
                  <a:lnTo>
                    <a:pt x="90" y="196"/>
                  </a:lnTo>
                  <a:lnTo>
                    <a:pt x="90" y="145"/>
                  </a:lnTo>
                  <a:lnTo>
                    <a:pt x="117" y="129"/>
                  </a:lnTo>
                  <a:lnTo>
                    <a:pt x="117" y="129"/>
                  </a:lnTo>
                  <a:close/>
                  <a:moveTo>
                    <a:pt x="62" y="78"/>
                  </a:moveTo>
                  <a:lnTo>
                    <a:pt x="86" y="78"/>
                  </a:lnTo>
                  <a:lnTo>
                    <a:pt x="86" y="121"/>
                  </a:lnTo>
                  <a:lnTo>
                    <a:pt x="70" y="133"/>
                  </a:lnTo>
                  <a:lnTo>
                    <a:pt x="62" y="125"/>
                  </a:lnTo>
                  <a:lnTo>
                    <a:pt x="62" y="78"/>
                  </a:lnTo>
                  <a:lnTo>
                    <a:pt x="62" y="78"/>
                  </a:lnTo>
                  <a:close/>
                  <a:moveTo>
                    <a:pt x="86" y="149"/>
                  </a:moveTo>
                  <a:lnTo>
                    <a:pt x="86" y="196"/>
                  </a:lnTo>
                  <a:lnTo>
                    <a:pt x="62" y="196"/>
                  </a:lnTo>
                  <a:lnTo>
                    <a:pt x="62" y="156"/>
                  </a:lnTo>
                  <a:lnTo>
                    <a:pt x="66" y="160"/>
                  </a:lnTo>
                  <a:lnTo>
                    <a:pt x="74" y="156"/>
                  </a:lnTo>
                  <a:lnTo>
                    <a:pt x="86" y="149"/>
                  </a:lnTo>
                  <a:lnTo>
                    <a:pt x="86" y="149"/>
                  </a:lnTo>
                  <a:close/>
                  <a:moveTo>
                    <a:pt x="31" y="66"/>
                  </a:moveTo>
                  <a:lnTo>
                    <a:pt x="59" y="66"/>
                  </a:lnTo>
                  <a:lnTo>
                    <a:pt x="59" y="117"/>
                  </a:lnTo>
                  <a:lnTo>
                    <a:pt x="55" y="117"/>
                  </a:lnTo>
                  <a:lnTo>
                    <a:pt x="51" y="113"/>
                  </a:lnTo>
                  <a:lnTo>
                    <a:pt x="43" y="117"/>
                  </a:lnTo>
                  <a:lnTo>
                    <a:pt x="31" y="121"/>
                  </a:lnTo>
                  <a:lnTo>
                    <a:pt x="31" y="66"/>
                  </a:lnTo>
                  <a:lnTo>
                    <a:pt x="31" y="66"/>
                  </a:lnTo>
                  <a:close/>
                  <a:moveTo>
                    <a:pt x="59" y="153"/>
                  </a:moveTo>
                  <a:lnTo>
                    <a:pt x="59" y="196"/>
                  </a:lnTo>
                  <a:lnTo>
                    <a:pt x="31" y="196"/>
                  </a:lnTo>
                  <a:lnTo>
                    <a:pt x="31" y="149"/>
                  </a:lnTo>
                  <a:lnTo>
                    <a:pt x="47" y="141"/>
                  </a:lnTo>
                  <a:lnTo>
                    <a:pt x="59" y="153"/>
                  </a:lnTo>
                  <a:lnTo>
                    <a:pt x="59" y="153"/>
                  </a:lnTo>
                  <a:close/>
                  <a:moveTo>
                    <a:pt x="0" y="90"/>
                  </a:moveTo>
                  <a:lnTo>
                    <a:pt x="27" y="90"/>
                  </a:lnTo>
                  <a:lnTo>
                    <a:pt x="27" y="125"/>
                  </a:lnTo>
                  <a:lnTo>
                    <a:pt x="12" y="133"/>
                  </a:lnTo>
                  <a:lnTo>
                    <a:pt x="23" y="156"/>
                  </a:lnTo>
                  <a:lnTo>
                    <a:pt x="27" y="153"/>
                  </a:lnTo>
                  <a:lnTo>
                    <a:pt x="27" y="196"/>
                  </a:lnTo>
                  <a:lnTo>
                    <a:pt x="0" y="196"/>
                  </a:lnTo>
                  <a:lnTo>
                    <a:pt x="0" y="9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0" name="文本框 59"/>
            <p:cNvSpPr txBox="1"/>
            <p:nvPr/>
          </p:nvSpPr>
          <p:spPr>
            <a:xfrm>
              <a:off x="4494392" y="3466722"/>
              <a:ext cx="1118319" cy="338554"/>
            </a:xfrm>
            <a:prstGeom prst="rect">
              <a:avLst/>
            </a:prstGeom>
            <a:noFill/>
          </p:spPr>
          <p:txBody>
            <a:bodyPr wrap="none" rtlCol="0">
              <a:spAutoFit/>
            </a:bodyPr>
            <a:lstStyle/>
            <a:p>
              <a:r>
                <a:rPr lang="en-US" altLang="zh-CN" sz="1600" b="1" dirty="0">
                  <a:solidFill>
                    <a:prstClr val="white"/>
                  </a:solidFill>
                </a:rPr>
                <a:t>KEY WORD</a:t>
              </a:r>
              <a:endParaRPr lang="zh-CN" altLang="en-US" sz="1600" b="1" dirty="0">
                <a:solidFill>
                  <a:prstClr val="white"/>
                </a:solidFill>
              </a:endParaRPr>
            </a:p>
          </p:txBody>
        </p:sp>
      </p:grpSp>
      <p:grpSp>
        <p:nvGrpSpPr>
          <p:cNvPr id="61" name="组合 60"/>
          <p:cNvGrpSpPr/>
          <p:nvPr/>
        </p:nvGrpSpPr>
        <p:grpSpPr>
          <a:xfrm>
            <a:off x="6929964" y="3254816"/>
            <a:ext cx="1118319" cy="1101124"/>
            <a:chOff x="6929964" y="3254816"/>
            <a:chExt cx="1118319" cy="1101124"/>
          </a:xfrm>
        </p:grpSpPr>
        <p:sp>
          <p:nvSpPr>
            <p:cNvPr id="63" name="Freeform 26"/>
            <p:cNvSpPr>
              <a:spLocks noEditPoints="1"/>
            </p:cNvSpPr>
            <p:nvPr/>
          </p:nvSpPr>
          <p:spPr bwMode="auto">
            <a:xfrm>
              <a:off x="7059073" y="3254816"/>
              <a:ext cx="785787" cy="712973"/>
            </a:xfrm>
            <a:custGeom>
              <a:avLst/>
              <a:gdLst>
                <a:gd name="T0" fmla="*/ 4 w 66"/>
                <a:gd name="T1" fmla="*/ 17 h 60"/>
                <a:gd name="T2" fmla="*/ 28 w 66"/>
                <a:gd name="T3" fmla="*/ 15 h 60"/>
                <a:gd name="T4" fmla="*/ 32 w 66"/>
                <a:gd name="T5" fmla="*/ 3 h 60"/>
                <a:gd name="T6" fmla="*/ 63 w 66"/>
                <a:gd name="T7" fmla="*/ 3 h 60"/>
                <a:gd name="T8" fmla="*/ 51 w 66"/>
                <a:gd name="T9" fmla="*/ 60 h 60"/>
                <a:gd name="T10" fmla="*/ 38 w 66"/>
                <a:gd name="T11" fmla="*/ 8 h 60"/>
                <a:gd name="T12" fmla="*/ 28 w 66"/>
                <a:gd name="T13" fmla="*/ 60 h 60"/>
                <a:gd name="T14" fmla="*/ 20 w 66"/>
                <a:gd name="T15" fmla="*/ 20 h 60"/>
                <a:gd name="T16" fmla="*/ 6 w 66"/>
                <a:gd name="T17" fmla="*/ 60 h 60"/>
                <a:gd name="T18" fmla="*/ 44 w 66"/>
                <a:gd name="T19" fmla="*/ 20 h 60"/>
                <a:gd name="T20" fmla="*/ 45 w 66"/>
                <a:gd name="T21" fmla="*/ 16 h 60"/>
                <a:gd name="T22" fmla="*/ 45 w 66"/>
                <a:gd name="T23" fmla="*/ 13 h 60"/>
                <a:gd name="T24" fmla="*/ 44 w 66"/>
                <a:gd name="T25" fmla="*/ 9 h 60"/>
                <a:gd name="T26" fmla="*/ 46 w 66"/>
                <a:gd name="T27" fmla="*/ 27 h 60"/>
                <a:gd name="T28" fmla="*/ 44 w 66"/>
                <a:gd name="T29" fmla="*/ 30 h 60"/>
                <a:gd name="T30" fmla="*/ 46 w 66"/>
                <a:gd name="T31" fmla="*/ 30 h 60"/>
                <a:gd name="T32" fmla="*/ 44 w 66"/>
                <a:gd name="T33" fmla="*/ 41 h 60"/>
                <a:gd name="T34" fmla="*/ 45 w 66"/>
                <a:gd name="T35" fmla="*/ 37 h 60"/>
                <a:gd name="T36" fmla="*/ 41 w 66"/>
                <a:gd name="T37" fmla="*/ 21 h 60"/>
                <a:gd name="T38" fmla="*/ 39 w 66"/>
                <a:gd name="T39" fmla="*/ 17 h 60"/>
                <a:gd name="T40" fmla="*/ 42 w 66"/>
                <a:gd name="T41" fmla="*/ 13 h 60"/>
                <a:gd name="T42" fmla="*/ 39 w 66"/>
                <a:gd name="T43" fmla="*/ 24 h 60"/>
                <a:gd name="T44" fmla="*/ 42 w 66"/>
                <a:gd name="T45" fmla="*/ 23 h 60"/>
                <a:gd name="T46" fmla="*/ 39 w 66"/>
                <a:gd name="T47" fmla="*/ 35 h 60"/>
                <a:gd name="T48" fmla="*/ 41 w 66"/>
                <a:gd name="T49" fmla="*/ 31 h 60"/>
                <a:gd name="T50" fmla="*/ 41 w 66"/>
                <a:gd name="T51" fmla="*/ 41 h 60"/>
                <a:gd name="T52" fmla="*/ 39 w 66"/>
                <a:gd name="T53" fmla="*/ 38 h 60"/>
                <a:gd name="T54" fmla="*/ 46 w 66"/>
                <a:gd name="T55" fmla="*/ 48 h 60"/>
                <a:gd name="T56" fmla="*/ 39 w 66"/>
                <a:gd name="T57" fmla="*/ 45 h 60"/>
                <a:gd name="T58" fmla="*/ 42 w 66"/>
                <a:gd name="T59" fmla="*/ 44 h 60"/>
                <a:gd name="T60" fmla="*/ 11 w 66"/>
                <a:gd name="T61" fmla="*/ 34 h 60"/>
                <a:gd name="T62" fmla="*/ 12 w 66"/>
                <a:gd name="T63" fmla="*/ 30 h 60"/>
                <a:gd name="T64" fmla="*/ 17 w 66"/>
                <a:gd name="T65" fmla="*/ 33 h 60"/>
                <a:gd name="T66" fmla="*/ 15 w 66"/>
                <a:gd name="T67" fmla="*/ 30 h 60"/>
                <a:gd name="T68" fmla="*/ 18 w 66"/>
                <a:gd name="T69" fmla="*/ 26 h 60"/>
                <a:gd name="T70" fmla="*/ 15 w 66"/>
                <a:gd name="T71" fmla="*/ 37 h 60"/>
                <a:gd name="T72" fmla="*/ 18 w 66"/>
                <a:gd name="T73" fmla="*/ 36 h 60"/>
                <a:gd name="T74" fmla="*/ 15 w 66"/>
                <a:gd name="T75" fmla="*/ 48 h 60"/>
                <a:gd name="T76" fmla="*/ 17 w 66"/>
                <a:gd name="T77" fmla="*/ 44 h 60"/>
                <a:gd name="T78" fmla="*/ 17 w 66"/>
                <a:gd name="T79" fmla="*/ 55 h 60"/>
                <a:gd name="T80" fmla="*/ 15 w 66"/>
                <a:gd name="T81" fmla="*/ 51 h 60"/>
                <a:gd name="T82" fmla="*/ 13 w 66"/>
                <a:gd name="T83" fmla="*/ 27 h 60"/>
                <a:gd name="T84" fmla="*/ 11 w 66"/>
                <a:gd name="T85" fmla="*/ 37 h 60"/>
                <a:gd name="T86" fmla="*/ 13 w 66"/>
                <a:gd name="T87" fmla="*/ 37 h 60"/>
                <a:gd name="T88" fmla="*/ 11 w 66"/>
                <a:gd name="T89" fmla="*/ 48 h 60"/>
                <a:gd name="T90" fmla="*/ 12 w 66"/>
                <a:gd name="T91" fmla="*/ 44 h 60"/>
                <a:gd name="T92" fmla="*/ 12 w 66"/>
                <a:gd name="T93" fmla="*/ 55 h 60"/>
                <a:gd name="T94" fmla="*/ 11 w 66"/>
                <a:gd name="T95"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6" h="60">
                  <a:moveTo>
                    <a:pt x="0" y="55"/>
                  </a:moveTo>
                  <a:cubicBezTo>
                    <a:pt x="4" y="55"/>
                    <a:pt x="4" y="55"/>
                    <a:pt x="4" y="55"/>
                  </a:cubicBezTo>
                  <a:cubicBezTo>
                    <a:pt x="4" y="19"/>
                    <a:pt x="4" y="19"/>
                    <a:pt x="4" y="19"/>
                  </a:cubicBezTo>
                  <a:cubicBezTo>
                    <a:pt x="4" y="17"/>
                    <a:pt x="4" y="17"/>
                    <a:pt x="4" y="17"/>
                  </a:cubicBezTo>
                  <a:cubicBezTo>
                    <a:pt x="6" y="16"/>
                    <a:pt x="6" y="16"/>
                    <a:pt x="6" y="16"/>
                  </a:cubicBezTo>
                  <a:cubicBezTo>
                    <a:pt x="22" y="14"/>
                    <a:pt x="22" y="14"/>
                    <a:pt x="22" y="14"/>
                  </a:cubicBezTo>
                  <a:cubicBezTo>
                    <a:pt x="25" y="14"/>
                    <a:pt x="25" y="14"/>
                    <a:pt x="25" y="14"/>
                  </a:cubicBezTo>
                  <a:cubicBezTo>
                    <a:pt x="28" y="15"/>
                    <a:pt x="28" y="15"/>
                    <a:pt x="28" y="15"/>
                  </a:cubicBezTo>
                  <a:cubicBezTo>
                    <a:pt x="31" y="37"/>
                    <a:pt x="31" y="37"/>
                    <a:pt x="31" y="37"/>
                  </a:cubicBezTo>
                  <a:cubicBezTo>
                    <a:pt x="32" y="38"/>
                    <a:pt x="32" y="38"/>
                    <a:pt x="32" y="38"/>
                  </a:cubicBezTo>
                  <a:cubicBezTo>
                    <a:pt x="32" y="5"/>
                    <a:pt x="32" y="5"/>
                    <a:pt x="32" y="5"/>
                  </a:cubicBezTo>
                  <a:cubicBezTo>
                    <a:pt x="32" y="3"/>
                    <a:pt x="32" y="3"/>
                    <a:pt x="32" y="3"/>
                  </a:cubicBezTo>
                  <a:cubicBezTo>
                    <a:pt x="35" y="3"/>
                    <a:pt x="35" y="3"/>
                    <a:pt x="35" y="3"/>
                  </a:cubicBezTo>
                  <a:cubicBezTo>
                    <a:pt x="51" y="0"/>
                    <a:pt x="51" y="0"/>
                    <a:pt x="51" y="0"/>
                  </a:cubicBezTo>
                  <a:cubicBezTo>
                    <a:pt x="54" y="0"/>
                    <a:pt x="54" y="0"/>
                    <a:pt x="54" y="0"/>
                  </a:cubicBezTo>
                  <a:cubicBezTo>
                    <a:pt x="63" y="3"/>
                    <a:pt x="63" y="3"/>
                    <a:pt x="63" y="3"/>
                  </a:cubicBezTo>
                  <a:cubicBezTo>
                    <a:pt x="63" y="55"/>
                    <a:pt x="63" y="55"/>
                    <a:pt x="63" y="55"/>
                  </a:cubicBezTo>
                  <a:cubicBezTo>
                    <a:pt x="66" y="55"/>
                    <a:pt x="66" y="55"/>
                    <a:pt x="66" y="55"/>
                  </a:cubicBezTo>
                  <a:cubicBezTo>
                    <a:pt x="66" y="60"/>
                    <a:pt x="66" y="60"/>
                    <a:pt x="66" y="60"/>
                  </a:cubicBezTo>
                  <a:cubicBezTo>
                    <a:pt x="51" y="60"/>
                    <a:pt x="51" y="60"/>
                    <a:pt x="51" y="60"/>
                  </a:cubicBezTo>
                  <a:cubicBezTo>
                    <a:pt x="49" y="60"/>
                    <a:pt x="49" y="60"/>
                    <a:pt x="49" y="60"/>
                  </a:cubicBezTo>
                  <a:cubicBezTo>
                    <a:pt x="49" y="57"/>
                    <a:pt x="49" y="57"/>
                    <a:pt x="49" y="57"/>
                  </a:cubicBezTo>
                  <a:cubicBezTo>
                    <a:pt x="49" y="6"/>
                    <a:pt x="49" y="6"/>
                    <a:pt x="49" y="6"/>
                  </a:cubicBezTo>
                  <a:cubicBezTo>
                    <a:pt x="38" y="8"/>
                    <a:pt x="38" y="8"/>
                    <a:pt x="38" y="8"/>
                  </a:cubicBezTo>
                  <a:cubicBezTo>
                    <a:pt x="38" y="57"/>
                    <a:pt x="38" y="57"/>
                    <a:pt x="38" y="57"/>
                  </a:cubicBezTo>
                  <a:cubicBezTo>
                    <a:pt x="38" y="60"/>
                    <a:pt x="38" y="60"/>
                    <a:pt x="38" y="60"/>
                  </a:cubicBezTo>
                  <a:cubicBezTo>
                    <a:pt x="37" y="60"/>
                    <a:pt x="37" y="60"/>
                    <a:pt x="37" y="60"/>
                  </a:cubicBezTo>
                  <a:cubicBezTo>
                    <a:pt x="28" y="60"/>
                    <a:pt x="28" y="60"/>
                    <a:pt x="28" y="60"/>
                  </a:cubicBezTo>
                  <a:cubicBezTo>
                    <a:pt x="23" y="60"/>
                    <a:pt x="23" y="60"/>
                    <a:pt x="23" y="60"/>
                  </a:cubicBezTo>
                  <a:cubicBezTo>
                    <a:pt x="20" y="60"/>
                    <a:pt x="20" y="60"/>
                    <a:pt x="20" y="60"/>
                  </a:cubicBezTo>
                  <a:cubicBezTo>
                    <a:pt x="20" y="57"/>
                    <a:pt x="20" y="57"/>
                    <a:pt x="20" y="57"/>
                  </a:cubicBezTo>
                  <a:cubicBezTo>
                    <a:pt x="20" y="20"/>
                    <a:pt x="20" y="20"/>
                    <a:pt x="20" y="20"/>
                  </a:cubicBezTo>
                  <a:cubicBezTo>
                    <a:pt x="9" y="21"/>
                    <a:pt x="9" y="21"/>
                    <a:pt x="9" y="21"/>
                  </a:cubicBezTo>
                  <a:cubicBezTo>
                    <a:pt x="9" y="57"/>
                    <a:pt x="9" y="57"/>
                    <a:pt x="9" y="57"/>
                  </a:cubicBezTo>
                  <a:cubicBezTo>
                    <a:pt x="9" y="60"/>
                    <a:pt x="9" y="60"/>
                    <a:pt x="9" y="60"/>
                  </a:cubicBezTo>
                  <a:cubicBezTo>
                    <a:pt x="6" y="60"/>
                    <a:pt x="6" y="60"/>
                    <a:pt x="6" y="60"/>
                  </a:cubicBezTo>
                  <a:cubicBezTo>
                    <a:pt x="0" y="60"/>
                    <a:pt x="0" y="60"/>
                    <a:pt x="0" y="60"/>
                  </a:cubicBezTo>
                  <a:cubicBezTo>
                    <a:pt x="0" y="55"/>
                    <a:pt x="0" y="55"/>
                    <a:pt x="0" y="55"/>
                  </a:cubicBezTo>
                  <a:close/>
                  <a:moveTo>
                    <a:pt x="44" y="16"/>
                  </a:moveTo>
                  <a:cubicBezTo>
                    <a:pt x="44" y="18"/>
                    <a:pt x="44" y="19"/>
                    <a:pt x="44" y="20"/>
                  </a:cubicBezTo>
                  <a:cubicBezTo>
                    <a:pt x="44" y="20"/>
                    <a:pt x="45" y="20"/>
                    <a:pt x="45" y="20"/>
                  </a:cubicBezTo>
                  <a:cubicBezTo>
                    <a:pt x="46" y="20"/>
                    <a:pt x="46" y="20"/>
                    <a:pt x="46" y="20"/>
                  </a:cubicBezTo>
                  <a:cubicBezTo>
                    <a:pt x="46" y="19"/>
                    <a:pt x="46" y="17"/>
                    <a:pt x="46" y="16"/>
                  </a:cubicBezTo>
                  <a:cubicBezTo>
                    <a:pt x="46" y="16"/>
                    <a:pt x="46" y="16"/>
                    <a:pt x="45" y="16"/>
                  </a:cubicBezTo>
                  <a:cubicBezTo>
                    <a:pt x="45" y="16"/>
                    <a:pt x="44" y="16"/>
                    <a:pt x="44" y="16"/>
                  </a:cubicBezTo>
                  <a:close/>
                  <a:moveTo>
                    <a:pt x="44" y="9"/>
                  </a:moveTo>
                  <a:cubicBezTo>
                    <a:pt x="44" y="11"/>
                    <a:pt x="44" y="12"/>
                    <a:pt x="44" y="13"/>
                  </a:cubicBezTo>
                  <a:cubicBezTo>
                    <a:pt x="44" y="13"/>
                    <a:pt x="45" y="13"/>
                    <a:pt x="45" y="13"/>
                  </a:cubicBezTo>
                  <a:cubicBezTo>
                    <a:pt x="46" y="13"/>
                    <a:pt x="46" y="13"/>
                    <a:pt x="46" y="13"/>
                  </a:cubicBezTo>
                  <a:cubicBezTo>
                    <a:pt x="46" y="12"/>
                    <a:pt x="46" y="10"/>
                    <a:pt x="46" y="9"/>
                  </a:cubicBezTo>
                  <a:cubicBezTo>
                    <a:pt x="46" y="9"/>
                    <a:pt x="46" y="9"/>
                    <a:pt x="45" y="9"/>
                  </a:cubicBezTo>
                  <a:cubicBezTo>
                    <a:pt x="45" y="9"/>
                    <a:pt x="44" y="9"/>
                    <a:pt x="44" y="9"/>
                  </a:cubicBezTo>
                  <a:close/>
                  <a:moveTo>
                    <a:pt x="44" y="23"/>
                  </a:moveTo>
                  <a:cubicBezTo>
                    <a:pt x="44" y="25"/>
                    <a:pt x="44" y="26"/>
                    <a:pt x="44" y="27"/>
                  </a:cubicBezTo>
                  <a:cubicBezTo>
                    <a:pt x="44" y="27"/>
                    <a:pt x="45" y="27"/>
                    <a:pt x="45" y="27"/>
                  </a:cubicBezTo>
                  <a:cubicBezTo>
                    <a:pt x="46" y="27"/>
                    <a:pt x="46" y="27"/>
                    <a:pt x="46" y="27"/>
                  </a:cubicBezTo>
                  <a:cubicBezTo>
                    <a:pt x="46" y="26"/>
                    <a:pt x="46" y="24"/>
                    <a:pt x="46" y="23"/>
                  </a:cubicBezTo>
                  <a:cubicBezTo>
                    <a:pt x="46" y="23"/>
                    <a:pt x="46" y="23"/>
                    <a:pt x="45" y="23"/>
                  </a:cubicBezTo>
                  <a:cubicBezTo>
                    <a:pt x="45" y="23"/>
                    <a:pt x="44" y="23"/>
                    <a:pt x="44" y="23"/>
                  </a:cubicBezTo>
                  <a:close/>
                  <a:moveTo>
                    <a:pt x="44" y="30"/>
                  </a:moveTo>
                  <a:cubicBezTo>
                    <a:pt x="44" y="32"/>
                    <a:pt x="44" y="33"/>
                    <a:pt x="44" y="34"/>
                  </a:cubicBezTo>
                  <a:cubicBezTo>
                    <a:pt x="44" y="34"/>
                    <a:pt x="45" y="34"/>
                    <a:pt x="45" y="34"/>
                  </a:cubicBezTo>
                  <a:cubicBezTo>
                    <a:pt x="46" y="34"/>
                    <a:pt x="46" y="34"/>
                    <a:pt x="46" y="34"/>
                  </a:cubicBezTo>
                  <a:cubicBezTo>
                    <a:pt x="46" y="33"/>
                    <a:pt x="46" y="32"/>
                    <a:pt x="46" y="30"/>
                  </a:cubicBezTo>
                  <a:cubicBezTo>
                    <a:pt x="46" y="30"/>
                    <a:pt x="46" y="30"/>
                    <a:pt x="45" y="30"/>
                  </a:cubicBezTo>
                  <a:cubicBezTo>
                    <a:pt x="45" y="30"/>
                    <a:pt x="44" y="30"/>
                    <a:pt x="44" y="30"/>
                  </a:cubicBezTo>
                  <a:close/>
                  <a:moveTo>
                    <a:pt x="44" y="37"/>
                  </a:moveTo>
                  <a:cubicBezTo>
                    <a:pt x="44" y="39"/>
                    <a:pt x="44" y="40"/>
                    <a:pt x="44" y="41"/>
                  </a:cubicBezTo>
                  <a:cubicBezTo>
                    <a:pt x="44" y="41"/>
                    <a:pt x="45" y="41"/>
                    <a:pt x="45" y="41"/>
                  </a:cubicBezTo>
                  <a:cubicBezTo>
                    <a:pt x="46" y="41"/>
                    <a:pt x="46" y="41"/>
                    <a:pt x="46" y="41"/>
                  </a:cubicBezTo>
                  <a:cubicBezTo>
                    <a:pt x="46" y="40"/>
                    <a:pt x="46" y="39"/>
                    <a:pt x="46" y="37"/>
                  </a:cubicBezTo>
                  <a:cubicBezTo>
                    <a:pt x="46" y="37"/>
                    <a:pt x="46" y="37"/>
                    <a:pt x="45" y="37"/>
                  </a:cubicBezTo>
                  <a:cubicBezTo>
                    <a:pt x="45" y="37"/>
                    <a:pt x="44" y="37"/>
                    <a:pt x="44" y="37"/>
                  </a:cubicBezTo>
                  <a:close/>
                  <a:moveTo>
                    <a:pt x="39" y="17"/>
                  </a:moveTo>
                  <a:cubicBezTo>
                    <a:pt x="39" y="18"/>
                    <a:pt x="39" y="19"/>
                    <a:pt x="39" y="21"/>
                  </a:cubicBezTo>
                  <a:cubicBezTo>
                    <a:pt x="40" y="21"/>
                    <a:pt x="40" y="21"/>
                    <a:pt x="41" y="21"/>
                  </a:cubicBezTo>
                  <a:cubicBezTo>
                    <a:pt x="41" y="21"/>
                    <a:pt x="41" y="21"/>
                    <a:pt x="42" y="20"/>
                  </a:cubicBezTo>
                  <a:cubicBezTo>
                    <a:pt x="42" y="19"/>
                    <a:pt x="42" y="18"/>
                    <a:pt x="42" y="17"/>
                  </a:cubicBezTo>
                  <a:cubicBezTo>
                    <a:pt x="41" y="17"/>
                    <a:pt x="41" y="17"/>
                    <a:pt x="41" y="17"/>
                  </a:cubicBezTo>
                  <a:cubicBezTo>
                    <a:pt x="40" y="17"/>
                    <a:pt x="40" y="17"/>
                    <a:pt x="39" y="17"/>
                  </a:cubicBezTo>
                  <a:close/>
                  <a:moveTo>
                    <a:pt x="39" y="10"/>
                  </a:moveTo>
                  <a:cubicBezTo>
                    <a:pt x="39" y="11"/>
                    <a:pt x="39" y="12"/>
                    <a:pt x="39" y="14"/>
                  </a:cubicBezTo>
                  <a:cubicBezTo>
                    <a:pt x="40" y="14"/>
                    <a:pt x="40" y="14"/>
                    <a:pt x="41" y="14"/>
                  </a:cubicBezTo>
                  <a:cubicBezTo>
                    <a:pt x="41" y="14"/>
                    <a:pt x="41" y="14"/>
                    <a:pt x="42" y="13"/>
                  </a:cubicBezTo>
                  <a:cubicBezTo>
                    <a:pt x="42" y="12"/>
                    <a:pt x="42" y="11"/>
                    <a:pt x="42" y="10"/>
                  </a:cubicBezTo>
                  <a:cubicBezTo>
                    <a:pt x="41" y="10"/>
                    <a:pt x="41" y="10"/>
                    <a:pt x="41" y="10"/>
                  </a:cubicBezTo>
                  <a:cubicBezTo>
                    <a:pt x="40" y="10"/>
                    <a:pt x="40" y="10"/>
                    <a:pt x="39" y="10"/>
                  </a:cubicBezTo>
                  <a:close/>
                  <a:moveTo>
                    <a:pt x="39" y="24"/>
                  </a:moveTo>
                  <a:cubicBezTo>
                    <a:pt x="39" y="25"/>
                    <a:pt x="39" y="26"/>
                    <a:pt x="39" y="28"/>
                  </a:cubicBezTo>
                  <a:cubicBezTo>
                    <a:pt x="40" y="28"/>
                    <a:pt x="40" y="28"/>
                    <a:pt x="41" y="28"/>
                  </a:cubicBezTo>
                  <a:cubicBezTo>
                    <a:pt x="41" y="27"/>
                    <a:pt x="41" y="27"/>
                    <a:pt x="42" y="27"/>
                  </a:cubicBezTo>
                  <a:cubicBezTo>
                    <a:pt x="42" y="26"/>
                    <a:pt x="42" y="25"/>
                    <a:pt x="42" y="23"/>
                  </a:cubicBezTo>
                  <a:cubicBezTo>
                    <a:pt x="41" y="24"/>
                    <a:pt x="41" y="24"/>
                    <a:pt x="41" y="24"/>
                  </a:cubicBezTo>
                  <a:cubicBezTo>
                    <a:pt x="40" y="24"/>
                    <a:pt x="40" y="24"/>
                    <a:pt x="39" y="24"/>
                  </a:cubicBezTo>
                  <a:close/>
                  <a:moveTo>
                    <a:pt x="39" y="31"/>
                  </a:moveTo>
                  <a:cubicBezTo>
                    <a:pt x="39" y="32"/>
                    <a:pt x="39" y="33"/>
                    <a:pt x="39" y="35"/>
                  </a:cubicBezTo>
                  <a:cubicBezTo>
                    <a:pt x="40" y="35"/>
                    <a:pt x="40" y="34"/>
                    <a:pt x="41" y="34"/>
                  </a:cubicBezTo>
                  <a:cubicBezTo>
                    <a:pt x="41" y="34"/>
                    <a:pt x="41" y="34"/>
                    <a:pt x="42" y="34"/>
                  </a:cubicBezTo>
                  <a:cubicBezTo>
                    <a:pt x="42" y="33"/>
                    <a:pt x="42" y="32"/>
                    <a:pt x="42" y="30"/>
                  </a:cubicBezTo>
                  <a:cubicBezTo>
                    <a:pt x="41" y="30"/>
                    <a:pt x="41" y="30"/>
                    <a:pt x="41" y="31"/>
                  </a:cubicBezTo>
                  <a:cubicBezTo>
                    <a:pt x="40" y="31"/>
                    <a:pt x="40" y="31"/>
                    <a:pt x="39" y="31"/>
                  </a:cubicBezTo>
                  <a:close/>
                  <a:moveTo>
                    <a:pt x="39" y="38"/>
                  </a:moveTo>
                  <a:cubicBezTo>
                    <a:pt x="39" y="39"/>
                    <a:pt x="39" y="40"/>
                    <a:pt x="39" y="41"/>
                  </a:cubicBezTo>
                  <a:cubicBezTo>
                    <a:pt x="40" y="41"/>
                    <a:pt x="40" y="41"/>
                    <a:pt x="41" y="41"/>
                  </a:cubicBezTo>
                  <a:cubicBezTo>
                    <a:pt x="41" y="41"/>
                    <a:pt x="41" y="41"/>
                    <a:pt x="42" y="41"/>
                  </a:cubicBezTo>
                  <a:cubicBezTo>
                    <a:pt x="42" y="40"/>
                    <a:pt x="42" y="39"/>
                    <a:pt x="42" y="37"/>
                  </a:cubicBezTo>
                  <a:cubicBezTo>
                    <a:pt x="41" y="37"/>
                    <a:pt x="41" y="37"/>
                    <a:pt x="41" y="37"/>
                  </a:cubicBezTo>
                  <a:cubicBezTo>
                    <a:pt x="40" y="37"/>
                    <a:pt x="40" y="37"/>
                    <a:pt x="39" y="38"/>
                  </a:cubicBezTo>
                  <a:close/>
                  <a:moveTo>
                    <a:pt x="44" y="44"/>
                  </a:moveTo>
                  <a:cubicBezTo>
                    <a:pt x="44" y="46"/>
                    <a:pt x="44" y="47"/>
                    <a:pt x="44" y="48"/>
                  </a:cubicBezTo>
                  <a:cubicBezTo>
                    <a:pt x="44" y="48"/>
                    <a:pt x="45" y="48"/>
                    <a:pt x="45" y="48"/>
                  </a:cubicBezTo>
                  <a:cubicBezTo>
                    <a:pt x="46" y="48"/>
                    <a:pt x="46" y="48"/>
                    <a:pt x="46" y="48"/>
                  </a:cubicBezTo>
                  <a:cubicBezTo>
                    <a:pt x="46" y="47"/>
                    <a:pt x="46" y="46"/>
                    <a:pt x="46" y="44"/>
                  </a:cubicBezTo>
                  <a:cubicBezTo>
                    <a:pt x="46" y="44"/>
                    <a:pt x="46" y="44"/>
                    <a:pt x="45" y="44"/>
                  </a:cubicBezTo>
                  <a:cubicBezTo>
                    <a:pt x="45" y="44"/>
                    <a:pt x="44" y="44"/>
                    <a:pt x="44" y="44"/>
                  </a:cubicBezTo>
                  <a:close/>
                  <a:moveTo>
                    <a:pt x="39" y="45"/>
                  </a:moveTo>
                  <a:cubicBezTo>
                    <a:pt x="39" y="46"/>
                    <a:pt x="39" y="47"/>
                    <a:pt x="39" y="48"/>
                  </a:cubicBezTo>
                  <a:cubicBezTo>
                    <a:pt x="40" y="48"/>
                    <a:pt x="40" y="48"/>
                    <a:pt x="41" y="48"/>
                  </a:cubicBezTo>
                  <a:cubicBezTo>
                    <a:pt x="41" y="48"/>
                    <a:pt x="41" y="48"/>
                    <a:pt x="42" y="48"/>
                  </a:cubicBezTo>
                  <a:cubicBezTo>
                    <a:pt x="42" y="47"/>
                    <a:pt x="42" y="46"/>
                    <a:pt x="42" y="44"/>
                  </a:cubicBezTo>
                  <a:cubicBezTo>
                    <a:pt x="41" y="44"/>
                    <a:pt x="41" y="44"/>
                    <a:pt x="41" y="44"/>
                  </a:cubicBezTo>
                  <a:cubicBezTo>
                    <a:pt x="40" y="44"/>
                    <a:pt x="40" y="44"/>
                    <a:pt x="39" y="45"/>
                  </a:cubicBezTo>
                  <a:close/>
                  <a:moveTo>
                    <a:pt x="11" y="30"/>
                  </a:moveTo>
                  <a:cubicBezTo>
                    <a:pt x="11" y="31"/>
                    <a:pt x="11" y="33"/>
                    <a:pt x="11" y="34"/>
                  </a:cubicBezTo>
                  <a:cubicBezTo>
                    <a:pt x="11" y="34"/>
                    <a:pt x="12" y="34"/>
                    <a:pt x="12" y="34"/>
                  </a:cubicBezTo>
                  <a:cubicBezTo>
                    <a:pt x="12" y="34"/>
                    <a:pt x="13" y="34"/>
                    <a:pt x="13" y="34"/>
                  </a:cubicBezTo>
                  <a:cubicBezTo>
                    <a:pt x="13" y="32"/>
                    <a:pt x="13" y="31"/>
                    <a:pt x="13" y="30"/>
                  </a:cubicBezTo>
                  <a:cubicBezTo>
                    <a:pt x="13" y="30"/>
                    <a:pt x="12" y="30"/>
                    <a:pt x="12" y="30"/>
                  </a:cubicBezTo>
                  <a:cubicBezTo>
                    <a:pt x="12" y="30"/>
                    <a:pt x="11" y="30"/>
                    <a:pt x="11" y="30"/>
                  </a:cubicBezTo>
                  <a:close/>
                  <a:moveTo>
                    <a:pt x="15" y="30"/>
                  </a:moveTo>
                  <a:cubicBezTo>
                    <a:pt x="15" y="31"/>
                    <a:pt x="15" y="32"/>
                    <a:pt x="15" y="34"/>
                  </a:cubicBezTo>
                  <a:cubicBezTo>
                    <a:pt x="16" y="34"/>
                    <a:pt x="16" y="34"/>
                    <a:pt x="17" y="33"/>
                  </a:cubicBezTo>
                  <a:cubicBezTo>
                    <a:pt x="17" y="33"/>
                    <a:pt x="17" y="33"/>
                    <a:pt x="18" y="33"/>
                  </a:cubicBezTo>
                  <a:cubicBezTo>
                    <a:pt x="18" y="32"/>
                    <a:pt x="18" y="31"/>
                    <a:pt x="18" y="29"/>
                  </a:cubicBezTo>
                  <a:cubicBezTo>
                    <a:pt x="17" y="29"/>
                    <a:pt x="17" y="29"/>
                    <a:pt x="17" y="29"/>
                  </a:cubicBezTo>
                  <a:cubicBezTo>
                    <a:pt x="16" y="30"/>
                    <a:pt x="16" y="30"/>
                    <a:pt x="15" y="30"/>
                  </a:cubicBezTo>
                  <a:close/>
                  <a:moveTo>
                    <a:pt x="15" y="23"/>
                  </a:moveTo>
                  <a:cubicBezTo>
                    <a:pt x="15" y="24"/>
                    <a:pt x="15" y="25"/>
                    <a:pt x="15" y="27"/>
                  </a:cubicBezTo>
                  <a:cubicBezTo>
                    <a:pt x="16" y="27"/>
                    <a:pt x="16" y="26"/>
                    <a:pt x="17" y="26"/>
                  </a:cubicBezTo>
                  <a:cubicBezTo>
                    <a:pt x="17" y="26"/>
                    <a:pt x="17" y="26"/>
                    <a:pt x="18" y="26"/>
                  </a:cubicBezTo>
                  <a:cubicBezTo>
                    <a:pt x="18" y="25"/>
                    <a:pt x="18" y="24"/>
                    <a:pt x="18" y="22"/>
                  </a:cubicBezTo>
                  <a:cubicBezTo>
                    <a:pt x="17" y="22"/>
                    <a:pt x="17" y="22"/>
                    <a:pt x="17" y="22"/>
                  </a:cubicBezTo>
                  <a:cubicBezTo>
                    <a:pt x="16" y="22"/>
                    <a:pt x="16" y="22"/>
                    <a:pt x="15" y="23"/>
                  </a:cubicBezTo>
                  <a:close/>
                  <a:moveTo>
                    <a:pt x="15" y="37"/>
                  </a:moveTo>
                  <a:cubicBezTo>
                    <a:pt x="15" y="38"/>
                    <a:pt x="15" y="39"/>
                    <a:pt x="15" y="41"/>
                  </a:cubicBezTo>
                  <a:cubicBezTo>
                    <a:pt x="16" y="41"/>
                    <a:pt x="16" y="41"/>
                    <a:pt x="17" y="41"/>
                  </a:cubicBezTo>
                  <a:cubicBezTo>
                    <a:pt x="17" y="41"/>
                    <a:pt x="17" y="41"/>
                    <a:pt x="18" y="40"/>
                  </a:cubicBezTo>
                  <a:cubicBezTo>
                    <a:pt x="18" y="39"/>
                    <a:pt x="18" y="38"/>
                    <a:pt x="18" y="36"/>
                  </a:cubicBezTo>
                  <a:cubicBezTo>
                    <a:pt x="17" y="36"/>
                    <a:pt x="17" y="37"/>
                    <a:pt x="17" y="37"/>
                  </a:cubicBezTo>
                  <a:cubicBezTo>
                    <a:pt x="16" y="37"/>
                    <a:pt x="16" y="37"/>
                    <a:pt x="15" y="37"/>
                  </a:cubicBezTo>
                  <a:close/>
                  <a:moveTo>
                    <a:pt x="15" y="44"/>
                  </a:moveTo>
                  <a:cubicBezTo>
                    <a:pt x="15" y="45"/>
                    <a:pt x="15" y="46"/>
                    <a:pt x="15" y="48"/>
                  </a:cubicBezTo>
                  <a:cubicBezTo>
                    <a:pt x="16" y="48"/>
                    <a:pt x="16" y="48"/>
                    <a:pt x="17" y="48"/>
                  </a:cubicBezTo>
                  <a:cubicBezTo>
                    <a:pt x="17" y="48"/>
                    <a:pt x="17" y="48"/>
                    <a:pt x="18" y="48"/>
                  </a:cubicBezTo>
                  <a:cubicBezTo>
                    <a:pt x="18" y="46"/>
                    <a:pt x="18" y="45"/>
                    <a:pt x="18" y="44"/>
                  </a:cubicBezTo>
                  <a:cubicBezTo>
                    <a:pt x="17" y="44"/>
                    <a:pt x="17" y="44"/>
                    <a:pt x="17" y="44"/>
                  </a:cubicBezTo>
                  <a:cubicBezTo>
                    <a:pt x="16" y="44"/>
                    <a:pt x="16" y="44"/>
                    <a:pt x="15" y="44"/>
                  </a:cubicBezTo>
                  <a:close/>
                  <a:moveTo>
                    <a:pt x="15" y="51"/>
                  </a:moveTo>
                  <a:cubicBezTo>
                    <a:pt x="15" y="52"/>
                    <a:pt x="15" y="53"/>
                    <a:pt x="15" y="55"/>
                  </a:cubicBezTo>
                  <a:cubicBezTo>
                    <a:pt x="16" y="55"/>
                    <a:pt x="16" y="55"/>
                    <a:pt x="17" y="55"/>
                  </a:cubicBezTo>
                  <a:cubicBezTo>
                    <a:pt x="17" y="55"/>
                    <a:pt x="17" y="55"/>
                    <a:pt x="18" y="55"/>
                  </a:cubicBezTo>
                  <a:cubicBezTo>
                    <a:pt x="18" y="53"/>
                    <a:pt x="18" y="52"/>
                    <a:pt x="18" y="51"/>
                  </a:cubicBezTo>
                  <a:cubicBezTo>
                    <a:pt x="17" y="51"/>
                    <a:pt x="17" y="51"/>
                    <a:pt x="17" y="51"/>
                  </a:cubicBezTo>
                  <a:cubicBezTo>
                    <a:pt x="16" y="51"/>
                    <a:pt x="16" y="51"/>
                    <a:pt x="15" y="51"/>
                  </a:cubicBezTo>
                  <a:close/>
                  <a:moveTo>
                    <a:pt x="11" y="23"/>
                  </a:moveTo>
                  <a:cubicBezTo>
                    <a:pt x="11" y="24"/>
                    <a:pt x="11" y="26"/>
                    <a:pt x="11" y="27"/>
                  </a:cubicBezTo>
                  <a:cubicBezTo>
                    <a:pt x="11" y="27"/>
                    <a:pt x="12" y="27"/>
                    <a:pt x="12" y="27"/>
                  </a:cubicBezTo>
                  <a:cubicBezTo>
                    <a:pt x="12" y="27"/>
                    <a:pt x="13" y="27"/>
                    <a:pt x="13" y="27"/>
                  </a:cubicBezTo>
                  <a:cubicBezTo>
                    <a:pt x="13" y="25"/>
                    <a:pt x="13" y="24"/>
                    <a:pt x="13" y="23"/>
                  </a:cubicBezTo>
                  <a:cubicBezTo>
                    <a:pt x="13" y="23"/>
                    <a:pt x="12" y="23"/>
                    <a:pt x="12" y="23"/>
                  </a:cubicBezTo>
                  <a:cubicBezTo>
                    <a:pt x="12" y="23"/>
                    <a:pt x="11" y="23"/>
                    <a:pt x="11" y="23"/>
                  </a:cubicBezTo>
                  <a:close/>
                  <a:moveTo>
                    <a:pt x="11" y="37"/>
                  </a:moveTo>
                  <a:cubicBezTo>
                    <a:pt x="11" y="38"/>
                    <a:pt x="11" y="40"/>
                    <a:pt x="11" y="41"/>
                  </a:cubicBezTo>
                  <a:cubicBezTo>
                    <a:pt x="11" y="41"/>
                    <a:pt x="12" y="41"/>
                    <a:pt x="12" y="41"/>
                  </a:cubicBezTo>
                  <a:cubicBezTo>
                    <a:pt x="12" y="41"/>
                    <a:pt x="13" y="41"/>
                    <a:pt x="13" y="41"/>
                  </a:cubicBezTo>
                  <a:cubicBezTo>
                    <a:pt x="13" y="39"/>
                    <a:pt x="13" y="38"/>
                    <a:pt x="13" y="37"/>
                  </a:cubicBezTo>
                  <a:cubicBezTo>
                    <a:pt x="13" y="37"/>
                    <a:pt x="12" y="37"/>
                    <a:pt x="12" y="37"/>
                  </a:cubicBezTo>
                  <a:cubicBezTo>
                    <a:pt x="12" y="37"/>
                    <a:pt x="11" y="37"/>
                    <a:pt x="11" y="37"/>
                  </a:cubicBezTo>
                  <a:close/>
                  <a:moveTo>
                    <a:pt x="11" y="44"/>
                  </a:moveTo>
                  <a:cubicBezTo>
                    <a:pt x="11" y="45"/>
                    <a:pt x="11" y="46"/>
                    <a:pt x="11" y="48"/>
                  </a:cubicBezTo>
                  <a:cubicBezTo>
                    <a:pt x="11" y="48"/>
                    <a:pt x="12" y="48"/>
                    <a:pt x="12" y="48"/>
                  </a:cubicBezTo>
                  <a:cubicBezTo>
                    <a:pt x="12" y="48"/>
                    <a:pt x="13" y="48"/>
                    <a:pt x="13" y="48"/>
                  </a:cubicBezTo>
                  <a:cubicBezTo>
                    <a:pt x="13" y="46"/>
                    <a:pt x="13" y="45"/>
                    <a:pt x="13" y="44"/>
                  </a:cubicBezTo>
                  <a:cubicBezTo>
                    <a:pt x="13" y="44"/>
                    <a:pt x="12" y="44"/>
                    <a:pt x="12" y="44"/>
                  </a:cubicBezTo>
                  <a:cubicBezTo>
                    <a:pt x="12" y="44"/>
                    <a:pt x="11" y="44"/>
                    <a:pt x="11" y="44"/>
                  </a:cubicBezTo>
                  <a:close/>
                  <a:moveTo>
                    <a:pt x="11" y="51"/>
                  </a:moveTo>
                  <a:cubicBezTo>
                    <a:pt x="11" y="52"/>
                    <a:pt x="11" y="53"/>
                    <a:pt x="11" y="55"/>
                  </a:cubicBezTo>
                  <a:cubicBezTo>
                    <a:pt x="11" y="55"/>
                    <a:pt x="12" y="55"/>
                    <a:pt x="12" y="55"/>
                  </a:cubicBezTo>
                  <a:cubicBezTo>
                    <a:pt x="12" y="55"/>
                    <a:pt x="13" y="55"/>
                    <a:pt x="13" y="55"/>
                  </a:cubicBezTo>
                  <a:cubicBezTo>
                    <a:pt x="13" y="53"/>
                    <a:pt x="13" y="52"/>
                    <a:pt x="13" y="51"/>
                  </a:cubicBezTo>
                  <a:cubicBezTo>
                    <a:pt x="13" y="51"/>
                    <a:pt x="12" y="51"/>
                    <a:pt x="12" y="51"/>
                  </a:cubicBezTo>
                  <a:cubicBezTo>
                    <a:pt x="12" y="51"/>
                    <a:pt x="11" y="51"/>
                    <a:pt x="11" y="5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 name="文本框 63"/>
            <p:cNvSpPr txBox="1"/>
            <p:nvPr/>
          </p:nvSpPr>
          <p:spPr>
            <a:xfrm>
              <a:off x="6929964" y="4017386"/>
              <a:ext cx="1118319" cy="338554"/>
            </a:xfrm>
            <a:prstGeom prst="rect">
              <a:avLst/>
            </a:prstGeom>
            <a:noFill/>
          </p:spPr>
          <p:txBody>
            <a:bodyPr wrap="none" rtlCol="0">
              <a:spAutoFit/>
            </a:bodyPr>
            <a:lstStyle/>
            <a:p>
              <a:r>
                <a:rPr lang="en-US" altLang="zh-CN" sz="1600" b="1" dirty="0">
                  <a:solidFill>
                    <a:prstClr val="white"/>
                  </a:solidFill>
                </a:rPr>
                <a:t>KEY WORD</a:t>
              </a:r>
              <a:endParaRPr lang="zh-CN" altLang="en-US" sz="1600" b="1" dirty="0">
                <a:solidFill>
                  <a:prstClr val="white"/>
                </a:solidFill>
              </a:endParaRPr>
            </a:p>
          </p:txBody>
        </p:sp>
      </p:grpSp>
      <p:grpSp>
        <p:nvGrpSpPr>
          <p:cNvPr id="65" name="组合 64"/>
          <p:cNvGrpSpPr/>
          <p:nvPr/>
        </p:nvGrpSpPr>
        <p:grpSpPr>
          <a:xfrm>
            <a:off x="9352836" y="2966982"/>
            <a:ext cx="1118319" cy="884902"/>
            <a:chOff x="9352836" y="2966982"/>
            <a:chExt cx="1118319" cy="884902"/>
          </a:xfrm>
        </p:grpSpPr>
        <p:sp>
          <p:nvSpPr>
            <p:cNvPr id="66" name="Freeform 101"/>
            <p:cNvSpPr>
              <a:spLocks/>
            </p:cNvSpPr>
            <p:nvPr/>
          </p:nvSpPr>
          <p:spPr bwMode="auto">
            <a:xfrm>
              <a:off x="9619660" y="2966982"/>
              <a:ext cx="504056" cy="624069"/>
            </a:xfrm>
            <a:custGeom>
              <a:avLst/>
              <a:gdLst>
                <a:gd name="T0" fmla="*/ 0 w 59"/>
                <a:gd name="T1" fmla="*/ 21 h 73"/>
                <a:gd name="T2" fmla="*/ 48 w 59"/>
                <a:gd name="T3" fmla="*/ 0 h 73"/>
                <a:gd name="T4" fmla="*/ 59 w 59"/>
                <a:gd name="T5" fmla="*/ 25 h 73"/>
                <a:gd name="T6" fmla="*/ 18 w 59"/>
                <a:gd name="T7" fmla="*/ 42 h 73"/>
                <a:gd name="T8" fmla="*/ 30 w 59"/>
                <a:gd name="T9" fmla="*/ 70 h 73"/>
                <a:gd name="T10" fmla="*/ 23 w 59"/>
                <a:gd name="T11" fmla="*/ 73 h 73"/>
                <a:gd name="T12" fmla="*/ 0 w 59"/>
                <a:gd name="T13" fmla="*/ 21 h 73"/>
              </a:gdLst>
              <a:ahLst/>
              <a:cxnLst>
                <a:cxn ang="0">
                  <a:pos x="T0" y="T1"/>
                </a:cxn>
                <a:cxn ang="0">
                  <a:pos x="T2" y="T3"/>
                </a:cxn>
                <a:cxn ang="0">
                  <a:pos x="T4" y="T5"/>
                </a:cxn>
                <a:cxn ang="0">
                  <a:pos x="T6" y="T7"/>
                </a:cxn>
                <a:cxn ang="0">
                  <a:pos x="T8" y="T9"/>
                </a:cxn>
                <a:cxn ang="0">
                  <a:pos x="T10" y="T11"/>
                </a:cxn>
                <a:cxn ang="0">
                  <a:pos x="T12" y="T13"/>
                </a:cxn>
              </a:cxnLst>
              <a:rect l="0" t="0" r="r" b="b"/>
              <a:pathLst>
                <a:path w="59" h="73">
                  <a:moveTo>
                    <a:pt x="0" y="21"/>
                  </a:moveTo>
                  <a:cubicBezTo>
                    <a:pt x="2" y="10"/>
                    <a:pt x="42" y="13"/>
                    <a:pt x="48" y="0"/>
                  </a:cubicBezTo>
                  <a:cubicBezTo>
                    <a:pt x="52" y="8"/>
                    <a:pt x="55" y="16"/>
                    <a:pt x="59" y="25"/>
                  </a:cubicBezTo>
                  <a:cubicBezTo>
                    <a:pt x="47" y="40"/>
                    <a:pt x="29" y="33"/>
                    <a:pt x="18" y="42"/>
                  </a:cubicBezTo>
                  <a:cubicBezTo>
                    <a:pt x="30" y="70"/>
                    <a:pt x="30" y="70"/>
                    <a:pt x="30" y="70"/>
                  </a:cubicBezTo>
                  <a:cubicBezTo>
                    <a:pt x="23" y="73"/>
                    <a:pt x="23" y="73"/>
                    <a:pt x="23" y="73"/>
                  </a:cubicBezTo>
                  <a:lnTo>
                    <a:pt x="0" y="2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7" name="文本框 66"/>
            <p:cNvSpPr txBox="1"/>
            <p:nvPr/>
          </p:nvSpPr>
          <p:spPr>
            <a:xfrm>
              <a:off x="9352836" y="3513330"/>
              <a:ext cx="1118319" cy="338554"/>
            </a:xfrm>
            <a:prstGeom prst="rect">
              <a:avLst/>
            </a:prstGeom>
            <a:noFill/>
          </p:spPr>
          <p:txBody>
            <a:bodyPr wrap="none" rtlCol="0">
              <a:spAutoFit/>
            </a:bodyPr>
            <a:lstStyle/>
            <a:p>
              <a:r>
                <a:rPr lang="en-US" altLang="zh-CN" sz="1600" b="1" dirty="0">
                  <a:solidFill>
                    <a:prstClr val="white"/>
                  </a:solidFill>
                </a:rPr>
                <a:t>KEY WORD</a:t>
              </a:r>
              <a:endParaRPr lang="zh-CN" altLang="en-US" sz="1600" b="1" dirty="0">
                <a:solidFill>
                  <a:prstClr val="white"/>
                </a:solidFill>
              </a:endParaRPr>
            </a:p>
          </p:txBody>
        </p:sp>
      </p:grpSp>
      <p:sp>
        <p:nvSpPr>
          <p:cNvPr id="38" name="文本框 57"/>
          <p:cNvSpPr txBox="1"/>
          <p:nvPr/>
        </p:nvSpPr>
        <p:spPr>
          <a:xfrm>
            <a:off x="1047846" y="5317068"/>
            <a:ext cx="2716345" cy="1000659"/>
          </a:xfrm>
          <a:prstGeom prst="rect">
            <a:avLst/>
          </a:prstGeom>
          <a:noFill/>
          <a:effectLst/>
        </p:spPr>
        <p:txBody>
          <a:bodyPr wrap="square" rtlCol="0">
            <a:spAutoFit/>
          </a:bodyPr>
          <a:lstStyle/>
          <a:p>
            <a:pPr>
              <a:lnSpc>
                <a:spcPts val="1800"/>
              </a:lnSpc>
            </a:pPr>
            <a:r>
              <a:rPr lang="zh-CN" altLang="en-US" sz="1400" b="1" dirty="0" smtClean="0">
                <a:solidFill>
                  <a:srgbClr val="FDFDFD"/>
                </a:solidFill>
                <a:latin typeface="微软雅黑" pitchFamily="34" charset="-122"/>
                <a:ea typeface="微软雅黑" pitchFamily="34" charset="-122"/>
              </a:rPr>
              <a:t>点击输入标题</a:t>
            </a:r>
            <a:endParaRPr lang="en-US" altLang="zh-CN" sz="1000" b="1" dirty="0">
              <a:solidFill>
                <a:srgbClr val="FDFDFD"/>
              </a:solidFill>
              <a:latin typeface="微软雅黑" pitchFamily="34" charset="-122"/>
              <a:ea typeface="微软雅黑" pitchFamily="34" charset="-122"/>
            </a:endParaRPr>
          </a:p>
          <a:p>
            <a:pPr>
              <a:lnSpc>
                <a:spcPts val="1800"/>
              </a:lnSpc>
            </a:pPr>
            <a:r>
              <a:rPr lang="zh-CN" altLang="en-US" sz="1200" dirty="0" smtClean="0">
                <a:solidFill>
                  <a:srgbClr val="FDFDFD"/>
                </a:solidFill>
                <a:latin typeface="微软雅黑" pitchFamily="34" charset="-122"/>
                <a:ea typeface="微软雅黑" pitchFamily="34" charset="-122"/>
              </a:rPr>
              <a:t>点击输入文本内容</a:t>
            </a:r>
            <a:r>
              <a:rPr lang="zh-CN" altLang="en-US" sz="1200" dirty="0">
                <a:solidFill>
                  <a:srgbClr val="FDFDFD"/>
                </a:solidFill>
                <a:latin typeface="微软雅黑" pitchFamily="34" charset="-122"/>
                <a:ea typeface="微软雅黑" pitchFamily="34" charset="-122"/>
              </a:rPr>
              <a:t>点击输入文本</a:t>
            </a:r>
            <a:r>
              <a:rPr lang="zh-CN" altLang="en-US" sz="1200" dirty="0" smtClean="0">
                <a:solidFill>
                  <a:srgbClr val="FDFDFD"/>
                </a:solidFill>
                <a:latin typeface="微软雅黑" pitchFamily="34" charset="-122"/>
                <a:ea typeface="微软雅黑" pitchFamily="34" charset="-122"/>
              </a:rPr>
              <a:t>内容</a:t>
            </a:r>
            <a:endParaRPr lang="en-US" altLang="zh-CN" sz="1200" dirty="0" smtClean="0">
              <a:solidFill>
                <a:srgbClr val="FDFDFD"/>
              </a:solidFill>
              <a:latin typeface="微软雅黑" pitchFamily="34" charset="-122"/>
              <a:ea typeface="微软雅黑" pitchFamily="34" charset="-122"/>
            </a:endParaRPr>
          </a:p>
          <a:p>
            <a:pPr>
              <a:lnSpc>
                <a:spcPts val="1800"/>
              </a:lnSpc>
            </a:pPr>
            <a:r>
              <a:rPr lang="zh-CN" altLang="en-US" sz="1200" dirty="0">
                <a:solidFill>
                  <a:srgbClr val="FDFDFD"/>
                </a:solidFill>
                <a:latin typeface="微软雅黑" pitchFamily="34" charset="-122"/>
                <a:ea typeface="微软雅黑" pitchFamily="34" charset="-122"/>
              </a:rPr>
              <a:t>点击输入文本内容点击输入文本</a:t>
            </a:r>
            <a:r>
              <a:rPr lang="zh-CN" altLang="en-US" sz="1200" dirty="0" smtClean="0">
                <a:solidFill>
                  <a:srgbClr val="FDFDFD"/>
                </a:solidFill>
                <a:latin typeface="微软雅黑" pitchFamily="34" charset="-122"/>
                <a:ea typeface="微软雅黑" pitchFamily="34" charset="-122"/>
              </a:rPr>
              <a:t>内容</a:t>
            </a:r>
            <a:endParaRPr lang="en-US" altLang="zh-CN" sz="1200" dirty="0">
              <a:solidFill>
                <a:srgbClr val="FDFDFD"/>
              </a:solidFill>
              <a:latin typeface="微软雅黑" pitchFamily="34" charset="-122"/>
              <a:ea typeface="微软雅黑" pitchFamily="34" charset="-122"/>
            </a:endParaRPr>
          </a:p>
          <a:p>
            <a:pPr>
              <a:lnSpc>
                <a:spcPts val="1800"/>
              </a:lnSpc>
            </a:pPr>
            <a:endParaRPr lang="en-US" altLang="zh-CN" sz="1400" dirty="0" smtClean="0">
              <a:solidFill>
                <a:srgbClr val="FDFDFD"/>
              </a:solidFill>
              <a:latin typeface="微软雅黑" pitchFamily="34" charset="-122"/>
              <a:ea typeface="微软雅黑" pitchFamily="34" charset="-122"/>
            </a:endParaRPr>
          </a:p>
        </p:txBody>
      </p:sp>
      <p:sp>
        <p:nvSpPr>
          <p:cNvPr id="39" name="文本框 57"/>
          <p:cNvSpPr txBox="1"/>
          <p:nvPr/>
        </p:nvSpPr>
        <p:spPr>
          <a:xfrm>
            <a:off x="3686501" y="4710016"/>
            <a:ext cx="2716345" cy="1000659"/>
          </a:xfrm>
          <a:prstGeom prst="rect">
            <a:avLst/>
          </a:prstGeom>
          <a:noFill/>
          <a:effectLst/>
        </p:spPr>
        <p:txBody>
          <a:bodyPr wrap="square" rtlCol="0">
            <a:spAutoFit/>
          </a:bodyPr>
          <a:lstStyle/>
          <a:p>
            <a:pPr>
              <a:lnSpc>
                <a:spcPts val="1800"/>
              </a:lnSpc>
            </a:pPr>
            <a:r>
              <a:rPr lang="zh-CN" altLang="en-US" sz="1400" b="1" dirty="0" smtClean="0">
                <a:solidFill>
                  <a:srgbClr val="FDFDFD"/>
                </a:solidFill>
                <a:latin typeface="微软雅黑" pitchFamily="34" charset="-122"/>
                <a:ea typeface="微软雅黑" pitchFamily="34" charset="-122"/>
              </a:rPr>
              <a:t>点击输入标题</a:t>
            </a:r>
            <a:endParaRPr lang="en-US" altLang="zh-CN" sz="1000" b="1" dirty="0">
              <a:solidFill>
                <a:srgbClr val="FDFDFD"/>
              </a:solidFill>
              <a:latin typeface="微软雅黑" pitchFamily="34" charset="-122"/>
              <a:ea typeface="微软雅黑" pitchFamily="34" charset="-122"/>
            </a:endParaRPr>
          </a:p>
          <a:p>
            <a:pPr>
              <a:lnSpc>
                <a:spcPts val="1800"/>
              </a:lnSpc>
            </a:pPr>
            <a:r>
              <a:rPr lang="zh-CN" altLang="en-US" sz="1200" dirty="0" smtClean="0">
                <a:solidFill>
                  <a:srgbClr val="FDFDFD"/>
                </a:solidFill>
                <a:latin typeface="微软雅黑" pitchFamily="34" charset="-122"/>
                <a:ea typeface="微软雅黑" pitchFamily="34" charset="-122"/>
              </a:rPr>
              <a:t>点击输入文本内容</a:t>
            </a:r>
            <a:r>
              <a:rPr lang="zh-CN" altLang="en-US" sz="1200" dirty="0">
                <a:solidFill>
                  <a:srgbClr val="FDFDFD"/>
                </a:solidFill>
                <a:latin typeface="微软雅黑" pitchFamily="34" charset="-122"/>
                <a:ea typeface="微软雅黑" pitchFamily="34" charset="-122"/>
              </a:rPr>
              <a:t>点击输入文本</a:t>
            </a:r>
            <a:r>
              <a:rPr lang="zh-CN" altLang="en-US" sz="1200" dirty="0" smtClean="0">
                <a:solidFill>
                  <a:srgbClr val="FDFDFD"/>
                </a:solidFill>
                <a:latin typeface="微软雅黑" pitchFamily="34" charset="-122"/>
                <a:ea typeface="微软雅黑" pitchFamily="34" charset="-122"/>
              </a:rPr>
              <a:t>内容</a:t>
            </a:r>
            <a:endParaRPr lang="en-US" altLang="zh-CN" sz="1200" dirty="0" smtClean="0">
              <a:solidFill>
                <a:srgbClr val="FDFDFD"/>
              </a:solidFill>
              <a:latin typeface="微软雅黑" pitchFamily="34" charset="-122"/>
              <a:ea typeface="微软雅黑" pitchFamily="34" charset="-122"/>
            </a:endParaRPr>
          </a:p>
          <a:p>
            <a:pPr>
              <a:lnSpc>
                <a:spcPts val="1800"/>
              </a:lnSpc>
            </a:pPr>
            <a:r>
              <a:rPr lang="zh-CN" altLang="en-US" sz="1200" dirty="0">
                <a:solidFill>
                  <a:srgbClr val="FDFDFD"/>
                </a:solidFill>
                <a:latin typeface="微软雅黑" pitchFamily="34" charset="-122"/>
                <a:ea typeface="微软雅黑" pitchFamily="34" charset="-122"/>
              </a:rPr>
              <a:t>点击输入文本内容点击输入文本</a:t>
            </a:r>
            <a:r>
              <a:rPr lang="zh-CN" altLang="en-US" sz="1200" dirty="0" smtClean="0">
                <a:solidFill>
                  <a:srgbClr val="FDFDFD"/>
                </a:solidFill>
                <a:latin typeface="微软雅黑" pitchFamily="34" charset="-122"/>
                <a:ea typeface="微软雅黑" pitchFamily="34" charset="-122"/>
              </a:rPr>
              <a:t>内容</a:t>
            </a:r>
            <a:endParaRPr lang="en-US" altLang="zh-CN" sz="1200" dirty="0">
              <a:solidFill>
                <a:srgbClr val="FDFDFD"/>
              </a:solidFill>
              <a:latin typeface="微软雅黑" pitchFamily="34" charset="-122"/>
              <a:ea typeface="微软雅黑" pitchFamily="34" charset="-122"/>
            </a:endParaRPr>
          </a:p>
          <a:p>
            <a:pPr>
              <a:lnSpc>
                <a:spcPts val="1800"/>
              </a:lnSpc>
            </a:pPr>
            <a:endParaRPr lang="en-US" altLang="zh-CN" sz="1400" dirty="0" smtClean="0">
              <a:solidFill>
                <a:srgbClr val="FDFDFD"/>
              </a:solidFill>
              <a:latin typeface="微软雅黑" pitchFamily="34" charset="-122"/>
              <a:ea typeface="微软雅黑" pitchFamily="34" charset="-122"/>
            </a:endParaRPr>
          </a:p>
        </p:txBody>
      </p:sp>
      <p:sp>
        <p:nvSpPr>
          <p:cNvPr id="40" name="文本框 57"/>
          <p:cNvSpPr txBox="1"/>
          <p:nvPr/>
        </p:nvSpPr>
        <p:spPr>
          <a:xfrm>
            <a:off x="6093793" y="5460925"/>
            <a:ext cx="2716345" cy="1000659"/>
          </a:xfrm>
          <a:prstGeom prst="rect">
            <a:avLst/>
          </a:prstGeom>
          <a:noFill/>
          <a:effectLst/>
        </p:spPr>
        <p:txBody>
          <a:bodyPr wrap="square" rtlCol="0">
            <a:spAutoFit/>
          </a:bodyPr>
          <a:lstStyle/>
          <a:p>
            <a:pPr>
              <a:lnSpc>
                <a:spcPts val="1800"/>
              </a:lnSpc>
            </a:pPr>
            <a:r>
              <a:rPr lang="zh-CN" altLang="en-US" sz="1400" b="1" dirty="0" smtClean="0">
                <a:solidFill>
                  <a:srgbClr val="FDFDFD"/>
                </a:solidFill>
                <a:latin typeface="微软雅黑" pitchFamily="34" charset="-122"/>
                <a:ea typeface="微软雅黑" pitchFamily="34" charset="-122"/>
              </a:rPr>
              <a:t>点击输入标题</a:t>
            </a:r>
            <a:endParaRPr lang="en-US" altLang="zh-CN" sz="1000" b="1" dirty="0">
              <a:solidFill>
                <a:srgbClr val="FDFDFD"/>
              </a:solidFill>
              <a:latin typeface="微软雅黑" pitchFamily="34" charset="-122"/>
              <a:ea typeface="微软雅黑" pitchFamily="34" charset="-122"/>
            </a:endParaRPr>
          </a:p>
          <a:p>
            <a:pPr>
              <a:lnSpc>
                <a:spcPts val="1800"/>
              </a:lnSpc>
            </a:pPr>
            <a:r>
              <a:rPr lang="zh-CN" altLang="en-US" sz="1200" dirty="0" smtClean="0">
                <a:solidFill>
                  <a:srgbClr val="FDFDFD"/>
                </a:solidFill>
                <a:latin typeface="微软雅黑" pitchFamily="34" charset="-122"/>
                <a:ea typeface="微软雅黑" pitchFamily="34" charset="-122"/>
              </a:rPr>
              <a:t>点击输入文本内容</a:t>
            </a:r>
            <a:r>
              <a:rPr lang="zh-CN" altLang="en-US" sz="1200" dirty="0">
                <a:solidFill>
                  <a:srgbClr val="FDFDFD"/>
                </a:solidFill>
                <a:latin typeface="微软雅黑" pitchFamily="34" charset="-122"/>
                <a:ea typeface="微软雅黑" pitchFamily="34" charset="-122"/>
              </a:rPr>
              <a:t>点击输入文本</a:t>
            </a:r>
            <a:r>
              <a:rPr lang="zh-CN" altLang="en-US" sz="1200" dirty="0" smtClean="0">
                <a:solidFill>
                  <a:srgbClr val="FDFDFD"/>
                </a:solidFill>
                <a:latin typeface="微软雅黑" pitchFamily="34" charset="-122"/>
                <a:ea typeface="微软雅黑" pitchFamily="34" charset="-122"/>
              </a:rPr>
              <a:t>内容</a:t>
            </a:r>
            <a:endParaRPr lang="en-US" altLang="zh-CN" sz="1200" dirty="0" smtClean="0">
              <a:solidFill>
                <a:srgbClr val="FDFDFD"/>
              </a:solidFill>
              <a:latin typeface="微软雅黑" pitchFamily="34" charset="-122"/>
              <a:ea typeface="微软雅黑" pitchFamily="34" charset="-122"/>
            </a:endParaRPr>
          </a:p>
          <a:p>
            <a:pPr>
              <a:lnSpc>
                <a:spcPts val="1800"/>
              </a:lnSpc>
            </a:pPr>
            <a:r>
              <a:rPr lang="zh-CN" altLang="en-US" sz="1200" dirty="0">
                <a:solidFill>
                  <a:srgbClr val="FDFDFD"/>
                </a:solidFill>
                <a:latin typeface="微软雅黑" pitchFamily="34" charset="-122"/>
                <a:ea typeface="微软雅黑" pitchFamily="34" charset="-122"/>
              </a:rPr>
              <a:t>点击输入文本内容点击输入文本</a:t>
            </a:r>
            <a:r>
              <a:rPr lang="zh-CN" altLang="en-US" sz="1200" dirty="0" smtClean="0">
                <a:solidFill>
                  <a:srgbClr val="FDFDFD"/>
                </a:solidFill>
                <a:latin typeface="微软雅黑" pitchFamily="34" charset="-122"/>
                <a:ea typeface="微软雅黑" pitchFamily="34" charset="-122"/>
              </a:rPr>
              <a:t>内容</a:t>
            </a:r>
            <a:endParaRPr lang="en-US" altLang="zh-CN" sz="1200" dirty="0">
              <a:solidFill>
                <a:srgbClr val="FDFDFD"/>
              </a:solidFill>
              <a:latin typeface="微软雅黑" pitchFamily="34" charset="-122"/>
              <a:ea typeface="微软雅黑" pitchFamily="34" charset="-122"/>
            </a:endParaRPr>
          </a:p>
          <a:p>
            <a:pPr>
              <a:lnSpc>
                <a:spcPts val="1800"/>
              </a:lnSpc>
            </a:pPr>
            <a:endParaRPr lang="en-US" altLang="zh-CN" sz="1400" dirty="0" smtClean="0">
              <a:solidFill>
                <a:srgbClr val="FDFDFD"/>
              </a:solidFill>
              <a:latin typeface="微软雅黑" pitchFamily="34" charset="-122"/>
              <a:ea typeface="微软雅黑" pitchFamily="34" charset="-122"/>
            </a:endParaRPr>
          </a:p>
        </p:txBody>
      </p:sp>
      <p:sp>
        <p:nvSpPr>
          <p:cNvPr id="41" name="文本框 57"/>
          <p:cNvSpPr txBox="1"/>
          <p:nvPr/>
        </p:nvSpPr>
        <p:spPr>
          <a:xfrm>
            <a:off x="8677746" y="4638958"/>
            <a:ext cx="2716345" cy="1000659"/>
          </a:xfrm>
          <a:prstGeom prst="rect">
            <a:avLst/>
          </a:prstGeom>
          <a:noFill/>
          <a:effectLst/>
        </p:spPr>
        <p:txBody>
          <a:bodyPr wrap="square" rtlCol="0">
            <a:spAutoFit/>
          </a:bodyPr>
          <a:lstStyle/>
          <a:p>
            <a:pPr>
              <a:lnSpc>
                <a:spcPts val="1800"/>
              </a:lnSpc>
            </a:pPr>
            <a:r>
              <a:rPr lang="zh-CN" altLang="en-US" sz="1400" b="1" dirty="0" smtClean="0">
                <a:solidFill>
                  <a:srgbClr val="FDFDFD"/>
                </a:solidFill>
                <a:latin typeface="微软雅黑" pitchFamily="34" charset="-122"/>
                <a:ea typeface="微软雅黑" pitchFamily="34" charset="-122"/>
              </a:rPr>
              <a:t>点击输入标题</a:t>
            </a:r>
            <a:endParaRPr lang="en-US" altLang="zh-CN" sz="1000" b="1" dirty="0">
              <a:solidFill>
                <a:srgbClr val="FDFDFD"/>
              </a:solidFill>
              <a:latin typeface="微软雅黑" pitchFamily="34" charset="-122"/>
              <a:ea typeface="微软雅黑" pitchFamily="34" charset="-122"/>
            </a:endParaRPr>
          </a:p>
          <a:p>
            <a:pPr>
              <a:lnSpc>
                <a:spcPts val="1800"/>
              </a:lnSpc>
            </a:pPr>
            <a:r>
              <a:rPr lang="zh-CN" altLang="en-US" sz="1200" dirty="0" smtClean="0">
                <a:solidFill>
                  <a:srgbClr val="FDFDFD"/>
                </a:solidFill>
                <a:latin typeface="微软雅黑" pitchFamily="34" charset="-122"/>
                <a:ea typeface="微软雅黑" pitchFamily="34" charset="-122"/>
              </a:rPr>
              <a:t>点击输入文本内容</a:t>
            </a:r>
            <a:r>
              <a:rPr lang="zh-CN" altLang="en-US" sz="1200" dirty="0">
                <a:solidFill>
                  <a:srgbClr val="FDFDFD"/>
                </a:solidFill>
                <a:latin typeface="微软雅黑" pitchFamily="34" charset="-122"/>
                <a:ea typeface="微软雅黑" pitchFamily="34" charset="-122"/>
              </a:rPr>
              <a:t>点击输入文本</a:t>
            </a:r>
            <a:r>
              <a:rPr lang="zh-CN" altLang="en-US" sz="1200" dirty="0" smtClean="0">
                <a:solidFill>
                  <a:srgbClr val="FDFDFD"/>
                </a:solidFill>
                <a:latin typeface="微软雅黑" pitchFamily="34" charset="-122"/>
                <a:ea typeface="微软雅黑" pitchFamily="34" charset="-122"/>
              </a:rPr>
              <a:t>内容</a:t>
            </a:r>
            <a:endParaRPr lang="en-US" altLang="zh-CN" sz="1200" dirty="0" smtClean="0">
              <a:solidFill>
                <a:srgbClr val="FDFDFD"/>
              </a:solidFill>
              <a:latin typeface="微软雅黑" pitchFamily="34" charset="-122"/>
              <a:ea typeface="微软雅黑" pitchFamily="34" charset="-122"/>
            </a:endParaRPr>
          </a:p>
          <a:p>
            <a:pPr>
              <a:lnSpc>
                <a:spcPts val="1800"/>
              </a:lnSpc>
            </a:pPr>
            <a:r>
              <a:rPr lang="zh-CN" altLang="en-US" sz="1200" dirty="0">
                <a:solidFill>
                  <a:srgbClr val="FDFDFD"/>
                </a:solidFill>
                <a:latin typeface="微软雅黑" pitchFamily="34" charset="-122"/>
                <a:ea typeface="微软雅黑" pitchFamily="34" charset="-122"/>
              </a:rPr>
              <a:t>点击输入文本内容点击输入文本</a:t>
            </a:r>
            <a:r>
              <a:rPr lang="zh-CN" altLang="en-US" sz="1200" dirty="0" smtClean="0">
                <a:solidFill>
                  <a:srgbClr val="FDFDFD"/>
                </a:solidFill>
                <a:latin typeface="微软雅黑" pitchFamily="34" charset="-122"/>
                <a:ea typeface="微软雅黑" pitchFamily="34" charset="-122"/>
              </a:rPr>
              <a:t>内容</a:t>
            </a:r>
            <a:endParaRPr lang="en-US" altLang="zh-CN" sz="1200" dirty="0">
              <a:solidFill>
                <a:srgbClr val="FDFDFD"/>
              </a:solidFill>
              <a:latin typeface="微软雅黑" pitchFamily="34" charset="-122"/>
              <a:ea typeface="微软雅黑" pitchFamily="34" charset="-122"/>
            </a:endParaRPr>
          </a:p>
          <a:p>
            <a:pPr>
              <a:lnSpc>
                <a:spcPts val="1800"/>
              </a:lnSpc>
            </a:pPr>
            <a:endParaRPr lang="en-US" altLang="zh-CN" sz="1400" dirty="0" smtClean="0">
              <a:solidFill>
                <a:srgbClr val="FDFDFD"/>
              </a:solidFill>
              <a:latin typeface="微软雅黑" pitchFamily="34" charset="-122"/>
              <a:ea typeface="微软雅黑" pitchFamily="34" charset="-122"/>
            </a:endParaRPr>
          </a:p>
        </p:txBody>
      </p:sp>
    </p:spTree>
    <p:extLst>
      <p:ext uri="{BB962C8B-B14F-4D97-AF65-F5344CB8AC3E}">
        <p14:creationId xmlns:p14="http://schemas.microsoft.com/office/powerpoint/2010/main" val="863437896"/>
      </p:ext>
    </p:extLst>
  </p:cSld>
  <p:clrMapOvr>
    <a:masterClrMapping/>
  </p:clrMapOvr>
  <p:transition spd="slow" advTm="1000">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2" name="文本框 18"/>
          <p:cNvSpPr>
            <a:spLocks noChangeArrowheads="1"/>
          </p:cNvSpPr>
          <p:nvPr/>
        </p:nvSpPr>
        <p:spPr bwMode="auto">
          <a:xfrm>
            <a:off x="4618672" y="119019"/>
            <a:ext cx="295465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5400" b="1" dirty="0" smtClean="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rPr>
              <a:t>财务预测</a:t>
            </a:r>
            <a:endParaRPr lang="en-US" altLang="en-US" sz="54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70" name="直接连接符 69"/>
          <p:cNvCxnSpPr/>
          <p:nvPr/>
        </p:nvCxnSpPr>
        <p:spPr>
          <a:xfrm flipH="1" flipV="1">
            <a:off x="8235919" y="543633"/>
            <a:ext cx="3600000" cy="253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flipV="1">
            <a:off x="329953" y="543633"/>
            <a:ext cx="3600000" cy="253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sp>
        <p:nvSpPr>
          <p:cNvPr id="86" name="任意多边形 85"/>
          <p:cNvSpPr>
            <a:spLocks noChangeArrowheads="1"/>
          </p:cNvSpPr>
          <p:nvPr/>
        </p:nvSpPr>
        <p:spPr bwMode="auto">
          <a:xfrm>
            <a:off x="4721225" y="2035176"/>
            <a:ext cx="1374775" cy="1442121"/>
          </a:xfrm>
          <a:custGeom>
            <a:avLst/>
            <a:gdLst>
              <a:gd name="connsiteX0" fmla="*/ 0 w 1374775"/>
              <a:gd name="connsiteY0" fmla="*/ 0 h 1442121"/>
              <a:gd name="connsiteX1" fmla="*/ 1374775 w 1374775"/>
              <a:gd name="connsiteY1" fmla="*/ 1124504 h 1442121"/>
              <a:gd name="connsiteX2" fmla="*/ 1374775 w 1374775"/>
              <a:gd name="connsiteY2" fmla="*/ 1192205 h 1442121"/>
              <a:gd name="connsiteX3" fmla="*/ 1374775 w 1374775"/>
              <a:gd name="connsiteY3" fmla="*/ 1442121 h 1442121"/>
              <a:gd name="connsiteX4" fmla="*/ 0 w 1374775"/>
              <a:gd name="connsiteY4" fmla="*/ 885825 h 1442121"/>
              <a:gd name="connsiteX5" fmla="*/ 0 w 1374775"/>
              <a:gd name="connsiteY5" fmla="*/ 871490 h 1442121"/>
              <a:gd name="connsiteX6" fmla="*/ 0 w 1374775"/>
              <a:gd name="connsiteY6" fmla="*/ 67701 h 1442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4775" h="1442121">
                <a:moveTo>
                  <a:pt x="0" y="0"/>
                </a:moveTo>
                <a:lnTo>
                  <a:pt x="1374775" y="1124504"/>
                </a:lnTo>
                <a:lnTo>
                  <a:pt x="1374775" y="1192205"/>
                </a:lnTo>
                <a:lnTo>
                  <a:pt x="1374775" y="1442121"/>
                </a:lnTo>
                <a:lnTo>
                  <a:pt x="0" y="885825"/>
                </a:lnTo>
                <a:lnTo>
                  <a:pt x="0" y="871490"/>
                </a:lnTo>
                <a:lnTo>
                  <a:pt x="0" y="67701"/>
                </a:lnTo>
                <a:close/>
              </a:path>
            </a:pathLst>
          </a:custGeom>
          <a:solidFill>
            <a:schemeClr val="bg1">
              <a:alpha val="50000"/>
            </a:schemeClr>
          </a:solidFill>
          <a:ln>
            <a:noFill/>
          </a:ln>
        </p:spPr>
        <p:txBody>
          <a:bodyPr wrap="square" anchor="ctr">
            <a:noAutofit/>
          </a:bodyPr>
          <a:lstStyle/>
          <a:p>
            <a:pPr algn="ctr"/>
            <a:endParaRPr lang="zh-CN" altLang="zh-CN">
              <a:solidFill>
                <a:srgbClr val="FFFFFF"/>
              </a:solidFill>
              <a:latin typeface="SimSun" panose="02010600030101010101" pitchFamily="2" charset="-122"/>
              <a:sym typeface="SimSun" panose="02010600030101010101" pitchFamily="2" charset="-122"/>
            </a:endParaRPr>
          </a:p>
        </p:txBody>
      </p:sp>
      <p:sp>
        <p:nvSpPr>
          <p:cNvPr id="84" name="任意多边形 83"/>
          <p:cNvSpPr>
            <a:spLocks noChangeArrowheads="1"/>
          </p:cNvSpPr>
          <p:nvPr/>
        </p:nvSpPr>
        <p:spPr bwMode="auto">
          <a:xfrm flipV="1">
            <a:off x="4721225" y="4138932"/>
            <a:ext cx="1374775" cy="1442718"/>
          </a:xfrm>
          <a:custGeom>
            <a:avLst/>
            <a:gdLst>
              <a:gd name="connsiteX0" fmla="*/ 1374775 w 1374775"/>
              <a:gd name="connsiteY0" fmla="*/ 1442718 h 1442718"/>
              <a:gd name="connsiteX1" fmla="*/ 1374775 w 1374775"/>
              <a:gd name="connsiteY1" fmla="*/ 1124841 h 1442718"/>
              <a:gd name="connsiteX2" fmla="*/ 3 w 1374775"/>
              <a:gd name="connsiteY2" fmla="*/ 0 h 1442718"/>
              <a:gd name="connsiteX3" fmla="*/ 3 w 1374775"/>
              <a:gd name="connsiteY3" fmla="*/ 167233 h 1442718"/>
              <a:gd name="connsiteX4" fmla="*/ 0 w 1374775"/>
              <a:gd name="connsiteY4" fmla="*/ 167230 h 1442718"/>
              <a:gd name="connsiteX5" fmla="*/ 0 w 1374775"/>
              <a:gd name="connsiteY5" fmla="*/ 887412 h 1442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74775" h="1442718">
                <a:moveTo>
                  <a:pt x="1374775" y="1442718"/>
                </a:moveTo>
                <a:lnTo>
                  <a:pt x="1374775" y="1124841"/>
                </a:lnTo>
                <a:lnTo>
                  <a:pt x="3" y="0"/>
                </a:lnTo>
                <a:lnTo>
                  <a:pt x="3" y="167233"/>
                </a:lnTo>
                <a:lnTo>
                  <a:pt x="0" y="167230"/>
                </a:lnTo>
                <a:lnTo>
                  <a:pt x="0" y="887412"/>
                </a:lnTo>
                <a:close/>
              </a:path>
            </a:pathLst>
          </a:custGeom>
          <a:solidFill>
            <a:schemeClr val="bg1">
              <a:alpha val="30000"/>
            </a:schemeClr>
          </a:solidFill>
          <a:ln>
            <a:noFill/>
          </a:ln>
        </p:spPr>
        <p:txBody>
          <a:bodyPr wrap="square" anchor="ctr">
            <a:noAutofit/>
          </a:bodyPr>
          <a:lstStyle/>
          <a:p>
            <a:pPr algn="ctr"/>
            <a:endParaRPr lang="zh-CN" altLang="zh-CN">
              <a:solidFill>
                <a:srgbClr val="FFFFFF"/>
              </a:solidFill>
              <a:latin typeface="SimSun" panose="02010600030101010101" pitchFamily="2" charset="-122"/>
              <a:sym typeface="SimSun" panose="02010600030101010101" pitchFamily="2" charset="-122"/>
            </a:endParaRPr>
          </a:p>
        </p:txBody>
      </p:sp>
      <p:sp>
        <p:nvSpPr>
          <p:cNvPr id="39" name="矩形 11"/>
          <p:cNvSpPr>
            <a:spLocks noChangeArrowheads="1"/>
          </p:cNvSpPr>
          <p:nvPr/>
        </p:nvSpPr>
        <p:spPr bwMode="auto">
          <a:xfrm>
            <a:off x="0" y="2028825"/>
            <a:ext cx="4721225" cy="892175"/>
          </a:xfrm>
          <a:prstGeom prst="rect">
            <a:avLst/>
          </a:prstGeom>
          <a:solidFill>
            <a:schemeClr val="bg1">
              <a:alpha val="30000"/>
            </a:schemeClr>
          </a:solidFill>
          <a:ln>
            <a:noFill/>
          </a:ln>
        </p:spPr>
        <p:txBody>
          <a:bodyPr anchor="ctr"/>
          <a:lstStyle/>
          <a:p>
            <a:pPr algn="ctr"/>
            <a:endParaRPr lang="zh-CN" altLang="zh-CN">
              <a:solidFill>
                <a:srgbClr val="FFFFFF"/>
              </a:solidFill>
              <a:latin typeface="SimSun" panose="02010600030101010101" pitchFamily="2" charset="-122"/>
              <a:sym typeface="SimSun" panose="02010600030101010101" pitchFamily="2" charset="-122"/>
            </a:endParaRPr>
          </a:p>
        </p:txBody>
      </p:sp>
      <p:sp>
        <p:nvSpPr>
          <p:cNvPr id="40" name="矩形 13"/>
          <p:cNvSpPr>
            <a:spLocks noChangeArrowheads="1"/>
          </p:cNvSpPr>
          <p:nvPr/>
        </p:nvSpPr>
        <p:spPr bwMode="auto">
          <a:xfrm>
            <a:off x="0" y="2921000"/>
            <a:ext cx="4721225" cy="892175"/>
          </a:xfrm>
          <a:prstGeom prst="rect">
            <a:avLst/>
          </a:prstGeom>
          <a:solidFill>
            <a:schemeClr val="bg1">
              <a:alpha val="50000"/>
            </a:schemeClr>
          </a:solidFill>
          <a:ln>
            <a:noFill/>
          </a:ln>
        </p:spPr>
        <p:txBody>
          <a:bodyPr anchor="ctr"/>
          <a:lstStyle/>
          <a:p>
            <a:pPr algn="ctr"/>
            <a:endParaRPr lang="zh-CN" altLang="zh-CN">
              <a:solidFill>
                <a:srgbClr val="FFFFFF"/>
              </a:solidFill>
              <a:latin typeface="SimSun" panose="02010600030101010101" pitchFamily="2" charset="-122"/>
              <a:sym typeface="SimSun" panose="02010600030101010101" pitchFamily="2" charset="-122"/>
            </a:endParaRPr>
          </a:p>
        </p:txBody>
      </p:sp>
      <p:sp>
        <p:nvSpPr>
          <p:cNvPr id="42" name="矩形 17"/>
          <p:cNvSpPr>
            <a:spLocks noChangeArrowheads="1"/>
          </p:cNvSpPr>
          <p:nvPr/>
        </p:nvSpPr>
        <p:spPr bwMode="auto">
          <a:xfrm flipV="1">
            <a:off x="0" y="4695825"/>
            <a:ext cx="4721225" cy="892175"/>
          </a:xfrm>
          <a:prstGeom prst="rect">
            <a:avLst/>
          </a:prstGeom>
          <a:solidFill>
            <a:schemeClr val="bg1">
              <a:alpha val="50000"/>
            </a:schemeClr>
          </a:solidFill>
          <a:ln>
            <a:noFill/>
          </a:ln>
        </p:spPr>
        <p:txBody>
          <a:bodyPr anchor="ctr"/>
          <a:lstStyle/>
          <a:p>
            <a:pPr algn="ctr"/>
            <a:endParaRPr lang="zh-CN" altLang="zh-CN">
              <a:solidFill>
                <a:srgbClr val="FFFFFF"/>
              </a:solidFill>
              <a:latin typeface="SimSun" panose="02010600030101010101" pitchFamily="2" charset="-122"/>
              <a:sym typeface="SimSun" panose="02010600030101010101" pitchFamily="2" charset="-122"/>
            </a:endParaRPr>
          </a:p>
        </p:txBody>
      </p:sp>
      <p:sp>
        <p:nvSpPr>
          <p:cNvPr id="43" name="矩形 18"/>
          <p:cNvSpPr>
            <a:spLocks noChangeArrowheads="1"/>
          </p:cNvSpPr>
          <p:nvPr/>
        </p:nvSpPr>
        <p:spPr bwMode="auto">
          <a:xfrm flipV="1">
            <a:off x="0" y="3803650"/>
            <a:ext cx="4721225" cy="892175"/>
          </a:xfrm>
          <a:prstGeom prst="rect">
            <a:avLst/>
          </a:prstGeom>
          <a:solidFill>
            <a:schemeClr val="bg1">
              <a:alpha val="30000"/>
            </a:schemeClr>
          </a:solidFill>
          <a:ln>
            <a:noFill/>
          </a:ln>
        </p:spPr>
        <p:txBody>
          <a:bodyPr anchor="ctr"/>
          <a:lstStyle/>
          <a:p>
            <a:pPr algn="ctr"/>
            <a:endParaRPr lang="zh-CN" altLang="zh-CN">
              <a:solidFill>
                <a:srgbClr val="FFFFFF"/>
              </a:solidFill>
              <a:latin typeface="SimSun" panose="02010600030101010101" pitchFamily="2" charset="-122"/>
              <a:sym typeface="SimSun" panose="02010600030101010101" pitchFamily="2" charset="-122"/>
            </a:endParaRPr>
          </a:p>
        </p:txBody>
      </p:sp>
      <p:sp>
        <p:nvSpPr>
          <p:cNvPr id="45" name="任意多边形 20"/>
          <p:cNvSpPr>
            <a:spLocks noChangeArrowheads="1"/>
          </p:cNvSpPr>
          <p:nvPr/>
        </p:nvSpPr>
        <p:spPr bwMode="auto">
          <a:xfrm>
            <a:off x="6096000" y="3165475"/>
            <a:ext cx="6096000" cy="307975"/>
          </a:xfrm>
          <a:custGeom>
            <a:avLst/>
            <a:gdLst>
              <a:gd name="T0" fmla="*/ 0 w 6095998"/>
              <a:gd name="T1" fmla="*/ 0 h 308220"/>
              <a:gd name="T2" fmla="*/ 6095998 w 6095998"/>
              <a:gd name="T3" fmla="*/ 0 h 308220"/>
              <a:gd name="T4" fmla="*/ 6095998 w 6095998"/>
              <a:gd name="T5" fmla="*/ 308220 h 308220"/>
              <a:gd name="T6" fmla="*/ 0 w 6095998"/>
              <a:gd name="T7" fmla="*/ 308220 h 308220"/>
              <a:gd name="T8" fmla="*/ 0 60000 65536"/>
              <a:gd name="T9" fmla="*/ 0 60000 65536"/>
              <a:gd name="T10" fmla="*/ 0 60000 65536"/>
              <a:gd name="T11" fmla="*/ 0 60000 65536"/>
              <a:gd name="T12" fmla="*/ 0 w 6095998"/>
              <a:gd name="T13" fmla="*/ 0 h 308220"/>
              <a:gd name="T14" fmla="*/ 6095998 w 6095998"/>
              <a:gd name="T15" fmla="*/ 308220 h 308220"/>
            </a:gdLst>
            <a:ahLst/>
            <a:cxnLst>
              <a:cxn ang="T8">
                <a:pos x="T0" y="T1"/>
              </a:cxn>
              <a:cxn ang="T9">
                <a:pos x="T2" y="T3"/>
              </a:cxn>
              <a:cxn ang="T10">
                <a:pos x="T4" y="T5"/>
              </a:cxn>
              <a:cxn ang="T11">
                <a:pos x="T6" y="T7"/>
              </a:cxn>
            </a:cxnLst>
            <a:rect l="T12" t="T13" r="T14" b="T15"/>
            <a:pathLst>
              <a:path w="6095998" h="308220">
                <a:moveTo>
                  <a:pt x="0" y="0"/>
                </a:moveTo>
                <a:lnTo>
                  <a:pt x="6095998" y="0"/>
                </a:lnTo>
                <a:lnTo>
                  <a:pt x="6095998" y="308220"/>
                </a:lnTo>
                <a:lnTo>
                  <a:pt x="0" y="308220"/>
                </a:lnTo>
                <a:close/>
              </a:path>
            </a:pathLst>
          </a:custGeom>
          <a:solidFill>
            <a:schemeClr val="bg1">
              <a:alpha val="30000"/>
            </a:schemeClr>
          </a:solidFill>
          <a:ln>
            <a:noFill/>
          </a:ln>
        </p:spPr>
        <p:txBody>
          <a:bodyPr anchor="ctr"/>
          <a:lstStyle/>
          <a:p>
            <a:pPr algn="ctr"/>
            <a:endParaRPr lang="zh-CN" altLang="zh-CN">
              <a:solidFill>
                <a:srgbClr val="FFFFFF"/>
              </a:solidFill>
              <a:latin typeface="SimSun" panose="02010600030101010101" pitchFamily="2" charset="-122"/>
              <a:sym typeface="SimSun" panose="02010600030101010101" pitchFamily="2" charset="-122"/>
            </a:endParaRPr>
          </a:p>
        </p:txBody>
      </p:sp>
      <p:sp>
        <p:nvSpPr>
          <p:cNvPr id="46" name="任意多边形 21"/>
          <p:cNvSpPr>
            <a:spLocks noChangeArrowheads="1"/>
          </p:cNvSpPr>
          <p:nvPr/>
        </p:nvSpPr>
        <p:spPr bwMode="auto">
          <a:xfrm>
            <a:off x="6096000" y="3471863"/>
            <a:ext cx="6096000" cy="325437"/>
          </a:xfrm>
          <a:custGeom>
            <a:avLst/>
            <a:gdLst>
              <a:gd name="T0" fmla="*/ 0 w 6096001"/>
              <a:gd name="T1" fmla="*/ 0 h 325464"/>
              <a:gd name="T2" fmla="*/ 6096001 w 6096001"/>
              <a:gd name="T3" fmla="*/ 0 h 325464"/>
              <a:gd name="T4" fmla="*/ 6096001 w 6096001"/>
              <a:gd name="T5" fmla="*/ 325464 h 325464"/>
              <a:gd name="T6" fmla="*/ 0 w 6096001"/>
              <a:gd name="T7" fmla="*/ 325464 h 325464"/>
              <a:gd name="T8" fmla="*/ 0 60000 65536"/>
              <a:gd name="T9" fmla="*/ 0 60000 65536"/>
              <a:gd name="T10" fmla="*/ 0 60000 65536"/>
              <a:gd name="T11" fmla="*/ 0 60000 65536"/>
              <a:gd name="T12" fmla="*/ 0 w 6096001"/>
              <a:gd name="T13" fmla="*/ 0 h 325464"/>
              <a:gd name="T14" fmla="*/ 6096001 w 6096001"/>
              <a:gd name="T15" fmla="*/ 325464 h 325464"/>
            </a:gdLst>
            <a:ahLst/>
            <a:cxnLst>
              <a:cxn ang="T8">
                <a:pos x="T0" y="T1"/>
              </a:cxn>
              <a:cxn ang="T9">
                <a:pos x="T2" y="T3"/>
              </a:cxn>
              <a:cxn ang="T10">
                <a:pos x="T4" y="T5"/>
              </a:cxn>
              <a:cxn ang="T11">
                <a:pos x="T6" y="T7"/>
              </a:cxn>
            </a:cxnLst>
            <a:rect l="T12" t="T13" r="T14" b="T15"/>
            <a:pathLst>
              <a:path w="6096001" h="325464">
                <a:moveTo>
                  <a:pt x="0" y="0"/>
                </a:moveTo>
                <a:lnTo>
                  <a:pt x="6096001" y="0"/>
                </a:lnTo>
                <a:lnTo>
                  <a:pt x="6096001" y="325464"/>
                </a:lnTo>
                <a:lnTo>
                  <a:pt x="0" y="325464"/>
                </a:lnTo>
                <a:close/>
              </a:path>
            </a:pathLst>
          </a:custGeom>
          <a:solidFill>
            <a:schemeClr val="bg1">
              <a:alpha val="50000"/>
            </a:schemeClr>
          </a:solidFill>
          <a:ln>
            <a:noFill/>
          </a:ln>
        </p:spPr>
        <p:txBody>
          <a:bodyPr anchor="ctr"/>
          <a:lstStyle/>
          <a:p>
            <a:pPr algn="ctr"/>
            <a:endParaRPr lang="zh-CN" altLang="zh-CN">
              <a:solidFill>
                <a:srgbClr val="FFFFFF"/>
              </a:solidFill>
              <a:latin typeface="SimSun" panose="02010600030101010101" pitchFamily="2" charset="-122"/>
              <a:sym typeface="SimSun" panose="02010600030101010101" pitchFamily="2" charset="-122"/>
            </a:endParaRPr>
          </a:p>
        </p:txBody>
      </p:sp>
      <p:sp>
        <p:nvSpPr>
          <p:cNvPr id="47" name="任意多边形 22"/>
          <p:cNvSpPr>
            <a:spLocks noChangeArrowheads="1"/>
          </p:cNvSpPr>
          <p:nvPr/>
        </p:nvSpPr>
        <p:spPr bwMode="auto">
          <a:xfrm>
            <a:off x="6096000" y="3797300"/>
            <a:ext cx="6096000" cy="346075"/>
          </a:xfrm>
          <a:custGeom>
            <a:avLst/>
            <a:gdLst>
              <a:gd name="T0" fmla="*/ 0 w 6095998"/>
              <a:gd name="T1" fmla="*/ 0 h 344546"/>
              <a:gd name="T2" fmla="*/ 6095998 w 6095998"/>
              <a:gd name="T3" fmla="*/ 0 h 344546"/>
              <a:gd name="T4" fmla="*/ 6095998 w 6095998"/>
              <a:gd name="T5" fmla="*/ 344546 h 344546"/>
              <a:gd name="T6" fmla="*/ 0 w 6095998"/>
              <a:gd name="T7" fmla="*/ 344546 h 344546"/>
              <a:gd name="T8" fmla="*/ 0 60000 65536"/>
              <a:gd name="T9" fmla="*/ 0 60000 65536"/>
              <a:gd name="T10" fmla="*/ 0 60000 65536"/>
              <a:gd name="T11" fmla="*/ 0 60000 65536"/>
              <a:gd name="T12" fmla="*/ 0 w 6095998"/>
              <a:gd name="T13" fmla="*/ 0 h 344546"/>
              <a:gd name="T14" fmla="*/ 6095998 w 6095998"/>
              <a:gd name="T15" fmla="*/ 344546 h 344546"/>
            </a:gdLst>
            <a:ahLst/>
            <a:cxnLst>
              <a:cxn ang="T8">
                <a:pos x="T0" y="T1"/>
              </a:cxn>
              <a:cxn ang="T9">
                <a:pos x="T2" y="T3"/>
              </a:cxn>
              <a:cxn ang="T10">
                <a:pos x="T4" y="T5"/>
              </a:cxn>
              <a:cxn ang="T11">
                <a:pos x="T6" y="T7"/>
              </a:cxn>
            </a:cxnLst>
            <a:rect l="T12" t="T13" r="T14" b="T15"/>
            <a:pathLst>
              <a:path w="6095998" h="344546">
                <a:moveTo>
                  <a:pt x="0" y="0"/>
                </a:moveTo>
                <a:lnTo>
                  <a:pt x="6095998" y="0"/>
                </a:lnTo>
                <a:lnTo>
                  <a:pt x="6095998" y="344546"/>
                </a:lnTo>
                <a:lnTo>
                  <a:pt x="0" y="344546"/>
                </a:lnTo>
                <a:close/>
              </a:path>
            </a:pathLst>
          </a:custGeom>
          <a:solidFill>
            <a:schemeClr val="bg1">
              <a:alpha val="30000"/>
            </a:schemeClr>
          </a:solidFill>
          <a:ln>
            <a:noFill/>
          </a:ln>
        </p:spPr>
        <p:txBody>
          <a:bodyPr anchor="ctr"/>
          <a:lstStyle/>
          <a:p>
            <a:pPr algn="ctr"/>
            <a:endParaRPr lang="zh-CN" altLang="zh-CN">
              <a:solidFill>
                <a:srgbClr val="FFFFFF"/>
              </a:solidFill>
              <a:latin typeface="SimSun" panose="02010600030101010101" pitchFamily="2" charset="-122"/>
              <a:sym typeface="SimSun" panose="02010600030101010101" pitchFamily="2" charset="-122"/>
            </a:endParaRPr>
          </a:p>
        </p:txBody>
      </p:sp>
      <p:sp>
        <p:nvSpPr>
          <p:cNvPr id="48" name="任意多边形 23"/>
          <p:cNvSpPr>
            <a:spLocks noChangeArrowheads="1"/>
          </p:cNvSpPr>
          <p:nvPr/>
        </p:nvSpPr>
        <p:spPr bwMode="auto">
          <a:xfrm>
            <a:off x="6096000" y="4133850"/>
            <a:ext cx="6096000" cy="323850"/>
          </a:xfrm>
          <a:custGeom>
            <a:avLst/>
            <a:gdLst>
              <a:gd name="T0" fmla="*/ 0 w 6096001"/>
              <a:gd name="T1" fmla="*/ 0 h 324108"/>
              <a:gd name="T2" fmla="*/ 6096001 w 6096001"/>
              <a:gd name="T3" fmla="*/ 0 h 324108"/>
              <a:gd name="T4" fmla="*/ 6096001 w 6096001"/>
              <a:gd name="T5" fmla="*/ 324108 h 324108"/>
              <a:gd name="T6" fmla="*/ 0 w 6096001"/>
              <a:gd name="T7" fmla="*/ 324108 h 324108"/>
              <a:gd name="T8" fmla="*/ 0 60000 65536"/>
              <a:gd name="T9" fmla="*/ 0 60000 65536"/>
              <a:gd name="T10" fmla="*/ 0 60000 65536"/>
              <a:gd name="T11" fmla="*/ 0 60000 65536"/>
              <a:gd name="T12" fmla="*/ 0 w 6096001"/>
              <a:gd name="T13" fmla="*/ 0 h 324108"/>
              <a:gd name="T14" fmla="*/ 6096001 w 6096001"/>
              <a:gd name="T15" fmla="*/ 324108 h 324108"/>
            </a:gdLst>
            <a:ahLst/>
            <a:cxnLst>
              <a:cxn ang="T8">
                <a:pos x="T0" y="T1"/>
              </a:cxn>
              <a:cxn ang="T9">
                <a:pos x="T2" y="T3"/>
              </a:cxn>
              <a:cxn ang="T10">
                <a:pos x="T4" y="T5"/>
              </a:cxn>
              <a:cxn ang="T11">
                <a:pos x="T6" y="T7"/>
              </a:cxn>
            </a:cxnLst>
            <a:rect l="T12" t="T13" r="T14" b="T15"/>
            <a:pathLst>
              <a:path w="6096001" h="324108">
                <a:moveTo>
                  <a:pt x="0" y="0"/>
                </a:moveTo>
                <a:lnTo>
                  <a:pt x="6096001" y="0"/>
                </a:lnTo>
                <a:lnTo>
                  <a:pt x="6096001" y="324108"/>
                </a:lnTo>
                <a:lnTo>
                  <a:pt x="0" y="324108"/>
                </a:lnTo>
                <a:close/>
              </a:path>
            </a:pathLst>
          </a:custGeom>
          <a:solidFill>
            <a:schemeClr val="bg1">
              <a:alpha val="50000"/>
            </a:schemeClr>
          </a:solidFill>
          <a:ln>
            <a:noFill/>
          </a:ln>
        </p:spPr>
        <p:txBody>
          <a:bodyPr anchor="ctr"/>
          <a:lstStyle/>
          <a:p>
            <a:pPr algn="ctr"/>
            <a:endParaRPr lang="zh-CN" altLang="zh-CN">
              <a:solidFill>
                <a:srgbClr val="FFFFFF"/>
              </a:solidFill>
              <a:latin typeface="SimSun" panose="02010600030101010101" pitchFamily="2" charset="-122"/>
              <a:sym typeface="SimSun" panose="02010600030101010101" pitchFamily="2" charset="-122"/>
            </a:endParaRPr>
          </a:p>
        </p:txBody>
      </p:sp>
      <p:sp>
        <p:nvSpPr>
          <p:cNvPr id="49" name="椭圆 24"/>
          <p:cNvSpPr>
            <a:spLocks noChangeArrowheads="1"/>
          </p:cNvSpPr>
          <p:nvPr/>
        </p:nvSpPr>
        <p:spPr bwMode="auto">
          <a:xfrm>
            <a:off x="7281863" y="2776538"/>
            <a:ext cx="2071687" cy="2071687"/>
          </a:xfrm>
          <a:prstGeom prst="ellipse">
            <a:avLst/>
          </a:prstGeom>
          <a:blipFill dpi="0" rotWithShape="1">
            <a:blip r:embed="rId4"/>
            <a:srcRect/>
            <a:stretch>
              <a:fillRect/>
            </a:stretch>
          </a:blipFill>
          <a:ln w="25400" cap="flat" cmpd="sng">
            <a:solidFill>
              <a:schemeClr val="bg1"/>
            </a:solidFill>
            <a:bevel/>
            <a:headEnd/>
            <a:tailEnd/>
          </a:ln>
        </p:spPr>
        <p:txBody>
          <a:bodyPr anchor="ctr"/>
          <a:lstStyle/>
          <a:p>
            <a:pPr algn="ctr"/>
            <a:endParaRPr lang="zh-CN" altLang="zh-CN">
              <a:solidFill>
                <a:srgbClr val="FFFFFF"/>
              </a:solidFill>
              <a:latin typeface="SimSun" panose="02010600030101010101" pitchFamily="2" charset="-122"/>
              <a:sym typeface="SimSun" panose="02010600030101010101" pitchFamily="2" charset="-122"/>
            </a:endParaRPr>
          </a:p>
        </p:txBody>
      </p:sp>
      <p:sp>
        <p:nvSpPr>
          <p:cNvPr id="50" name="文本框 48"/>
          <p:cNvSpPr>
            <a:spLocks noChangeArrowheads="1"/>
          </p:cNvSpPr>
          <p:nvPr/>
        </p:nvSpPr>
        <p:spPr bwMode="auto">
          <a:xfrm>
            <a:off x="119063" y="2187575"/>
            <a:ext cx="928459"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800" b="1" dirty="0" smtClean="0">
                <a:solidFill>
                  <a:schemeClr val="bg1"/>
                </a:solidFill>
                <a:latin typeface="方正姚体" panose="02010601030101010101" pitchFamily="2" charset="-122"/>
                <a:ea typeface="方正姚体" panose="02010601030101010101" pitchFamily="2" charset="-122"/>
                <a:sym typeface="方正姚体" panose="02010601030101010101" pitchFamily="2" charset="-122"/>
              </a:rPr>
              <a:t>201X</a:t>
            </a:r>
            <a:endParaRPr lang="zh-CN" altLang="en-US" sz="2800" b="1"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endParaRPr>
          </a:p>
          <a:p>
            <a:endParaRPr lang="zh-CN" altLang="en-US" sz="3600" b="1" dirty="0">
              <a:solidFill>
                <a:schemeClr val="bg1"/>
              </a:solidFill>
              <a:latin typeface="Agency FB" panose="020B0503020202020204" pitchFamily="34" charset="0"/>
              <a:ea typeface="方正姚体" panose="02010601030101010101" pitchFamily="2" charset="-122"/>
              <a:sym typeface="Agency FB" panose="020B0503020202020204" pitchFamily="34" charset="0"/>
            </a:endParaRPr>
          </a:p>
        </p:txBody>
      </p:sp>
      <p:sp>
        <p:nvSpPr>
          <p:cNvPr id="51" name="文本框 52"/>
          <p:cNvSpPr>
            <a:spLocks noChangeArrowheads="1"/>
          </p:cNvSpPr>
          <p:nvPr/>
        </p:nvSpPr>
        <p:spPr bwMode="auto">
          <a:xfrm>
            <a:off x="1028700" y="2212975"/>
            <a:ext cx="9017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年度</a:t>
            </a:r>
            <a:endParaRPr lang="en-US" sz="2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4" name="文本框 56"/>
          <p:cNvSpPr>
            <a:spLocks noChangeArrowheads="1"/>
          </p:cNvSpPr>
          <p:nvPr/>
        </p:nvSpPr>
        <p:spPr bwMode="auto">
          <a:xfrm>
            <a:off x="119063" y="3041650"/>
            <a:ext cx="928459"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800" b="1" dirty="0" smtClean="0">
                <a:solidFill>
                  <a:schemeClr val="bg1"/>
                </a:solidFill>
                <a:latin typeface="方正姚体" panose="02010601030101010101" pitchFamily="2" charset="-122"/>
                <a:ea typeface="方正姚体" panose="02010601030101010101" pitchFamily="2" charset="-122"/>
                <a:sym typeface="方正姚体" panose="02010601030101010101" pitchFamily="2" charset="-122"/>
              </a:rPr>
              <a:t>201X</a:t>
            </a:r>
            <a:endParaRPr lang="en-US" sz="2800" b="1"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endParaRPr>
          </a:p>
          <a:p>
            <a:endParaRPr lang="zh-CN" altLang="en-US" sz="3600" b="1" dirty="0">
              <a:solidFill>
                <a:schemeClr val="bg1"/>
              </a:solidFill>
              <a:latin typeface="Agency FB" panose="020B0503020202020204" pitchFamily="34" charset="0"/>
              <a:ea typeface="方正姚体" panose="02010601030101010101" pitchFamily="2" charset="-122"/>
              <a:sym typeface="Agency FB" panose="020B0503020202020204" pitchFamily="34" charset="0"/>
            </a:endParaRPr>
          </a:p>
        </p:txBody>
      </p:sp>
      <p:sp>
        <p:nvSpPr>
          <p:cNvPr id="75" name="文本框 57"/>
          <p:cNvSpPr>
            <a:spLocks noChangeArrowheads="1"/>
          </p:cNvSpPr>
          <p:nvPr/>
        </p:nvSpPr>
        <p:spPr bwMode="auto">
          <a:xfrm>
            <a:off x="1028700" y="3067050"/>
            <a:ext cx="9017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年度</a:t>
            </a:r>
            <a:endParaRPr lang="en-US" sz="2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6" name="文本框 58"/>
          <p:cNvSpPr>
            <a:spLocks noChangeArrowheads="1"/>
          </p:cNvSpPr>
          <p:nvPr/>
        </p:nvSpPr>
        <p:spPr bwMode="auto">
          <a:xfrm>
            <a:off x="125413" y="3933825"/>
            <a:ext cx="928459"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800" b="1" dirty="0" smtClean="0">
                <a:solidFill>
                  <a:schemeClr val="bg1"/>
                </a:solidFill>
                <a:latin typeface="方正姚体" panose="02010601030101010101" pitchFamily="2" charset="-122"/>
                <a:ea typeface="方正姚体" panose="02010601030101010101" pitchFamily="2" charset="-122"/>
                <a:sym typeface="方正姚体" panose="02010601030101010101" pitchFamily="2" charset="-122"/>
              </a:rPr>
              <a:t>201X</a:t>
            </a:r>
            <a:endParaRPr lang="en-US" sz="2800" b="1"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endParaRPr>
          </a:p>
          <a:p>
            <a:endParaRPr lang="zh-CN" altLang="en-US" sz="3600" b="1" dirty="0">
              <a:solidFill>
                <a:schemeClr val="bg1"/>
              </a:solidFill>
              <a:latin typeface="Agency FB" panose="020B0503020202020204" pitchFamily="34" charset="0"/>
              <a:ea typeface="方正姚体" panose="02010601030101010101" pitchFamily="2" charset="-122"/>
              <a:sym typeface="Agency FB" panose="020B0503020202020204" pitchFamily="34" charset="0"/>
            </a:endParaRPr>
          </a:p>
        </p:txBody>
      </p:sp>
      <p:sp>
        <p:nvSpPr>
          <p:cNvPr id="77" name="文本框 59"/>
          <p:cNvSpPr>
            <a:spLocks noChangeArrowheads="1"/>
          </p:cNvSpPr>
          <p:nvPr/>
        </p:nvSpPr>
        <p:spPr bwMode="auto">
          <a:xfrm>
            <a:off x="1035050" y="3959225"/>
            <a:ext cx="9032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年度</a:t>
            </a:r>
            <a:endParaRPr lang="en-US" sz="2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8" name="文本框 60"/>
          <p:cNvSpPr>
            <a:spLocks noChangeArrowheads="1"/>
          </p:cNvSpPr>
          <p:nvPr/>
        </p:nvSpPr>
        <p:spPr bwMode="auto">
          <a:xfrm>
            <a:off x="125413" y="4797425"/>
            <a:ext cx="928459"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800" b="1" dirty="0" smtClean="0">
                <a:solidFill>
                  <a:schemeClr val="bg1"/>
                </a:solidFill>
                <a:latin typeface="方正姚体" panose="02010601030101010101" pitchFamily="2" charset="-122"/>
                <a:ea typeface="方正姚体" panose="02010601030101010101" pitchFamily="2" charset="-122"/>
                <a:sym typeface="方正姚体" panose="02010601030101010101" pitchFamily="2" charset="-122"/>
              </a:rPr>
              <a:t>201X</a:t>
            </a:r>
            <a:endParaRPr lang="en-US" sz="2800" b="1"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endParaRPr>
          </a:p>
          <a:p>
            <a:endParaRPr lang="zh-CN" altLang="en-US" sz="3600" b="1" dirty="0">
              <a:solidFill>
                <a:schemeClr val="bg1"/>
              </a:solidFill>
              <a:latin typeface="Agency FB" panose="020B0503020202020204" pitchFamily="34" charset="0"/>
              <a:ea typeface="方正姚体" panose="02010601030101010101" pitchFamily="2" charset="-122"/>
              <a:sym typeface="Agency FB" panose="020B0503020202020204" pitchFamily="34" charset="0"/>
            </a:endParaRPr>
          </a:p>
        </p:txBody>
      </p:sp>
      <p:sp>
        <p:nvSpPr>
          <p:cNvPr id="79" name="文本框 61"/>
          <p:cNvSpPr>
            <a:spLocks noChangeArrowheads="1"/>
          </p:cNvSpPr>
          <p:nvPr/>
        </p:nvSpPr>
        <p:spPr bwMode="auto">
          <a:xfrm>
            <a:off x="1035050" y="4822825"/>
            <a:ext cx="9032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年度</a:t>
            </a:r>
            <a:endParaRPr lang="en-US" sz="2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0" name="文本框 62"/>
          <p:cNvSpPr>
            <a:spLocks noChangeArrowheads="1"/>
          </p:cNvSpPr>
          <p:nvPr/>
        </p:nvSpPr>
        <p:spPr bwMode="auto">
          <a:xfrm>
            <a:off x="3019425" y="2146300"/>
            <a:ext cx="12303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600" b="1" dirty="0" smtClean="0">
                <a:solidFill>
                  <a:srgbClr val="FFFFFF"/>
                </a:solidFill>
                <a:latin typeface="方正姚体" panose="02010601030101010101" pitchFamily="2" charset="-122"/>
                <a:ea typeface="方正姚体" panose="02010601030101010101" pitchFamily="2" charset="-122"/>
                <a:sym typeface="方正姚体" panose="02010601030101010101" pitchFamily="2" charset="-122"/>
              </a:rPr>
              <a:t>3,458</a:t>
            </a:r>
            <a:endParaRPr lang="zh-CN" altLang="en-US" sz="3600" b="1" dirty="0">
              <a:solidFill>
                <a:srgbClr val="FFFFFF"/>
              </a:solidFill>
              <a:latin typeface="方正姚体" panose="02010601030101010101" pitchFamily="2" charset="-122"/>
              <a:ea typeface="方正姚体" panose="02010601030101010101" pitchFamily="2" charset="-122"/>
              <a:sym typeface="方正姚体" panose="02010601030101010101" pitchFamily="2" charset="-122"/>
            </a:endParaRPr>
          </a:p>
        </p:txBody>
      </p:sp>
      <p:sp>
        <p:nvSpPr>
          <p:cNvPr id="81" name="文本框 63"/>
          <p:cNvSpPr>
            <a:spLocks noChangeArrowheads="1"/>
          </p:cNvSpPr>
          <p:nvPr/>
        </p:nvSpPr>
        <p:spPr bwMode="auto">
          <a:xfrm>
            <a:off x="2879725" y="4819650"/>
            <a:ext cx="14638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600" b="1" dirty="0">
                <a:solidFill>
                  <a:srgbClr val="FFFFFF"/>
                </a:solidFill>
                <a:latin typeface="方正姚体" panose="02010601030101010101" pitchFamily="2" charset="-122"/>
                <a:ea typeface="方正姚体" panose="02010601030101010101" pitchFamily="2" charset="-122"/>
                <a:sym typeface="方正姚体" panose="02010601030101010101" pitchFamily="2" charset="-122"/>
              </a:rPr>
              <a:t>2</a:t>
            </a:r>
            <a:r>
              <a:rPr lang="en-US" sz="3600" b="1" dirty="0" smtClean="0">
                <a:solidFill>
                  <a:srgbClr val="FFFFFF"/>
                </a:solidFill>
                <a:latin typeface="方正姚体" panose="02010601030101010101" pitchFamily="2" charset="-122"/>
                <a:ea typeface="方正姚体" panose="02010601030101010101" pitchFamily="2" charset="-122"/>
                <a:sym typeface="方正姚体" panose="02010601030101010101" pitchFamily="2" charset="-122"/>
              </a:rPr>
              <a:t>2,591</a:t>
            </a:r>
            <a:endParaRPr lang="zh-CN" altLang="en-US" sz="3600" b="1" dirty="0">
              <a:solidFill>
                <a:srgbClr val="FFFFFF"/>
              </a:solidFill>
              <a:latin typeface="方正姚体" panose="02010601030101010101" pitchFamily="2" charset="-122"/>
              <a:ea typeface="方正姚体" panose="02010601030101010101" pitchFamily="2" charset="-122"/>
              <a:sym typeface="方正姚体" panose="02010601030101010101" pitchFamily="2" charset="-122"/>
            </a:endParaRPr>
          </a:p>
        </p:txBody>
      </p:sp>
      <p:sp>
        <p:nvSpPr>
          <p:cNvPr id="82" name="文本框 64"/>
          <p:cNvSpPr>
            <a:spLocks noChangeArrowheads="1"/>
          </p:cNvSpPr>
          <p:nvPr/>
        </p:nvSpPr>
        <p:spPr bwMode="auto">
          <a:xfrm>
            <a:off x="3019425" y="3903663"/>
            <a:ext cx="12303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600" b="1" dirty="0" smtClean="0">
                <a:solidFill>
                  <a:srgbClr val="FFFFFF"/>
                </a:solidFill>
                <a:latin typeface="方正姚体" panose="02010601030101010101" pitchFamily="2" charset="-122"/>
                <a:ea typeface="方正姚体" panose="02010601030101010101" pitchFamily="2" charset="-122"/>
                <a:sym typeface="方正姚体" panose="02010601030101010101" pitchFamily="2" charset="-122"/>
              </a:rPr>
              <a:t>9,674</a:t>
            </a:r>
            <a:endParaRPr lang="zh-CN" altLang="en-US" sz="3600" b="1" dirty="0">
              <a:solidFill>
                <a:srgbClr val="FFFFFF"/>
              </a:solidFill>
              <a:latin typeface="方正姚体" panose="02010601030101010101" pitchFamily="2" charset="-122"/>
              <a:ea typeface="方正姚体" panose="02010601030101010101" pitchFamily="2" charset="-122"/>
              <a:sym typeface="方正姚体" panose="02010601030101010101" pitchFamily="2" charset="-122"/>
            </a:endParaRPr>
          </a:p>
        </p:txBody>
      </p:sp>
      <p:sp>
        <p:nvSpPr>
          <p:cNvPr id="83" name="文本框 65"/>
          <p:cNvSpPr>
            <a:spLocks noChangeArrowheads="1"/>
          </p:cNvSpPr>
          <p:nvPr/>
        </p:nvSpPr>
        <p:spPr bwMode="auto">
          <a:xfrm>
            <a:off x="3019425" y="3035300"/>
            <a:ext cx="12303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600" b="1" dirty="0" smtClean="0">
                <a:solidFill>
                  <a:srgbClr val="FFFFFF"/>
                </a:solidFill>
                <a:latin typeface="方正姚体" panose="02010601030101010101" pitchFamily="2" charset="-122"/>
                <a:ea typeface="方正姚体" panose="02010601030101010101" pitchFamily="2" charset="-122"/>
                <a:sym typeface="方正姚体" panose="02010601030101010101" pitchFamily="2" charset="-122"/>
              </a:rPr>
              <a:t>5,345</a:t>
            </a:r>
            <a:endParaRPr lang="zh-CN" altLang="en-US" sz="3600" b="1" dirty="0">
              <a:solidFill>
                <a:srgbClr val="FFFFFF"/>
              </a:solidFill>
              <a:latin typeface="方正姚体" panose="02010601030101010101" pitchFamily="2" charset="-122"/>
              <a:ea typeface="方正姚体" panose="02010601030101010101" pitchFamily="2" charset="-122"/>
              <a:sym typeface="方正姚体" panose="02010601030101010101" pitchFamily="2" charset="-122"/>
            </a:endParaRPr>
          </a:p>
        </p:txBody>
      </p:sp>
      <p:sp>
        <p:nvSpPr>
          <p:cNvPr id="85" name="任意多边形 19"/>
          <p:cNvSpPr>
            <a:spLocks noChangeArrowheads="1"/>
          </p:cNvSpPr>
          <p:nvPr/>
        </p:nvSpPr>
        <p:spPr bwMode="auto">
          <a:xfrm flipV="1">
            <a:off x="4721225" y="3803650"/>
            <a:ext cx="1374775" cy="890588"/>
          </a:xfrm>
          <a:custGeom>
            <a:avLst/>
            <a:gdLst>
              <a:gd name="T0" fmla="*/ 0 w 859824"/>
              <a:gd name="T1" fmla="*/ 0 h 675510"/>
              <a:gd name="T2" fmla="*/ 859824 w 859824"/>
              <a:gd name="T3" fmla="*/ 421199 h 675510"/>
              <a:gd name="T4" fmla="*/ 859824 w 859824"/>
              <a:gd name="T5" fmla="*/ 675510 h 675510"/>
              <a:gd name="T6" fmla="*/ 0 w 859824"/>
              <a:gd name="T7" fmla="*/ 675510 h 675510"/>
              <a:gd name="T8" fmla="*/ 0 60000 65536"/>
              <a:gd name="T9" fmla="*/ 0 60000 65536"/>
              <a:gd name="T10" fmla="*/ 0 60000 65536"/>
              <a:gd name="T11" fmla="*/ 0 60000 65536"/>
              <a:gd name="T12" fmla="*/ 0 w 859824"/>
              <a:gd name="T13" fmla="*/ 0 h 675510"/>
              <a:gd name="T14" fmla="*/ 859824 w 859824"/>
              <a:gd name="T15" fmla="*/ 675510 h 675510"/>
            </a:gdLst>
            <a:ahLst/>
            <a:cxnLst>
              <a:cxn ang="T8">
                <a:pos x="T0" y="T1"/>
              </a:cxn>
              <a:cxn ang="T9">
                <a:pos x="T2" y="T3"/>
              </a:cxn>
              <a:cxn ang="T10">
                <a:pos x="T4" y="T5"/>
              </a:cxn>
              <a:cxn ang="T11">
                <a:pos x="T6" y="T7"/>
              </a:cxn>
            </a:cxnLst>
            <a:rect l="T12" t="T13" r="T14" b="T15"/>
            <a:pathLst>
              <a:path w="859824" h="675510">
                <a:moveTo>
                  <a:pt x="0" y="0"/>
                </a:moveTo>
                <a:lnTo>
                  <a:pt x="859824" y="421199"/>
                </a:lnTo>
                <a:lnTo>
                  <a:pt x="859824" y="675510"/>
                </a:lnTo>
                <a:lnTo>
                  <a:pt x="0" y="675510"/>
                </a:lnTo>
                <a:close/>
              </a:path>
            </a:pathLst>
          </a:custGeom>
          <a:solidFill>
            <a:schemeClr val="bg1">
              <a:alpha val="50000"/>
            </a:schemeClr>
          </a:solidFill>
          <a:ln>
            <a:noFill/>
          </a:ln>
        </p:spPr>
        <p:txBody>
          <a:bodyPr anchor="ctr"/>
          <a:lstStyle/>
          <a:p>
            <a:pPr algn="ctr"/>
            <a:endParaRPr lang="zh-CN" altLang="zh-CN">
              <a:solidFill>
                <a:srgbClr val="FFFFFF"/>
              </a:solidFill>
              <a:latin typeface="SimSun" panose="02010600030101010101" pitchFamily="2" charset="-122"/>
              <a:sym typeface="SimSun" panose="02010600030101010101" pitchFamily="2" charset="-122"/>
            </a:endParaRPr>
          </a:p>
        </p:txBody>
      </p:sp>
      <p:sp>
        <p:nvSpPr>
          <p:cNvPr id="87" name="任意多边形 16"/>
          <p:cNvSpPr>
            <a:spLocks noChangeArrowheads="1"/>
          </p:cNvSpPr>
          <p:nvPr/>
        </p:nvSpPr>
        <p:spPr bwMode="auto">
          <a:xfrm>
            <a:off x="4721225" y="2921000"/>
            <a:ext cx="1374775" cy="892175"/>
          </a:xfrm>
          <a:custGeom>
            <a:avLst/>
            <a:gdLst>
              <a:gd name="T0" fmla="*/ 0 w 859824"/>
              <a:gd name="T1" fmla="*/ 0 h 675510"/>
              <a:gd name="T2" fmla="*/ 859824 w 859824"/>
              <a:gd name="T3" fmla="*/ 421199 h 675510"/>
              <a:gd name="T4" fmla="*/ 859824 w 859824"/>
              <a:gd name="T5" fmla="*/ 675510 h 675510"/>
              <a:gd name="T6" fmla="*/ 0 w 859824"/>
              <a:gd name="T7" fmla="*/ 675510 h 675510"/>
              <a:gd name="T8" fmla="*/ 0 60000 65536"/>
              <a:gd name="T9" fmla="*/ 0 60000 65536"/>
              <a:gd name="T10" fmla="*/ 0 60000 65536"/>
              <a:gd name="T11" fmla="*/ 0 60000 65536"/>
              <a:gd name="T12" fmla="*/ 0 w 859824"/>
              <a:gd name="T13" fmla="*/ 0 h 675510"/>
              <a:gd name="T14" fmla="*/ 859824 w 859824"/>
              <a:gd name="T15" fmla="*/ 675510 h 675510"/>
            </a:gdLst>
            <a:ahLst/>
            <a:cxnLst>
              <a:cxn ang="T8">
                <a:pos x="T0" y="T1"/>
              </a:cxn>
              <a:cxn ang="T9">
                <a:pos x="T2" y="T3"/>
              </a:cxn>
              <a:cxn ang="T10">
                <a:pos x="T4" y="T5"/>
              </a:cxn>
              <a:cxn ang="T11">
                <a:pos x="T6" y="T7"/>
              </a:cxn>
            </a:cxnLst>
            <a:rect l="T12" t="T13" r="T14" b="T15"/>
            <a:pathLst>
              <a:path w="859824" h="675510">
                <a:moveTo>
                  <a:pt x="0" y="0"/>
                </a:moveTo>
                <a:lnTo>
                  <a:pt x="859824" y="421199"/>
                </a:lnTo>
                <a:lnTo>
                  <a:pt x="859824" y="675510"/>
                </a:lnTo>
                <a:lnTo>
                  <a:pt x="0" y="675510"/>
                </a:lnTo>
                <a:close/>
              </a:path>
            </a:pathLst>
          </a:custGeom>
          <a:solidFill>
            <a:schemeClr val="bg1">
              <a:alpha val="30000"/>
            </a:schemeClr>
          </a:solidFill>
          <a:ln>
            <a:noFill/>
          </a:ln>
        </p:spPr>
        <p:txBody>
          <a:bodyPr anchor="ctr"/>
          <a:lstStyle/>
          <a:p>
            <a:pPr algn="ctr"/>
            <a:endParaRPr lang="zh-CN" altLang="zh-CN">
              <a:solidFill>
                <a:srgbClr val="FFFFFF"/>
              </a:solidFill>
              <a:latin typeface="SimSun" panose="02010600030101010101" pitchFamily="2" charset="-122"/>
              <a:sym typeface="SimSun" panose="02010600030101010101" pitchFamily="2" charset="-122"/>
            </a:endParaRPr>
          </a:p>
        </p:txBody>
      </p:sp>
    </p:spTree>
    <p:extLst>
      <p:ext uri="{BB962C8B-B14F-4D97-AF65-F5344CB8AC3E}">
        <p14:creationId xmlns:p14="http://schemas.microsoft.com/office/powerpoint/2010/main" val="150822371"/>
      </p:ext>
    </p:extLst>
  </p:cSld>
  <p:clrMapOvr>
    <a:masterClrMapping/>
  </p:clrMapOvr>
  <p:transition spd="slow" advTm="1000">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2" name="文本框 18"/>
          <p:cNvSpPr>
            <a:spLocks noChangeArrowheads="1"/>
          </p:cNvSpPr>
          <p:nvPr/>
        </p:nvSpPr>
        <p:spPr bwMode="auto">
          <a:xfrm>
            <a:off x="4618672" y="119019"/>
            <a:ext cx="295465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5400" b="1" dirty="0" smtClean="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rPr>
              <a:t>融资需求</a:t>
            </a:r>
            <a:endParaRPr lang="en-US" altLang="en-US" sz="54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70" name="直接连接符 69"/>
          <p:cNvCxnSpPr/>
          <p:nvPr/>
        </p:nvCxnSpPr>
        <p:spPr>
          <a:xfrm flipH="1" flipV="1">
            <a:off x="8235919" y="543633"/>
            <a:ext cx="3600000" cy="253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flipV="1">
            <a:off x="329953" y="543633"/>
            <a:ext cx="3600000" cy="253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sp>
        <p:nvSpPr>
          <p:cNvPr id="5" name="六边形 4"/>
          <p:cNvSpPr>
            <a:spLocks noChangeAspect="1"/>
          </p:cNvSpPr>
          <p:nvPr/>
        </p:nvSpPr>
        <p:spPr>
          <a:xfrm rot="10800000">
            <a:off x="1836697" y="1968791"/>
            <a:ext cx="1238339" cy="1067534"/>
          </a:xfrm>
          <a:prstGeom prst="hexagon">
            <a:avLst>
              <a:gd name="adj" fmla="val 28557"/>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六边形 5"/>
          <p:cNvSpPr>
            <a:spLocks noChangeAspect="1"/>
          </p:cNvSpPr>
          <p:nvPr/>
        </p:nvSpPr>
        <p:spPr>
          <a:xfrm rot="10800000" flipH="1">
            <a:off x="2909507" y="2573528"/>
            <a:ext cx="3232866" cy="1067534"/>
          </a:xfrm>
          <a:prstGeom prst="hexagon">
            <a:avLst>
              <a:gd name="adj" fmla="val 28557"/>
              <a:gd name="vf" fmla="val 115470"/>
            </a:avLst>
          </a:prstGeom>
          <a:noFill/>
          <a:ln>
            <a:solidFill>
              <a:srgbClr val="FEFEF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六边形 6"/>
          <p:cNvSpPr>
            <a:spLocks noChangeAspect="1"/>
          </p:cNvSpPr>
          <p:nvPr/>
        </p:nvSpPr>
        <p:spPr>
          <a:xfrm rot="10800000">
            <a:off x="1836698" y="3177551"/>
            <a:ext cx="1238339" cy="1067534"/>
          </a:xfrm>
          <a:prstGeom prst="hexagon">
            <a:avLst>
              <a:gd name="adj" fmla="val 28557"/>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六边形 7"/>
          <p:cNvSpPr>
            <a:spLocks noChangeAspect="1"/>
          </p:cNvSpPr>
          <p:nvPr/>
        </p:nvSpPr>
        <p:spPr>
          <a:xfrm rot="10800000" flipH="1">
            <a:off x="2909506" y="3785181"/>
            <a:ext cx="3232866" cy="1067534"/>
          </a:xfrm>
          <a:prstGeom prst="hexagon">
            <a:avLst>
              <a:gd name="adj" fmla="val 28557"/>
              <a:gd name="vf" fmla="val 115470"/>
            </a:avLst>
          </a:prstGeom>
          <a:noFill/>
          <a:ln>
            <a:solidFill>
              <a:srgbClr val="FEFEF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六边形 8"/>
          <p:cNvSpPr>
            <a:spLocks noChangeAspect="1"/>
          </p:cNvSpPr>
          <p:nvPr/>
        </p:nvSpPr>
        <p:spPr>
          <a:xfrm rot="10800000">
            <a:off x="1836699" y="4386309"/>
            <a:ext cx="1238339" cy="1067534"/>
          </a:xfrm>
          <a:prstGeom prst="hexagon">
            <a:avLst>
              <a:gd name="adj" fmla="val 28557"/>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六边形 9"/>
          <p:cNvSpPr>
            <a:spLocks noChangeAspect="1"/>
          </p:cNvSpPr>
          <p:nvPr/>
        </p:nvSpPr>
        <p:spPr>
          <a:xfrm rot="10800000" flipH="1">
            <a:off x="2909505" y="4993938"/>
            <a:ext cx="3232866" cy="1067534"/>
          </a:xfrm>
          <a:prstGeom prst="hexagon">
            <a:avLst>
              <a:gd name="adj" fmla="val 28557"/>
              <a:gd name="vf" fmla="val 115470"/>
            </a:avLst>
          </a:prstGeom>
          <a:noFill/>
          <a:ln>
            <a:solidFill>
              <a:srgbClr val="FEFEF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六边形 10"/>
          <p:cNvSpPr>
            <a:spLocks noChangeAspect="1"/>
          </p:cNvSpPr>
          <p:nvPr/>
        </p:nvSpPr>
        <p:spPr>
          <a:xfrm rot="10800000" flipH="1">
            <a:off x="9090835" y="2573529"/>
            <a:ext cx="1238339" cy="1067534"/>
          </a:xfrm>
          <a:prstGeom prst="hexagon">
            <a:avLst>
              <a:gd name="adj" fmla="val 28557"/>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六边形 11"/>
          <p:cNvSpPr>
            <a:spLocks noChangeAspect="1"/>
          </p:cNvSpPr>
          <p:nvPr/>
        </p:nvSpPr>
        <p:spPr>
          <a:xfrm rot="10800000" flipH="1">
            <a:off x="6011703" y="3180722"/>
            <a:ext cx="3232866" cy="1067534"/>
          </a:xfrm>
          <a:prstGeom prst="hexagon">
            <a:avLst>
              <a:gd name="adj" fmla="val 28557"/>
              <a:gd name="vf" fmla="val 115470"/>
            </a:avLst>
          </a:prstGeom>
          <a:noFill/>
          <a:ln>
            <a:solidFill>
              <a:srgbClr val="FEFEF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六边形 12"/>
          <p:cNvSpPr>
            <a:spLocks noChangeAspect="1"/>
          </p:cNvSpPr>
          <p:nvPr/>
        </p:nvSpPr>
        <p:spPr>
          <a:xfrm rot="10800000" flipH="1">
            <a:off x="9090835" y="3813374"/>
            <a:ext cx="1238339" cy="1067534"/>
          </a:xfrm>
          <a:prstGeom prst="hexagon">
            <a:avLst>
              <a:gd name="adj" fmla="val 28557"/>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六边形 13"/>
          <p:cNvSpPr>
            <a:spLocks noChangeAspect="1"/>
          </p:cNvSpPr>
          <p:nvPr/>
        </p:nvSpPr>
        <p:spPr>
          <a:xfrm rot="10800000" flipH="1">
            <a:off x="6011703" y="4420568"/>
            <a:ext cx="3232866" cy="1067534"/>
          </a:xfrm>
          <a:prstGeom prst="hexagon">
            <a:avLst>
              <a:gd name="adj" fmla="val 28557"/>
              <a:gd name="vf" fmla="val 115470"/>
            </a:avLst>
          </a:prstGeom>
          <a:noFill/>
          <a:ln>
            <a:solidFill>
              <a:srgbClr val="FEFEF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a:grpSpLocks noChangeAspect="1"/>
          </p:cNvGrpSpPr>
          <p:nvPr/>
        </p:nvGrpSpPr>
        <p:grpSpPr>
          <a:xfrm>
            <a:off x="2216088" y="3596494"/>
            <a:ext cx="479553" cy="364368"/>
            <a:chOff x="4268086" y="4221191"/>
            <a:chExt cx="509646" cy="387231"/>
          </a:xfrm>
          <a:solidFill>
            <a:srgbClr val="FEFEFE"/>
          </a:solidFill>
          <a:effectLst/>
        </p:grpSpPr>
        <p:sp>
          <p:nvSpPr>
            <p:cNvPr id="16"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17"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grpSp>
      <p:grpSp>
        <p:nvGrpSpPr>
          <p:cNvPr id="18" name="组合 17"/>
          <p:cNvGrpSpPr/>
          <p:nvPr/>
        </p:nvGrpSpPr>
        <p:grpSpPr>
          <a:xfrm>
            <a:off x="2262990" y="2362885"/>
            <a:ext cx="385750" cy="368923"/>
            <a:chOff x="1004888" y="993775"/>
            <a:chExt cx="2438400" cy="2332038"/>
          </a:xfrm>
          <a:solidFill>
            <a:srgbClr val="FEFEFE"/>
          </a:solidFill>
          <a:effectLst/>
        </p:grpSpPr>
        <p:sp>
          <p:nvSpPr>
            <p:cNvPr id="19" name="Freeform 25"/>
            <p:cNvSpPr>
              <a:spLocks/>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20" name="任意多边形 19"/>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sz="2000">
                <a:solidFill>
                  <a:prstClr val="black"/>
                </a:solidFill>
              </a:endParaRPr>
            </a:p>
          </p:txBody>
        </p:sp>
      </p:grpSp>
      <p:grpSp>
        <p:nvGrpSpPr>
          <p:cNvPr id="21" name="组合 20"/>
          <p:cNvGrpSpPr/>
          <p:nvPr/>
        </p:nvGrpSpPr>
        <p:grpSpPr>
          <a:xfrm>
            <a:off x="9528143" y="2862602"/>
            <a:ext cx="339390" cy="434041"/>
            <a:chOff x="1605186" y="572440"/>
            <a:chExt cx="563562" cy="720725"/>
          </a:xfrm>
          <a:solidFill>
            <a:srgbClr val="FEFEFE"/>
          </a:solidFill>
          <a:effectLst/>
        </p:grpSpPr>
        <p:sp>
          <p:nvSpPr>
            <p:cNvPr id="22" name="Freeform 32"/>
            <p:cNvSpPr>
              <a:spLocks/>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33"/>
            <p:cNvSpPr>
              <a:spLocks/>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5" name="组合 24"/>
          <p:cNvGrpSpPr>
            <a:grpSpLocks noChangeAspect="1"/>
          </p:cNvGrpSpPr>
          <p:nvPr/>
        </p:nvGrpSpPr>
        <p:grpSpPr>
          <a:xfrm>
            <a:off x="2293129" y="4712808"/>
            <a:ext cx="376793" cy="426163"/>
            <a:chOff x="4994016" y="4872553"/>
            <a:chExt cx="406394" cy="459644"/>
          </a:xfrm>
          <a:solidFill>
            <a:srgbClr val="FEFEFE"/>
          </a:solidFill>
          <a:effectLst/>
        </p:grpSpPr>
        <p:sp>
          <p:nvSpPr>
            <p:cNvPr id="26" name="Freeform 148"/>
            <p:cNvSpPr>
              <a:spLocks noEditPoints="1"/>
            </p:cNvSpPr>
            <p:nvPr/>
          </p:nvSpPr>
          <p:spPr bwMode="auto">
            <a:xfrm>
              <a:off x="5049137" y="4872553"/>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149"/>
            <p:cNvSpPr>
              <a:spLocks noEditPoints="1"/>
            </p:cNvSpPr>
            <p:nvPr/>
          </p:nvSpPr>
          <p:spPr bwMode="auto">
            <a:xfrm>
              <a:off x="4994016" y="5104243"/>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Oval 150"/>
            <p:cNvSpPr>
              <a:spLocks noChangeArrowheads="1"/>
            </p:cNvSpPr>
            <p:nvPr/>
          </p:nvSpPr>
          <p:spPr bwMode="auto">
            <a:xfrm>
              <a:off x="5091176" y="5199535"/>
              <a:ext cx="37370" cy="3737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9" name="组合 28"/>
          <p:cNvGrpSpPr>
            <a:grpSpLocks noChangeAspect="1"/>
          </p:cNvGrpSpPr>
          <p:nvPr/>
        </p:nvGrpSpPr>
        <p:grpSpPr>
          <a:xfrm>
            <a:off x="9536507" y="4133297"/>
            <a:ext cx="375858" cy="420333"/>
            <a:chOff x="5999255" y="3275006"/>
            <a:chExt cx="402656" cy="450303"/>
          </a:xfrm>
          <a:solidFill>
            <a:srgbClr val="FEFEFE"/>
          </a:solidFill>
          <a:effectLst/>
        </p:grpSpPr>
        <p:sp>
          <p:nvSpPr>
            <p:cNvPr id="30"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40" name="文本框 57"/>
          <p:cNvSpPr txBox="1"/>
          <p:nvPr/>
        </p:nvSpPr>
        <p:spPr>
          <a:xfrm>
            <a:off x="3244287" y="2709218"/>
            <a:ext cx="2716345" cy="1000659"/>
          </a:xfrm>
          <a:prstGeom prst="rect">
            <a:avLst/>
          </a:prstGeom>
          <a:noFill/>
          <a:effectLst/>
        </p:spPr>
        <p:txBody>
          <a:bodyPr wrap="square" rtlCol="0">
            <a:spAutoFit/>
          </a:bodyPr>
          <a:lstStyle/>
          <a:p>
            <a:pPr>
              <a:lnSpc>
                <a:spcPts val="1800"/>
              </a:lnSpc>
            </a:pPr>
            <a:r>
              <a:rPr lang="zh-CN" altLang="en-US" sz="1400" b="1" dirty="0" smtClean="0">
                <a:solidFill>
                  <a:srgbClr val="FDFDFD"/>
                </a:solidFill>
                <a:latin typeface="微软雅黑" pitchFamily="34" charset="-122"/>
                <a:ea typeface="微软雅黑" pitchFamily="34" charset="-122"/>
              </a:rPr>
              <a:t>点击输入标题</a:t>
            </a:r>
            <a:endParaRPr lang="en-US" altLang="zh-CN" sz="1000" b="1" dirty="0">
              <a:solidFill>
                <a:srgbClr val="FDFDFD"/>
              </a:solidFill>
              <a:latin typeface="微软雅黑" pitchFamily="34" charset="-122"/>
              <a:ea typeface="微软雅黑" pitchFamily="34" charset="-122"/>
            </a:endParaRPr>
          </a:p>
          <a:p>
            <a:pPr>
              <a:lnSpc>
                <a:spcPts val="1800"/>
              </a:lnSpc>
            </a:pPr>
            <a:r>
              <a:rPr lang="zh-CN" altLang="en-US" sz="1200" dirty="0" smtClean="0">
                <a:solidFill>
                  <a:srgbClr val="FDFDFD"/>
                </a:solidFill>
                <a:latin typeface="微软雅黑" pitchFamily="34" charset="-122"/>
                <a:ea typeface="微软雅黑" pitchFamily="34" charset="-122"/>
              </a:rPr>
              <a:t>点击输入文本内容</a:t>
            </a:r>
            <a:r>
              <a:rPr lang="zh-CN" altLang="en-US" sz="1200" dirty="0">
                <a:solidFill>
                  <a:srgbClr val="FDFDFD"/>
                </a:solidFill>
                <a:latin typeface="微软雅黑" pitchFamily="34" charset="-122"/>
                <a:ea typeface="微软雅黑" pitchFamily="34" charset="-122"/>
              </a:rPr>
              <a:t>点击输入文本</a:t>
            </a:r>
            <a:r>
              <a:rPr lang="zh-CN" altLang="en-US" sz="1200" dirty="0" smtClean="0">
                <a:solidFill>
                  <a:srgbClr val="FDFDFD"/>
                </a:solidFill>
                <a:latin typeface="微软雅黑" pitchFamily="34" charset="-122"/>
                <a:ea typeface="微软雅黑" pitchFamily="34" charset="-122"/>
              </a:rPr>
              <a:t>内容</a:t>
            </a:r>
            <a:endParaRPr lang="en-US" altLang="zh-CN" sz="1200" dirty="0" smtClean="0">
              <a:solidFill>
                <a:srgbClr val="FDFDFD"/>
              </a:solidFill>
              <a:latin typeface="微软雅黑" pitchFamily="34" charset="-122"/>
              <a:ea typeface="微软雅黑" pitchFamily="34" charset="-122"/>
            </a:endParaRPr>
          </a:p>
          <a:p>
            <a:pPr>
              <a:lnSpc>
                <a:spcPts val="1800"/>
              </a:lnSpc>
            </a:pPr>
            <a:r>
              <a:rPr lang="zh-CN" altLang="en-US" sz="1200" dirty="0">
                <a:solidFill>
                  <a:srgbClr val="FDFDFD"/>
                </a:solidFill>
                <a:latin typeface="微软雅黑" pitchFamily="34" charset="-122"/>
                <a:ea typeface="微软雅黑" pitchFamily="34" charset="-122"/>
              </a:rPr>
              <a:t>点击输入文本内容点击输入文本</a:t>
            </a:r>
            <a:r>
              <a:rPr lang="zh-CN" altLang="en-US" sz="1200" dirty="0" smtClean="0">
                <a:solidFill>
                  <a:srgbClr val="FDFDFD"/>
                </a:solidFill>
                <a:latin typeface="微软雅黑" pitchFamily="34" charset="-122"/>
                <a:ea typeface="微软雅黑" pitchFamily="34" charset="-122"/>
              </a:rPr>
              <a:t>内容</a:t>
            </a:r>
            <a:endParaRPr lang="en-US" altLang="zh-CN" sz="1200" dirty="0">
              <a:solidFill>
                <a:srgbClr val="FDFDFD"/>
              </a:solidFill>
              <a:latin typeface="微软雅黑" pitchFamily="34" charset="-122"/>
              <a:ea typeface="微软雅黑" pitchFamily="34" charset="-122"/>
            </a:endParaRPr>
          </a:p>
          <a:p>
            <a:pPr>
              <a:lnSpc>
                <a:spcPts val="1800"/>
              </a:lnSpc>
            </a:pPr>
            <a:endParaRPr lang="en-US" altLang="zh-CN" sz="1400" dirty="0" smtClean="0">
              <a:solidFill>
                <a:srgbClr val="FDFDFD"/>
              </a:solidFill>
              <a:latin typeface="微软雅黑" pitchFamily="34" charset="-122"/>
              <a:ea typeface="微软雅黑" pitchFamily="34" charset="-122"/>
            </a:endParaRPr>
          </a:p>
        </p:txBody>
      </p:sp>
      <p:sp>
        <p:nvSpPr>
          <p:cNvPr id="41" name="文本框 57"/>
          <p:cNvSpPr txBox="1"/>
          <p:nvPr/>
        </p:nvSpPr>
        <p:spPr>
          <a:xfrm>
            <a:off x="3244287" y="3927924"/>
            <a:ext cx="2716345" cy="1000659"/>
          </a:xfrm>
          <a:prstGeom prst="rect">
            <a:avLst/>
          </a:prstGeom>
          <a:noFill/>
          <a:effectLst/>
        </p:spPr>
        <p:txBody>
          <a:bodyPr wrap="square" rtlCol="0">
            <a:spAutoFit/>
          </a:bodyPr>
          <a:lstStyle/>
          <a:p>
            <a:pPr>
              <a:lnSpc>
                <a:spcPts val="1800"/>
              </a:lnSpc>
            </a:pPr>
            <a:r>
              <a:rPr lang="zh-CN" altLang="en-US" sz="1400" b="1" dirty="0" smtClean="0">
                <a:solidFill>
                  <a:srgbClr val="FDFDFD"/>
                </a:solidFill>
                <a:latin typeface="微软雅黑" pitchFamily="34" charset="-122"/>
                <a:ea typeface="微软雅黑" pitchFamily="34" charset="-122"/>
              </a:rPr>
              <a:t>点击输入标题</a:t>
            </a:r>
            <a:endParaRPr lang="en-US" altLang="zh-CN" sz="1000" b="1" dirty="0">
              <a:solidFill>
                <a:srgbClr val="FDFDFD"/>
              </a:solidFill>
              <a:latin typeface="微软雅黑" pitchFamily="34" charset="-122"/>
              <a:ea typeface="微软雅黑" pitchFamily="34" charset="-122"/>
            </a:endParaRPr>
          </a:p>
          <a:p>
            <a:pPr>
              <a:lnSpc>
                <a:spcPts val="1800"/>
              </a:lnSpc>
            </a:pPr>
            <a:r>
              <a:rPr lang="zh-CN" altLang="en-US" sz="1200" dirty="0" smtClean="0">
                <a:solidFill>
                  <a:srgbClr val="FDFDFD"/>
                </a:solidFill>
                <a:latin typeface="微软雅黑" pitchFamily="34" charset="-122"/>
                <a:ea typeface="微软雅黑" pitchFamily="34" charset="-122"/>
              </a:rPr>
              <a:t>点击输入文本内容</a:t>
            </a:r>
            <a:r>
              <a:rPr lang="zh-CN" altLang="en-US" sz="1200" dirty="0">
                <a:solidFill>
                  <a:srgbClr val="FDFDFD"/>
                </a:solidFill>
                <a:latin typeface="微软雅黑" pitchFamily="34" charset="-122"/>
                <a:ea typeface="微软雅黑" pitchFamily="34" charset="-122"/>
              </a:rPr>
              <a:t>点击输入文本</a:t>
            </a:r>
            <a:r>
              <a:rPr lang="zh-CN" altLang="en-US" sz="1200" dirty="0" smtClean="0">
                <a:solidFill>
                  <a:srgbClr val="FDFDFD"/>
                </a:solidFill>
                <a:latin typeface="微软雅黑" pitchFamily="34" charset="-122"/>
                <a:ea typeface="微软雅黑" pitchFamily="34" charset="-122"/>
              </a:rPr>
              <a:t>内容</a:t>
            </a:r>
            <a:endParaRPr lang="en-US" altLang="zh-CN" sz="1200" dirty="0" smtClean="0">
              <a:solidFill>
                <a:srgbClr val="FDFDFD"/>
              </a:solidFill>
              <a:latin typeface="微软雅黑" pitchFamily="34" charset="-122"/>
              <a:ea typeface="微软雅黑" pitchFamily="34" charset="-122"/>
            </a:endParaRPr>
          </a:p>
          <a:p>
            <a:pPr>
              <a:lnSpc>
                <a:spcPts val="1800"/>
              </a:lnSpc>
            </a:pPr>
            <a:r>
              <a:rPr lang="zh-CN" altLang="en-US" sz="1200" dirty="0">
                <a:solidFill>
                  <a:srgbClr val="FDFDFD"/>
                </a:solidFill>
                <a:latin typeface="微软雅黑" pitchFamily="34" charset="-122"/>
                <a:ea typeface="微软雅黑" pitchFamily="34" charset="-122"/>
              </a:rPr>
              <a:t>点击输入文本内容点击输入文本</a:t>
            </a:r>
            <a:r>
              <a:rPr lang="zh-CN" altLang="en-US" sz="1200" dirty="0" smtClean="0">
                <a:solidFill>
                  <a:srgbClr val="FDFDFD"/>
                </a:solidFill>
                <a:latin typeface="微软雅黑" pitchFamily="34" charset="-122"/>
                <a:ea typeface="微软雅黑" pitchFamily="34" charset="-122"/>
              </a:rPr>
              <a:t>内容</a:t>
            </a:r>
            <a:endParaRPr lang="en-US" altLang="zh-CN" sz="1200" dirty="0">
              <a:solidFill>
                <a:srgbClr val="FDFDFD"/>
              </a:solidFill>
              <a:latin typeface="微软雅黑" pitchFamily="34" charset="-122"/>
              <a:ea typeface="微软雅黑" pitchFamily="34" charset="-122"/>
            </a:endParaRPr>
          </a:p>
          <a:p>
            <a:pPr>
              <a:lnSpc>
                <a:spcPts val="1800"/>
              </a:lnSpc>
            </a:pPr>
            <a:endParaRPr lang="en-US" altLang="zh-CN" sz="1400" dirty="0" smtClean="0">
              <a:solidFill>
                <a:srgbClr val="FDFDFD"/>
              </a:solidFill>
              <a:latin typeface="微软雅黑" pitchFamily="34" charset="-122"/>
              <a:ea typeface="微软雅黑" pitchFamily="34" charset="-122"/>
            </a:endParaRPr>
          </a:p>
        </p:txBody>
      </p:sp>
      <p:sp>
        <p:nvSpPr>
          <p:cNvPr id="42" name="文本框 57"/>
          <p:cNvSpPr txBox="1"/>
          <p:nvPr/>
        </p:nvSpPr>
        <p:spPr>
          <a:xfrm>
            <a:off x="6388171" y="3312039"/>
            <a:ext cx="2716345" cy="1000659"/>
          </a:xfrm>
          <a:prstGeom prst="rect">
            <a:avLst/>
          </a:prstGeom>
          <a:noFill/>
          <a:effectLst/>
        </p:spPr>
        <p:txBody>
          <a:bodyPr wrap="square" rtlCol="0">
            <a:spAutoFit/>
          </a:bodyPr>
          <a:lstStyle/>
          <a:p>
            <a:pPr>
              <a:lnSpc>
                <a:spcPts val="1800"/>
              </a:lnSpc>
            </a:pPr>
            <a:r>
              <a:rPr lang="zh-CN" altLang="en-US" sz="1400" b="1" dirty="0" smtClean="0">
                <a:solidFill>
                  <a:srgbClr val="FDFDFD"/>
                </a:solidFill>
                <a:latin typeface="微软雅黑" pitchFamily="34" charset="-122"/>
                <a:ea typeface="微软雅黑" pitchFamily="34" charset="-122"/>
              </a:rPr>
              <a:t>点击输入标题</a:t>
            </a:r>
            <a:endParaRPr lang="en-US" altLang="zh-CN" sz="1000" b="1" dirty="0">
              <a:solidFill>
                <a:srgbClr val="FDFDFD"/>
              </a:solidFill>
              <a:latin typeface="微软雅黑" pitchFamily="34" charset="-122"/>
              <a:ea typeface="微软雅黑" pitchFamily="34" charset="-122"/>
            </a:endParaRPr>
          </a:p>
          <a:p>
            <a:pPr>
              <a:lnSpc>
                <a:spcPts val="1800"/>
              </a:lnSpc>
            </a:pPr>
            <a:r>
              <a:rPr lang="zh-CN" altLang="en-US" sz="1200" dirty="0" smtClean="0">
                <a:solidFill>
                  <a:srgbClr val="FDFDFD"/>
                </a:solidFill>
                <a:latin typeface="微软雅黑" pitchFamily="34" charset="-122"/>
                <a:ea typeface="微软雅黑" pitchFamily="34" charset="-122"/>
              </a:rPr>
              <a:t>点击输入文本内容</a:t>
            </a:r>
            <a:r>
              <a:rPr lang="zh-CN" altLang="en-US" sz="1200" dirty="0">
                <a:solidFill>
                  <a:srgbClr val="FDFDFD"/>
                </a:solidFill>
                <a:latin typeface="微软雅黑" pitchFamily="34" charset="-122"/>
                <a:ea typeface="微软雅黑" pitchFamily="34" charset="-122"/>
              </a:rPr>
              <a:t>点击输入文本</a:t>
            </a:r>
            <a:r>
              <a:rPr lang="zh-CN" altLang="en-US" sz="1200" dirty="0" smtClean="0">
                <a:solidFill>
                  <a:srgbClr val="FDFDFD"/>
                </a:solidFill>
                <a:latin typeface="微软雅黑" pitchFamily="34" charset="-122"/>
                <a:ea typeface="微软雅黑" pitchFamily="34" charset="-122"/>
              </a:rPr>
              <a:t>内容</a:t>
            </a:r>
            <a:endParaRPr lang="en-US" altLang="zh-CN" sz="1200" dirty="0" smtClean="0">
              <a:solidFill>
                <a:srgbClr val="FDFDFD"/>
              </a:solidFill>
              <a:latin typeface="微软雅黑" pitchFamily="34" charset="-122"/>
              <a:ea typeface="微软雅黑" pitchFamily="34" charset="-122"/>
            </a:endParaRPr>
          </a:p>
          <a:p>
            <a:pPr>
              <a:lnSpc>
                <a:spcPts val="1800"/>
              </a:lnSpc>
            </a:pPr>
            <a:r>
              <a:rPr lang="zh-CN" altLang="en-US" sz="1200" dirty="0">
                <a:solidFill>
                  <a:srgbClr val="FDFDFD"/>
                </a:solidFill>
                <a:latin typeface="微软雅黑" pitchFamily="34" charset="-122"/>
                <a:ea typeface="微软雅黑" pitchFamily="34" charset="-122"/>
              </a:rPr>
              <a:t>点击输入文本内容点击输入文本</a:t>
            </a:r>
            <a:r>
              <a:rPr lang="zh-CN" altLang="en-US" sz="1200" dirty="0" smtClean="0">
                <a:solidFill>
                  <a:srgbClr val="FDFDFD"/>
                </a:solidFill>
                <a:latin typeface="微软雅黑" pitchFamily="34" charset="-122"/>
                <a:ea typeface="微软雅黑" pitchFamily="34" charset="-122"/>
              </a:rPr>
              <a:t>内容</a:t>
            </a:r>
            <a:endParaRPr lang="en-US" altLang="zh-CN" sz="1200" dirty="0">
              <a:solidFill>
                <a:srgbClr val="FDFDFD"/>
              </a:solidFill>
              <a:latin typeface="微软雅黑" pitchFamily="34" charset="-122"/>
              <a:ea typeface="微软雅黑" pitchFamily="34" charset="-122"/>
            </a:endParaRPr>
          </a:p>
          <a:p>
            <a:pPr>
              <a:lnSpc>
                <a:spcPts val="1800"/>
              </a:lnSpc>
            </a:pPr>
            <a:endParaRPr lang="en-US" altLang="zh-CN" sz="1400" dirty="0" smtClean="0">
              <a:solidFill>
                <a:srgbClr val="FDFDFD"/>
              </a:solidFill>
              <a:latin typeface="微软雅黑" pitchFamily="34" charset="-122"/>
              <a:ea typeface="微软雅黑" pitchFamily="34" charset="-122"/>
            </a:endParaRPr>
          </a:p>
        </p:txBody>
      </p:sp>
      <p:sp>
        <p:nvSpPr>
          <p:cNvPr id="43" name="文本框 57"/>
          <p:cNvSpPr txBox="1"/>
          <p:nvPr/>
        </p:nvSpPr>
        <p:spPr>
          <a:xfrm>
            <a:off x="6388171" y="4552213"/>
            <a:ext cx="2716345" cy="1000659"/>
          </a:xfrm>
          <a:prstGeom prst="rect">
            <a:avLst/>
          </a:prstGeom>
          <a:noFill/>
          <a:effectLst/>
        </p:spPr>
        <p:txBody>
          <a:bodyPr wrap="square" rtlCol="0">
            <a:spAutoFit/>
          </a:bodyPr>
          <a:lstStyle/>
          <a:p>
            <a:pPr>
              <a:lnSpc>
                <a:spcPts val="1800"/>
              </a:lnSpc>
            </a:pPr>
            <a:r>
              <a:rPr lang="zh-CN" altLang="en-US" sz="1400" b="1" dirty="0" smtClean="0">
                <a:solidFill>
                  <a:srgbClr val="FDFDFD"/>
                </a:solidFill>
                <a:latin typeface="微软雅黑" pitchFamily="34" charset="-122"/>
                <a:ea typeface="微软雅黑" pitchFamily="34" charset="-122"/>
              </a:rPr>
              <a:t>点击输入标题</a:t>
            </a:r>
            <a:endParaRPr lang="en-US" altLang="zh-CN" sz="1000" b="1" dirty="0">
              <a:solidFill>
                <a:srgbClr val="FDFDFD"/>
              </a:solidFill>
              <a:latin typeface="微软雅黑" pitchFamily="34" charset="-122"/>
              <a:ea typeface="微软雅黑" pitchFamily="34" charset="-122"/>
            </a:endParaRPr>
          </a:p>
          <a:p>
            <a:pPr>
              <a:lnSpc>
                <a:spcPts val="1800"/>
              </a:lnSpc>
            </a:pPr>
            <a:r>
              <a:rPr lang="zh-CN" altLang="en-US" sz="1200" dirty="0" smtClean="0">
                <a:solidFill>
                  <a:srgbClr val="FDFDFD"/>
                </a:solidFill>
                <a:latin typeface="微软雅黑" pitchFamily="34" charset="-122"/>
                <a:ea typeface="微软雅黑" pitchFamily="34" charset="-122"/>
              </a:rPr>
              <a:t>点击输入文本内容</a:t>
            </a:r>
            <a:r>
              <a:rPr lang="zh-CN" altLang="en-US" sz="1200" dirty="0">
                <a:solidFill>
                  <a:srgbClr val="FDFDFD"/>
                </a:solidFill>
                <a:latin typeface="微软雅黑" pitchFamily="34" charset="-122"/>
                <a:ea typeface="微软雅黑" pitchFamily="34" charset="-122"/>
              </a:rPr>
              <a:t>点击输入文本</a:t>
            </a:r>
            <a:r>
              <a:rPr lang="zh-CN" altLang="en-US" sz="1200" dirty="0" smtClean="0">
                <a:solidFill>
                  <a:srgbClr val="FDFDFD"/>
                </a:solidFill>
                <a:latin typeface="微软雅黑" pitchFamily="34" charset="-122"/>
                <a:ea typeface="微软雅黑" pitchFamily="34" charset="-122"/>
              </a:rPr>
              <a:t>内容</a:t>
            </a:r>
            <a:endParaRPr lang="en-US" altLang="zh-CN" sz="1200" dirty="0" smtClean="0">
              <a:solidFill>
                <a:srgbClr val="FDFDFD"/>
              </a:solidFill>
              <a:latin typeface="微软雅黑" pitchFamily="34" charset="-122"/>
              <a:ea typeface="微软雅黑" pitchFamily="34" charset="-122"/>
            </a:endParaRPr>
          </a:p>
          <a:p>
            <a:pPr>
              <a:lnSpc>
                <a:spcPts val="1800"/>
              </a:lnSpc>
            </a:pPr>
            <a:r>
              <a:rPr lang="zh-CN" altLang="en-US" sz="1200" dirty="0">
                <a:solidFill>
                  <a:srgbClr val="FDFDFD"/>
                </a:solidFill>
                <a:latin typeface="微软雅黑" pitchFamily="34" charset="-122"/>
                <a:ea typeface="微软雅黑" pitchFamily="34" charset="-122"/>
              </a:rPr>
              <a:t>点击输入文本内容点击输入文本</a:t>
            </a:r>
            <a:r>
              <a:rPr lang="zh-CN" altLang="en-US" sz="1200" dirty="0" smtClean="0">
                <a:solidFill>
                  <a:srgbClr val="FDFDFD"/>
                </a:solidFill>
                <a:latin typeface="微软雅黑" pitchFamily="34" charset="-122"/>
                <a:ea typeface="微软雅黑" pitchFamily="34" charset="-122"/>
              </a:rPr>
              <a:t>内容</a:t>
            </a:r>
            <a:endParaRPr lang="en-US" altLang="zh-CN" sz="1200" dirty="0">
              <a:solidFill>
                <a:srgbClr val="FDFDFD"/>
              </a:solidFill>
              <a:latin typeface="微软雅黑" pitchFamily="34" charset="-122"/>
              <a:ea typeface="微软雅黑" pitchFamily="34" charset="-122"/>
            </a:endParaRPr>
          </a:p>
          <a:p>
            <a:pPr>
              <a:lnSpc>
                <a:spcPts val="1800"/>
              </a:lnSpc>
            </a:pPr>
            <a:endParaRPr lang="en-US" altLang="zh-CN" sz="1400" dirty="0" smtClean="0">
              <a:solidFill>
                <a:srgbClr val="FDFDFD"/>
              </a:solidFill>
              <a:latin typeface="微软雅黑" pitchFamily="34" charset="-122"/>
              <a:ea typeface="微软雅黑" pitchFamily="34" charset="-122"/>
            </a:endParaRPr>
          </a:p>
        </p:txBody>
      </p:sp>
      <p:sp>
        <p:nvSpPr>
          <p:cNvPr id="44" name="文本框 57"/>
          <p:cNvSpPr txBox="1"/>
          <p:nvPr/>
        </p:nvSpPr>
        <p:spPr>
          <a:xfrm>
            <a:off x="3244287" y="5138971"/>
            <a:ext cx="2716345" cy="1000659"/>
          </a:xfrm>
          <a:prstGeom prst="rect">
            <a:avLst/>
          </a:prstGeom>
          <a:noFill/>
          <a:effectLst/>
        </p:spPr>
        <p:txBody>
          <a:bodyPr wrap="square" rtlCol="0">
            <a:spAutoFit/>
          </a:bodyPr>
          <a:lstStyle/>
          <a:p>
            <a:pPr>
              <a:lnSpc>
                <a:spcPts val="1800"/>
              </a:lnSpc>
            </a:pPr>
            <a:r>
              <a:rPr lang="zh-CN" altLang="en-US" sz="1400" b="1" dirty="0" smtClean="0">
                <a:solidFill>
                  <a:srgbClr val="FDFDFD"/>
                </a:solidFill>
                <a:latin typeface="微软雅黑" pitchFamily="34" charset="-122"/>
                <a:ea typeface="微软雅黑" pitchFamily="34" charset="-122"/>
              </a:rPr>
              <a:t>点击输入标题</a:t>
            </a:r>
            <a:endParaRPr lang="en-US" altLang="zh-CN" sz="1000" b="1" dirty="0">
              <a:solidFill>
                <a:srgbClr val="FDFDFD"/>
              </a:solidFill>
              <a:latin typeface="微软雅黑" pitchFamily="34" charset="-122"/>
              <a:ea typeface="微软雅黑" pitchFamily="34" charset="-122"/>
            </a:endParaRPr>
          </a:p>
          <a:p>
            <a:pPr>
              <a:lnSpc>
                <a:spcPts val="1800"/>
              </a:lnSpc>
            </a:pPr>
            <a:r>
              <a:rPr lang="zh-CN" altLang="en-US" sz="1200" dirty="0" smtClean="0">
                <a:solidFill>
                  <a:srgbClr val="FDFDFD"/>
                </a:solidFill>
                <a:latin typeface="微软雅黑" pitchFamily="34" charset="-122"/>
                <a:ea typeface="微软雅黑" pitchFamily="34" charset="-122"/>
              </a:rPr>
              <a:t>点击输入文本内容</a:t>
            </a:r>
            <a:r>
              <a:rPr lang="zh-CN" altLang="en-US" sz="1200" dirty="0">
                <a:solidFill>
                  <a:srgbClr val="FDFDFD"/>
                </a:solidFill>
                <a:latin typeface="微软雅黑" pitchFamily="34" charset="-122"/>
                <a:ea typeface="微软雅黑" pitchFamily="34" charset="-122"/>
              </a:rPr>
              <a:t>点击输入文本</a:t>
            </a:r>
            <a:r>
              <a:rPr lang="zh-CN" altLang="en-US" sz="1200" dirty="0" smtClean="0">
                <a:solidFill>
                  <a:srgbClr val="FDFDFD"/>
                </a:solidFill>
                <a:latin typeface="微软雅黑" pitchFamily="34" charset="-122"/>
                <a:ea typeface="微软雅黑" pitchFamily="34" charset="-122"/>
              </a:rPr>
              <a:t>内容</a:t>
            </a:r>
            <a:endParaRPr lang="en-US" altLang="zh-CN" sz="1200" dirty="0" smtClean="0">
              <a:solidFill>
                <a:srgbClr val="FDFDFD"/>
              </a:solidFill>
              <a:latin typeface="微软雅黑" pitchFamily="34" charset="-122"/>
              <a:ea typeface="微软雅黑" pitchFamily="34" charset="-122"/>
            </a:endParaRPr>
          </a:p>
          <a:p>
            <a:pPr>
              <a:lnSpc>
                <a:spcPts val="1800"/>
              </a:lnSpc>
            </a:pPr>
            <a:r>
              <a:rPr lang="zh-CN" altLang="en-US" sz="1200" dirty="0">
                <a:solidFill>
                  <a:srgbClr val="FDFDFD"/>
                </a:solidFill>
                <a:latin typeface="微软雅黑" pitchFamily="34" charset="-122"/>
                <a:ea typeface="微软雅黑" pitchFamily="34" charset="-122"/>
              </a:rPr>
              <a:t>点击输入文本内容点击输入文本</a:t>
            </a:r>
            <a:r>
              <a:rPr lang="zh-CN" altLang="en-US" sz="1200" dirty="0" smtClean="0">
                <a:solidFill>
                  <a:srgbClr val="FDFDFD"/>
                </a:solidFill>
                <a:latin typeface="微软雅黑" pitchFamily="34" charset="-122"/>
                <a:ea typeface="微软雅黑" pitchFamily="34" charset="-122"/>
              </a:rPr>
              <a:t>内容</a:t>
            </a:r>
            <a:endParaRPr lang="en-US" altLang="zh-CN" sz="1200" dirty="0">
              <a:solidFill>
                <a:srgbClr val="FDFDFD"/>
              </a:solidFill>
              <a:latin typeface="微软雅黑" pitchFamily="34" charset="-122"/>
              <a:ea typeface="微软雅黑" pitchFamily="34" charset="-122"/>
            </a:endParaRPr>
          </a:p>
          <a:p>
            <a:pPr>
              <a:lnSpc>
                <a:spcPts val="1800"/>
              </a:lnSpc>
            </a:pPr>
            <a:endParaRPr lang="en-US" altLang="zh-CN" sz="1400" dirty="0" smtClean="0">
              <a:solidFill>
                <a:srgbClr val="FDFDFD"/>
              </a:solidFill>
              <a:latin typeface="微软雅黑" pitchFamily="34" charset="-122"/>
              <a:ea typeface="微软雅黑" pitchFamily="34" charset="-122"/>
            </a:endParaRPr>
          </a:p>
        </p:txBody>
      </p:sp>
    </p:spTree>
    <p:extLst>
      <p:ext uri="{BB962C8B-B14F-4D97-AF65-F5344CB8AC3E}">
        <p14:creationId xmlns:p14="http://schemas.microsoft.com/office/powerpoint/2010/main" val="1391517839"/>
      </p:ext>
    </p:extLst>
  </p:cSld>
  <p:clrMapOvr>
    <a:masterClrMapping/>
  </p:clrMapOvr>
  <p:transition spd="slow" advTm="1000">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2" name="文本框 18"/>
          <p:cNvSpPr>
            <a:spLocks noChangeArrowheads="1"/>
          </p:cNvSpPr>
          <p:nvPr/>
        </p:nvSpPr>
        <p:spPr bwMode="auto">
          <a:xfrm>
            <a:off x="4618672" y="119019"/>
            <a:ext cx="295465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5400" b="1" dirty="0" smtClean="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rPr>
              <a:t>融资需求</a:t>
            </a:r>
            <a:endParaRPr lang="en-US" altLang="en-US" sz="54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70" name="直接连接符 69"/>
          <p:cNvCxnSpPr/>
          <p:nvPr/>
        </p:nvCxnSpPr>
        <p:spPr>
          <a:xfrm flipH="1" flipV="1">
            <a:off x="8235919" y="543633"/>
            <a:ext cx="3600000" cy="253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flipV="1">
            <a:off x="329953" y="543633"/>
            <a:ext cx="3600000" cy="253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sp>
        <p:nvSpPr>
          <p:cNvPr id="5" name="任意多边形 4"/>
          <p:cNvSpPr>
            <a:spLocks noChangeAspect="1"/>
          </p:cNvSpPr>
          <p:nvPr/>
        </p:nvSpPr>
        <p:spPr>
          <a:xfrm>
            <a:off x="5380286" y="4269393"/>
            <a:ext cx="1385822" cy="2028223"/>
          </a:xfrm>
          <a:custGeom>
            <a:avLst/>
            <a:gdLst>
              <a:gd name="connsiteX0" fmla="*/ 692911 w 1385822"/>
              <a:gd name="connsiteY0" fmla="*/ 0 h 2028223"/>
              <a:gd name="connsiteX1" fmla="*/ 1271268 w 1385822"/>
              <a:gd name="connsiteY1" fmla="*/ 949723 h 2028223"/>
              <a:gd name="connsiteX2" fmla="*/ 1268474 w 1385822"/>
              <a:gd name="connsiteY2" fmla="*/ 949723 h 2028223"/>
              <a:gd name="connsiteX3" fmla="*/ 1331370 w 1385822"/>
              <a:gd name="connsiteY3" fmla="*/ 1065600 h 2028223"/>
              <a:gd name="connsiteX4" fmla="*/ 1385822 w 1385822"/>
              <a:gd name="connsiteY4" fmla="*/ 1335312 h 2028223"/>
              <a:gd name="connsiteX5" fmla="*/ 692911 w 1385822"/>
              <a:gd name="connsiteY5" fmla="*/ 2028223 h 2028223"/>
              <a:gd name="connsiteX6" fmla="*/ 0 w 1385822"/>
              <a:gd name="connsiteY6" fmla="*/ 1335312 h 2028223"/>
              <a:gd name="connsiteX7" fmla="*/ 54452 w 1385822"/>
              <a:gd name="connsiteY7" fmla="*/ 1065600 h 2028223"/>
              <a:gd name="connsiteX8" fmla="*/ 117348 w 1385822"/>
              <a:gd name="connsiteY8" fmla="*/ 949723 h 2028223"/>
              <a:gd name="connsiteX9" fmla="*/ 114554 w 1385822"/>
              <a:gd name="connsiteY9" fmla="*/ 949723 h 2028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5822" h="2028223">
                <a:moveTo>
                  <a:pt x="692911" y="0"/>
                </a:moveTo>
                <a:lnTo>
                  <a:pt x="1271268" y="949723"/>
                </a:lnTo>
                <a:lnTo>
                  <a:pt x="1268474" y="949723"/>
                </a:lnTo>
                <a:lnTo>
                  <a:pt x="1331370" y="1065600"/>
                </a:lnTo>
                <a:cubicBezTo>
                  <a:pt x="1366433" y="1148499"/>
                  <a:pt x="1385822" y="1239641"/>
                  <a:pt x="1385822" y="1335312"/>
                </a:cubicBezTo>
                <a:cubicBezTo>
                  <a:pt x="1385822" y="1717996"/>
                  <a:pt x="1075595" y="2028223"/>
                  <a:pt x="692911" y="2028223"/>
                </a:cubicBezTo>
                <a:cubicBezTo>
                  <a:pt x="310227" y="2028223"/>
                  <a:pt x="0" y="1717996"/>
                  <a:pt x="0" y="1335312"/>
                </a:cubicBezTo>
                <a:cubicBezTo>
                  <a:pt x="0" y="1239641"/>
                  <a:pt x="19389" y="1148499"/>
                  <a:pt x="54452" y="1065600"/>
                </a:cubicBezTo>
                <a:lnTo>
                  <a:pt x="117348" y="949723"/>
                </a:lnTo>
                <a:lnTo>
                  <a:pt x="114554" y="949723"/>
                </a:lnTo>
                <a:close/>
              </a:path>
            </a:pathLst>
          </a:cu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a:spLocks noChangeAspect="1"/>
          </p:cNvSpPr>
          <p:nvPr/>
        </p:nvSpPr>
        <p:spPr>
          <a:xfrm>
            <a:off x="5500695" y="5026439"/>
            <a:ext cx="1145004" cy="1145004"/>
          </a:xfrm>
          <a:prstGeom prst="ellipse">
            <a:avLst/>
          </a:prstGeom>
          <a:solidFill>
            <a:srgbClr val="FFFFFF">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a:spLocks noChangeAspect="1"/>
          </p:cNvSpPr>
          <p:nvPr/>
        </p:nvSpPr>
        <p:spPr>
          <a:xfrm rot="18095796">
            <a:off x="6385452" y="3717673"/>
            <a:ext cx="1385822" cy="2028223"/>
          </a:xfrm>
          <a:custGeom>
            <a:avLst/>
            <a:gdLst>
              <a:gd name="connsiteX0" fmla="*/ 692911 w 1385822"/>
              <a:gd name="connsiteY0" fmla="*/ 0 h 2028223"/>
              <a:gd name="connsiteX1" fmla="*/ 1271268 w 1385822"/>
              <a:gd name="connsiteY1" fmla="*/ 949723 h 2028223"/>
              <a:gd name="connsiteX2" fmla="*/ 1268474 w 1385822"/>
              <a:gd name="connsiteY2" fmla="*/ 949723 h 2028223"/>
              <a:gd name="connsiteX3" fmla="*/ 1331370 w 1385822"/>
              <a:gd name="connsiteY3" fmla="*/ 1065600 h 2028223"/>
              <a:gd name="connsiteX4" fmla="*/ 1385822 w 1385822"/>
              <a:gd name="connsiteY4" fmla="*/ 1335312 h 2028223"/>
              <a:gd name="connsiteX5" fmla="*/ 692911 w 1385822"/>
              <a:gd name="connsiteY5" fmla="*/ 2028223 h 2028223"/>
              <a:gd name="connsiteX6" fmla="*/ 0 w 1385822"/>
              <a:gd name="connsiteY6" fmla="*/ 1335312 h 2028223"/>
              <a:gd name="connsiteX7" fmla="*/ 54452 w 1385822"/>
              <a:gd name="connsiteY7" fmla="*/ 1065600 h 2028223"/>
              <a:gd name="connsiteX8" fmla="*/ 117348 w 1385822"/>
              <a:gd name="connsiteY8" fmla="*/ 949723 h 2028223"/>
              <a:gd name="connsiteX9" fmla="*/ 114554 w 1385822"/>
              <a:gd name="connsiteY9" fmla="*/ 949723 h 2028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5822" h="2028223">
                <a:moveTo>
                  <a:pt x="692911" y="0"/>
                </a:moveTo>
                <a:lnTo>
                  <a:pt x="1271268" y="949723"/>
                </a:lnTo>
                <a:lnTo>
                  <a:pt x="1268474" y="949723"/>
                </a:lnTo>
                <a:lnTo>
                  <a:pt x="1331370" y="1065600"/>
                </a:lnTo>
                <a:cubicBezTo>
                  <a:pt x="1366433" y="1148499"/>
                  <a:pt x="1385822" y="1239641"/>
                  <a:pt x="1385822" y="1335312"/>
                </a:cubicBezTo>
                <a:cubicBezTo>
                  <a:pt x="1385822" y="1717996"/>
                  <a:pt x="1075595" y="2028223"/>
                  <a:pt x="692911" y="2028223"/>
                </a:cubicBezTo>
                <a:cubicBezTo>
                  <a:pt x="310227" y="2028223"/>
                  <a:pt x="0" y="1717996"/>
                  <a:pt x="0" y="1335312"/>
                </a:cubicBezTo>
                <a:cubicBezTo>
                  <a:pt x="0" y="1239641"/>
                  <a:pt x="19389" y="1148499"/>
                  <a:pt x="54452" y="1065600"/>
                </a:cubicBezTo>
                <a:lnTo>
                  <a:pt x="117348" y="949723"/>
                </a:lnTo>
                <a:lnTo>
                  <a:pt x="114554" y="949723"/>
                </a:lnTo>
                <a:close/>
              </a:path>
            </a:pathLst>
          </a:cu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a:spLocks noChangeAspect="1"/>
          </p:cNvSpPr>
          <p:nvPr/>
        </p:nvSpPr>
        <p:spPr>
          <a:xfrm rot="18095796">
            <a:off x="6774537" y="4324551"/>
            <a:ext cx="1145004" cy="1145004"/>
          </a:xfrm>
          <a:prstGeom prst="ellipse">
            <a:avLst/>
          </a:prstGeom>
          <a:solidFill>
            <a:srgbClr val="FFFFFF">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a:spLocks noChangeAspect="1"/>
          </p:cNvSpPr>
          <p:nvPr/>
        </p:nvSpPr>
        <p:spPr>
          <a:xfrm rot="3504204" flipV="1">
            <a:off x="6344253" y="2595637"/>
            <a:ext cx="1385822" cy="2028223"/>
          </a:xfrm>
          <a:custGeom>
            <a:avLst/>
            <a:gdLst>
              <a:gd name="connsiteX0" fmla="*/ 692911 w 1385822"/>
              <a:gd name="connsiteY0" fmla="*/ 0 h 2028223"/>
              <a:gd name="connsiteX1" fmla="*/ 1271268 w 1385822"/>
              <a:gd name="connsiteY1" fmla="*/ 949723 h 2028223"/>
              <a:gd name="connsiteX2" fmla="*/ 1268474 w 1385822"/>
              <a:gd name="connsiteY2" fmla="*/ 949723 h 2028223"/>
              <a:gd name="connsiteX3" fmla="*/ 1331370 w 1385822"/>
              <a:gd name="connsiteY3" fmla="*/ 1065600 h 2028223"/>
              <a:gd name="connsiteX4" fmla="*/ 1385822 w 1385822"/>
              <a:gd name="connsiteY4" fmla="*/ 1335312 h 2028223"/>
              <a:gd name="connsiteX5" fmla="*/ 692911 w 1385822"/>
              <a:gd name="connsiteY5" fmla="*/ 2028223 h 2028223"/>
              <a:gd name="connsiteX6" fmla="*/ 0 w 1385822"/>
              <a:gd name="connsiteY6" fmla="*/ 1335312 h 2028223"/>
              <a:gd name="connsiteX7" fmla="*/ 54452 w 1385822"/>
              <a:gd name="connsiteY7" fmla="*/ 1065600 h 2028223"/>
              <a:gd name="connsiteX8" fmla="*/ 117348 w 1385822"/>
              <a:gd name="connsiteY8" fmla="*/ 949723 h 2028223"/>
              <a:gd name="connsiteX9" fmla="*/ 114554 w 1385822"/>
              <a:gd name="connsiteY9" fmla="*/ 949723 h 2028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5822" h="2028223">
                <a:moveTo>
                  <a:pt x="692911" y="0"/>
                </a:moveTo>
                <a:lnTo>
                  <a:pt x="1271268" y="949723"/>
                </a:lnTo>
                <a:lnTo>
                  <a:pt x="1268474" y="949723"/>
                </a:lnTo>
                <a:lnTo>
                  <a:pt x="1331370" y="1065600"/>
                </a:lnTo>
                <a:cubicBezTo>
                  <a:pt x="1366433" y="1148499"/>
                  <a:pt x="1385822" y="1239641"/>
                  <a:pt x="1385822" y="1335312"/>
                </a:cubicBezTo>
                <a:cubicBezTo>
                  <a:pt x="1385822" y="1717996"/>
                  <a:pt x="1075595" y="2028223"/>
                  <a:pt x="692911" y="2028223"/>
                </a:cubicBezTo>
                <a:cubicBezTo>
                  <a:pt x="310227" y="2028223"/>
                  <a:pt x="0" y="1717996"/>
                  <a:pt x="0" y="1335312"/>
                </a:cubicBezTo>
                <a:cubicBezTo>
                  <a:pt x="0" y="1239641"/>
                  <a:pt x="19389" y="1148499"/>
                  <a:pt x="54452" y="1065600"/>
                </a:cubicBezTo>
                <a:lnTo>
                  <a:pt x="117348" y="949723"/>
                </a:lnTo>
                <a:lnTo>
                  <a:pt x="114554" y="949723"/>
                </a:lnTo>
                <a:close/>
              </a:path>
            </a:pathLst>
          </a:cu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a:spLocks noChangeAspect="1"/>
          </p:cNvSpPr>
          <p:nvPr/>
        </p:nvSpPr>
        <p:spPr>
          <a:xfrm rot="3504204" flipV="1">
            <a:off x="6733338" y="2871978"/>
            <a:ext cx="1145004" cy="1145004"/>
          </a:xfrm>
          <a:prstGeom prst="ellipse">
            <a:avLst/>
          </a:prstGeom>
          <a:solidFill>
            <a:srgbClr val="FFFFFF">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a:spLocks noChangeAspect="1"/>
          </p:cNvSpPr>
          <p:nvPr/>
        </p:nvSpPr>
        <p:spPr>
          <a:xfrm rot="18095796" flipH="1" flipV="1">
            <a:off x="4388651" y="2579431"/>
            <a:ext cx="1385822" cy="2028223"/>
          </a:xfrm>
          <a:custGeom>
            <a:avLst/>
            <a:gdLst>
              <a:gd name="connsiteX0" fmla="*/ 692911 w 1385822"/>
              <a:gd name="connsiteY0" fmla="*/ 0 h 2028223"/>
              <a:gd name="connsiteX1" fmla="*/ 1271268 w 1385822"/>
              <a:gd name="connsiteY1" fmla="*/ 949723 h 2028223"/>
              <a:gd name="connsiteX2" fmla="*/ 1268474 w 1385822"/>
              <a:gd name="connsiteY2" fmla="*/ 949723 h 2028223"/>
              <a:gd name="connsiteX3" fmla="*/ 1331370 w 1385822"/>
              <a:gd name="connsiteY3" fmla="*/ 1065600 h 2028223"/>
              <a:gd name="connsiteX4" fmla="*/ 1385822 w 1385822"/>
              <a:gd name="connsiteY4" fmla="*/ 1335312 h 2028223"/>
              <a:gd name="connsiteX5" fmla="*/ 692911 w 1385822"/>
              <a:gd name="connsiteY5" fmla="*/ 2028223 h 2028223"/>
              <a:gd name="connsiteX6" fmla="*/ 0 w 1385822"/>
              <a:gd name="connsiteY6" fmla="*/ 1335312 h 2028223"/>
              <a:gd name="connsiteX7" fmla="*/ 54452 w 1385822"/>
              <a:gd name="connsiteY7" fmla="*/ 1065600 h 2028223"/>
              <a:gd name="connsiteX8" fmla="*/ 117348 w 1385822"/>
              <a:gd name="connsiteY8" fmla="*/ 949723 h 2028223"/>
              <a:gd name="connsiteX9" fmla="*/ 114554 w 1385822"/>
              <a:gd name="connsiteY9" fmla="*/ 949723 h 2028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5822" h="2028223">
                <a:moveTo>
                  <a:pt x="692911" y="0"/>
                </a:moveTo>
                <a:lnTo>
                  <a:pt x="1271268" y="949723"/>
                </a:lnTo>
                <a:lnTo>
                  <a:pt x="1268474" y="949723"/>
                </a:lnTo>
                <a:lnTo>
                  <a:pt x="1331370" y="1065600"/>
                </a:lnTo>
                <a:cubicBezTo>
                  <a:pt x="1366433" y="1148499"/>
                  <a:pt x="1385822" y="1239641"/>
                  <a:pt x="1385822" y="1335312"/>
                </a:cubicBezTo>
                <a:cubicBezTo>
                  <a:pt x="1385822" y="1717996"/>
                  <a:pt x="1075595" y="2028223"/>
                  <a:pt x="692911" y="2028223"/>
                </a:cubicBezTo>
                <a:cubicBezTo>
                  <a:pt x="310227" y="2028223"/>
                  <a:pt x="0" y="1717996"/>
                  <a:pt x="0" y="1335312"/>
                </a:cubicBezTo>
                <a:cubicBezTo>
                  <a:pt x="0" y="1239641"/>
                  <a:pt x="19389" y="1148499"/>
                  <a:pt x="54452" y="1065600"/>
                </a:cubicBezTo>
                <a:lnTo>
                  <a:pt x="117348" y="949723"/>
                </a:lnTo>
                <a:lnTo>
                  <a:pt x="114554" y="949723"/>
                </a:lnTo>
                <a:close/>
              </a:path>
            </a:pathLst>
          </a:cu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a:spLocks noChangeAspect="1"/>
          </p:cNvSpPr>
          <p:nvPr/>
        </p:nvSpPr>
        <p:spPr>
          <a:xfrm rot="18095796" flipH="1" flipV="1">
            <a:off x="4240384" y="2855772"/>
            <a:ext cx="1145004" cy="1145004"/>
          </a:xfrm>
          <a:prstGeom prst="ellipse">
            <a:avLst/>
          </a:prstGeom>
          <a:solidFill>
            <a:srgbClr val="FFFFFF">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a:spLocks noChangeAspect="1"/>
          </p:cNvSpPr>
          <p:nvPr/>
        </p:nvSpPr>
        <p:spPr>
          <a:xfrm rot="3504204" flipH="1">
            <a:off x="4371090" y="3701115"/>
            <a:ext cx="1385822" cy="2028223"/>
          </a:xfrm>
          <a:custGeom>
            <a:avLst/>
            <a:gdLst>
              <a:gd name="connsiteX0" fmla="*/ 692911 w 1385822"/>
              <a:gd name="connsiteY0" fmla="*/ 0 h 2028223"/>
              <a:gd name="connsiteX1" fmla="*/ 1271268 w 1385822"/>
              <a:gd name="connsiteY1" fmla="*/ 949723 h 2028223"/>
              <a:gd name="connsiteX2" fmla="*/ 1268474 w 1385822"/>
              <a:gd name="connsiteY2" fmla="*/ 949723 h 2028223"/>
              <a:gd name="connsiteX3" fmla="*/ 1331370 w 1385822"/>
              <a:gd name="connsiteY3" fmla="*/ 1065600 h 2028223"/>
              <a:gd name="connsiteX4" fmla="*/ 1385822 w 1385822"/>
              <a:gd name="connsiteY4" fmla="*/ 1335312 h 2028223"/>
              <a:gd name="connsiteX5" fmla="*/ 692911 w 1385822"/>
              <a:gd name="connsiteY5" fmla="*/ 2028223 h 2028223"/>
              <a:gd name="connsiteX6" fmla="*/ 0 w 1385822"/>
              <a:gd name="connsiteY6" fmla="*/ 1335312 h 2028223"/>
              <a:gd name="connsiteX7" fmla="*/ 54452 w 1385822"/>
              <a:gd name="connsiteY7" fmla="*/ 1065600 h 2028223"/>
              <a:gd name="connsiteX8" fmla="*/ 117348 w 1385822"/>
              <a:gd name="connsiteY8" fmla="*/ 949723 h 2028223"/>
              <a:gd name="connsiteX9" fmla="*/ 114554 w 1385822"/>
              <a:gd name="connsiteY9" fmla="*/ 949723 h 2028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5822" h="2028223">
                <a:moveTo>
                  <a:pt x="692911" y="0"/>
                </a:moveTo>
                <a:lnTo>
                  <a:pt x="1271268" y="949723"/>
                </a:lnTo>
                <a:lnTo>
                  <a:pt x="1268474" y="949723"/>
                </a:lnTo>
                <a:lnTo>
                  <a:pt x="1331370" y="1065600"/>
                </a:lnTo>
                <a:cubicBezTo>
                  <a:pt x="1366433" y="1148499"/>
                  <a:pt x="1385822" y="1239641"/>
                  <a:pt x="1385822" y="1335312"/>
                </a:cubicBezTo>
                <a:cubicBezTo>
                  <a:pt x="1385822" y="1717996"/>
                  <a:pt x="1075595" y="2028223"/>
                  <a:pt x="692911" y="2028223"/>
                </a:cubicBezTo>
                <a:cubicBezTo>
                  <a:pt x="310227" y="2028223"/>
                  <a:pt x="0" y="1717996"/>
                  <a:pt x="0" y="1335312"/>
                </a:cubicBezTo>
                <a:cubicBezTo>
                  <a:pt x="0" y="1239641"/>
                  <a:pt x="19389" y="1148499"/>
                  <a:pt x="54452" y="1065600"/>
                </a:cubicBezTo>
                <a:lnTo>
                  <a:pt x="117348" y="949723"/>
                </a:lnTo>
                <a:lnTo>
                  <a:pt x="114554" y="949723"/>
                </a:lnTo>
                <a:close/>
              </a:path>
            </a:pathLst>
          </a:cu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a:spLocks noChangeAspect="1"/>
          </p:cNvSpPr>
          <p:nvPr/>
        </p:nvSpPr>
        <p:spPr>
          <a:xfrm rot="3504204" flipH="1">
            <a:off x="4222823" y="4307993"/>
            <a:ext cx="1145004" cy="1145004"/>
          </a:xfrm>
          <a:prstGeom prst="ellipse">
            <a:avLst/>
          </a:prstGeom>
          <a:solidFill>
            <a:srgbClr val="FFFFFF">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a:spLocks noChangeAspect="1"/>
          </p:cNvSpPr>
          <p:nvPr/>
        </p:nvSpPr>
        <p:spPr>
          <a:xfrm flipV="1">
            <a:off x="5380286" y="2015733"/>
            <a:ext cx="1385822" cy="2028223"/>
          </a:xfrm>
          <a:custGeom>
            <a:avLst/>
            <a:gdLst>
              <a:gd name="connsiteX0" fmla="*/ 692911 w 1385822"/>
              <a:gd name="connsiteY0" fmla="*/ 0 h 2028223"/>
              <a:gd name="connsiteX1" fmla="*/ 1271268 w 1385822"/>
              <a:gd name="connsiteY1" fmla="*/ 949723 h 2028223"/>
              <a:gd name="connsiteX2" fmla="*/ 1268474 w 1385822"/>
              <a:gd name="connsiteY2" fmla="*/ 949723 h 2028223"/>
              <a:gd name="connsiteX3" fmla="*/ 1331370 w 1385822"/>
              <a:gd name="connsiteY3" fmla="*/ 1065600 h 2028223"/>
              <a:gd name="connsiteX4" fmla="*/ 1385822 w 1385822"/>
              <a:gd name="connsiteY4" fmla="*/ 1335312 h 2028223"/>
              <a:gd name="connsiteX5" fmla="*/ 692911 w 1385822"/>
              <a:gd name="connsiteY5" fmla="*/ 2028223 h 2028223"/>
              <a:gd name="connsiteX6" fmla="*/ 0 w 1385822"/>
              <a:gd name="connsiteY6" fmla="*/ 1335312 h 2028223"/>
              <a:gd name="connsiteX7" fmla="*/ 54452 w 1385822"/>
              <a:gd name="connsiteY7" fmla="*/ 1065600 h 2028223"/>
              <a:gd name="connsiteX8" fmla="*/ 117348 w 1385822"/>
              <a:gd name="connsiteY8" fmla="*/ 949723 h 2028223"/>
              <a:gd name="connsiteX9" fmla="*/ 114554 w 1385822"/>
              <a:gd name="connsiteY9" fmla="*/ 949723 h 2028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5822" h="2028223">
                <a:moveTo>
                  <a:pt x="692911" y="0"/>
                </a:moveTo>
                <a:lnTo>
                  <a:pt x="1271268" y="949723"/>
                </a:lnTo>
                <a:lnTo>
                  <a:pt x="1268474" y="949723"/>
                </a:lnTo>
                <a:lnTo>
                  <a:pt x="1331370" y="1065600"/>
                </a:lnTo>
                <a:cubicBezTo>
                  <a:pt x="1366433" y="1148499"/>
                  <a:pt x="1385822" y="1239641"/>
                  <a:pt x="1385822" y="1335312"/>
                </a:cubicBezTo>
                <a:cubicBezTo>
                  <a:pt x="1385822" y="1717996"/>
                  <a:pt x="1075595" y="2028223"/>
                  <a:pt x="692911" y="2028223"/>
                </a:cubicBezTo>
                <a:cubicBezTo>
                  <a:pt x="310227" y="2028223"/>
                  <a:pt x="0" y="1717996"/>
                  <a:pt x="0" y="1335312"/>
                </a:cubicBezTo>
                <a:cubicBezTo>
                  <a:pt x="0" y="1239641"/>
                  <a:pt x="19389" y="1148499"/>
                  <a:pt x="54452" y="1065600"/>
                </a:cubicBezTo>
                <a:lnTo>
                  <a:pt x="117348" y="949723"/>
                </a:lnTo>
                <a:lnTo>
                  <a:pt x="114554" y="949723"/>
                </a:lnTo>
                <a:close/>
              </a:path>
            </a:pathLst>
          </a:cu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a:spLocks noChangeAspect="1"/>
          </p:cNvSpPr>
          <p:nvPr/>
        </p:nvSpPr>
        <p:spPr>
          <a:xfrm flipV="1">
            <a:off x="5500695" y="2141906"/>
            <a:ext cx="1145004" cy="1145004"/>
          </a:xfrm>
          <a:prstGeom prst="ellipse">
            <a:avLst/>
          </a:prstGeom>
          <a:solidFill>
            <a:srgbClr val="FFFFFF">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a:grpSpLocks noChangeAspect="1"/>
          </p:cNvGrpSpPr>
          <p:nvPr/>
        </p:nvGrpSpPr>
        <p:grpSpPr>
          <a:xfrm>
            <a:off x="5842035" y="5341169"/>
            <a:ext cx="432109" cy="452990"/>
            <a:chOff x="7002627" y="828237"/>
            <a:chExt cx="444697" cy="466185"/>
          </a:xfrm>
          <a:solidFill>
            <a:srgbClr val="170712"/>
          </a:solidFill>
          <a:effectLst/>
        </p:grpSpPr>
        <p:sp>
          <p:nvSpPr>
            <p:cNvPr id="18" name="Freeform 11"/>
            <p:cNvSpPr>
              <a:spLocks/>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12"/>
            <p:cNvSpPr>
              <a:spLocks/>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Freeform 13"/>
            <p:cNvSpPr>
              <a:spLocks/>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Freeform 14"/>
            <p:cNvSpPr>
              <a:spLocks/>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15"/>
            <p:cNvSpPr>
              <a:spLocks/>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16"/>
            <p:cNvSpPr>
              <a:spLocks/>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17"/>
            <p:cNvSpPr>
              <a:spLocks/>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18"/>
            <p:cNvSpPr>
              <a:spLocks/>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6" name="组合 25"/>
          <p:cNvGrpSpPr/>
          <p:nvPr/>
        </p:nvGrpSpPr>
        <p:grpSpPr>
          <a:xfrm>
            <a:off x="7153785" y="3242471"/>
            <a:ext cx="386508" cy="415943"/>
            <a:chOff x="7005429" y="4859473"/>
            <a:chExt cx="466184" cy="501686"/>
          </a:xfrm>
          <a:solidFill>
            <a:srgbClr val="7D2821"/>
          </a:solidFill>
          <a:effectLst/>
        </p:grpSpPr>
        <p:sp>
          <p:nvSpPr>
            <p:cNvPr id="27" name="Freeform 154"/>
            <p:cNvSpPr>
              <a:spLocks/>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Rectangle 155"/>
            <p:cNvSpPr>
              <a:spLocks noChangeArrowheads="1"/>
            </p:cNvSpPr>
            <p:nvPr/>
          </p:nvSpPr>
          <p:spPr bwMode="auto">
            <a:xfrm>
              <a:off x="7166118" y="5278945"/>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156"/>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Freeform 157"/>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158"/>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2" name="组合 31"/>
          <p:cNvGrpSpPr/>
          <p:nvPr/>
        </p:nvGrpSpPr>
        <p:grpSpPr>
          <a:xfrm>
            <a:off x="5800805" y="2508276"/>
            <a:ext cx="548654" cy="416868"/>
            <a:chOff x="4268086" y="4221191"/>
            <a:chExt cx="509646" cy="387231"/>
          </a:xfrm>
          <a:solidFill>
            <a:srgbClr val="431720"/>
          </a:solidFill>
          <a:effectLst/>
        </p:grpSpPr>
        <p:sp>
          <p:nvSpPr>
            <p:cNvPr id="33"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5" name="组合 34"/>
          <p:cNvGrpSpPr>
            <a:grpSpLocks noChangeAspect="1"/>
          </p:cNvGrpSpPr>
          <p:nvPr/>
        </p:nvGrpSpPr>
        <p:grpSpPr>
          <a:xfrm>
            <a:off x="7158635" y="4719588"/>
            <a:ext cx="464195" cy="391227"/>
            <a:chOff x="3526102" y="915987"/>
            <a:chExt cx="560236" cy="472172"/>
          </a:xfrm>
          <a:solidFill>
            <a:srgbClr val="2E0815"/>
          </a:solidFill>
          <a:effectLst/>
        </p:grpSpPr>
        <p:sp>
          <p:nvSpPr>
            <p:cNvPr id="36" name="Freeform 5"/>
            <p:cNvSpPr>
              <a:spLocks/>
            </p:cNvSpPr>
            <p:nvPr/>
          </p:nvSpPr>
          <p:spPr bwMode="auto">
            <a:xfrm>
              <a:off x="3526102" y="992809"/>
              <a:ext cx="370992" cy="249202"/>
            </a:xfrm>
            <a:custGeom>
              <a:avLst/>
              <a:gdLst>
                <a:gd name="T0" fmla="*/ 594 w 594"/>
                <a:gd name="T1" fmla="*/ 0 h 399"/>
                <a:gd name="T2" fmla="*/ 0 w 594"/>
                <a:gd name="T3" fmla="*/ 82 h 399"/>
                <a:gd name="T4" fmla="*/ 59 w 594"/>
                <a:gd name="T5" fmla="*/ 399 h 399"/>
                <a:gd name="T6" fmla="*/ 454 w 594"/>
                <a:gd name="T7" fmla="*/ 399 h 399"/>
                <a:gd name="T8" fmla="*/ 594 w 594"/>
                <a:gd name="T9" fmla="*/ 0 h 399"/>
              </a:gdLst>
              <a:ahLst/>
              <a:cxnLst>
                <a:cxn ang="0">
                  <a:pos x="T0" y="T1"/>
                </a:cxn>
                <a:cxn ang="0">
                  <a:pos x="T2" y="T3"/>
                </a:cxn>
                <a:cxn ang="0">
                  <a:pos x="T4" y="T5"/>
                </a:cxn>
                <a:cxn ang="0">
                  <a:pos x="T6" y="T7"/>
                </a:cxn>
                <a:cxn ang="0">
                  <a:pos x="T8" y="T9"/>
                </a:cxn>
              </a:cxnLst>
              <a:rect l="0" t="0" r="r" b="b"/>
              <a:pathLst>
                <a:path w="594" h="399">
                  <a:moveTo>
                    <a:pt x="594" y="0"/>
                  </a:moveTo>
                  <a:lnTo>
                    <a:pt x="0" y="82"/>
                  </a:lnTo>
                  <a:lnTo>
                    <a:pt x="59" y="399"/>
                  </a:lnTo>
                  <a:lnTo>
                    <a:pt x="454" y="399"/>
                  </a:lnTo>
                  <a:lnTo>
                    <a:pt x="5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 name="Freeform 6"/>
            <p:cNvSpPr>
              <a:spLocks/>
            </p:cNvSpPr>
            <p:nvPr/>
          </p:nvSpPr>
          <p:spPr bwMode="auto">
            <a:xfrm>
              <a:off x="3569197" y="915987"/>
              <a:ext cx="517141" cy="382234"/>
            </a:xfrm>
            <a:custGeom>
              <a:avLst/>
              <a:gdLst>
                <a:gd name="T0" fmla="*/ 339 w 350"/>
                <a:gd name="T1" fmla="*/ 0 h 259"/>
                <a:gd name="T2" fmla="*/ 271 w 350"/>
                <a:gd name="T3" fmla="*/ 0 h 259"/>
                <a:gd name="T4" fmla="*/ 271 w 350"/>
                <a:gd name="T5" fmla="*/ 0 h 259"/>
                <a:gd name="T6" fmla="*/ 269 w 350"/>
                <a:gd name="T7" fmla="*/ 1 h 259"/>
                <a:gd name="T8" fmla="*/ 267 w 350"/>
                <a:gd name="T9" fmla="*/ 1 h 259"/>
                <a:gd name="T10" fmla="*/ 265 w 350"/>
                <a:gd name="T11" fmla="*/ 2 h 259"/>
                <a:gd name="T12" fmla="*/ 264 w 350"/>
                <a:gd name="T13" fmla="*/ 3 h 259"/>
                <a:gd name="T14" fmla="*/ 263 w 350"/>
                <a:gd name="T15" fmla="*/ 5 h 259"/>
                <a:gd name="T16" fmla="*/ 261 w 350"/>
                <a:gd name="T17" fmla="*/ 7 h 259"/>
                <a:gd name="T18" fmla="*/ 261 w 350"/>
                <a:gd name="T19" fmla="*/ 7 h 259"/>
                <a:gd name="T20" fmla="*/ 176 w 350"/>
                <a:gd name="T21" fmla="*/ 238 h 259"/>
                <a:gd name="T22" fmla="*/ 10 w 350"/>
                <a:gd name="T23" fmla="*/ 238 h 259"/>
                <a:gd name="T24" fmla="*/ 0 w 350"/>
                <a:gd name="T25" fmla="*/ 248 h 259"/>
                <a:gd name="T26" fmla="*/ 10 w 350"/>
                <a:gd name="T27" fmla="*/ 259 h 259"/>
                <a:gd name="T28" fmla="*/ 184 w 350"/>
                <a:gd name="T29" fmla="*/ 259 h 259"/>
                <a:gd name="T30" fmla="*/ 187 w 350"/>
                <a:gd name="T31" fmla="*/ 258 h 259"/>
                <a:gd name="T32" fmla="*/ 188 w 350"/>
                <a:gd name="T33" fmla="*/ 258 h 259"/>
                <a:gd name="T34" fmla="*/ 191 w 350"/>
                <a:gd name="T35" fmla="*/ 256 h 259"/>
                <a:gd name="T36" fmla="*/ 191 w 350"/>
                <a:gd name="T37" fmla="*/ 255 h 259"/>
                <a:gd name="T38" fmla="*/ 193 w 350"/>
                <a:gd name="T39" fmla="*/ 253 h 259"/>
                <a:gd name="T40" fmla="*/ 194 w 350"/>
                <a:gd name="T41" fmla="*/ 252 h 259"/>
                <a:gd name="T42" fmla="*/ 194 w 350"/>
                <a:gd name="T43" fmla="*/ 252 h 259"/>
                <a:gd name="T44" fmla="*/ 279 w 350"/>
                <a:gd name="T45" fmla="*/ 21 h 259"/>
                <a:gd name="T46" fmla="*/ 339 w 350"/>
                <a:gd name="T47" fmla="*/ 21 h 259"/>
                <a:gd name="T48" fmla="*/ 350 w 350"/>
                <a:gd name="T49" fmla="*/ 11 h 259"/>
                <a:gd name="T50" fmla="*/ 339 w 350"/>
                <a:gd name="T51"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0" h="259">
                  <a:moveTo>
                    <a:pt x="339" y="0"/>
                  </a:moveTo>
                  <a:cubicBezTo>
                    <a:pt x="271" y="0"/>
                    <a:pt x="271" y="0"/>
                    <a:pt x="271" y="0"/>
                  </a:cubicBezTo>
                  <a:cubicBezTo>
                    <a:pt x="271" y="0"/>
                    <a:pt x="271" y="0"/>
                    <a:pt x="271" y="0"/>
                  </a:cubicBezTo>
                  <a:cubicBezTo>
                    <a:pt x="270" y="0"/>
                    <a:pt x="269" y="1"/>
                    <a:pt x="269" y="1"/>
                  </a:cubicBezTo>
                  <a:cubicBezTo>
                    <a:pt x="268" y="1"/>
                    <a:pt x="267" y="1"/>
                    <a:pt x="267" y="1"/>
                  </a:cubicBezTo>
                  <a:cubicBezTo>
                    <a:pt x="266" y="1"/>
                    <a:pt x="266" y="2"/>
                    <a:pt x="265" y="2"/>
                  </a:cubicBezTo>
                  <a:cubicBezTo>
                    <a:pt x="265" y="3"/>
                    <a:pt x="264" y="3"/>
                    <a:pt x="264" y="3"/>
                  </a:cubicBezTo>
                  <a:cubicBezTo>
                    <a:pt x="263" y="4"/>
                    <a:pt x="263" y="4"/>
                    <a:pt x="263" y="5"/>
                  </a:cubicBezTo>
                  <a:cubicBezTo>
                    <a:pt x="262" y="6"/>
                    <a:pt x="262" y="6"/>
                    <a:pt x="261" y="7"/>
                  </a:cubicBezTo>
                  <a:cubicBezTo>
                    <a:pt x="261" y="7"/>
                    <a:pt x="261" y="7"/>
                    <a:pt x="261" y="7"/>
                  </a:cubicBezTo>
                  <a:cubicBezTo>
                    <a:pt x="176" y="238"/>
                    <a:pt x="176" y="238"/>
                    <a:pt x="176" y="238"/>
                  </a:cubicBezTo>
                  <a:cubicBezTo>
                    <a:pt x="10" y="238"/>
                    <a:pt x="10" y="238"/>
                    <a:pt x="10" y="238"/>
                  </a:cubicBezTo>
                  <a:cubicBezTo>
                    <a:pt x="4" y="238"/>
                    <a:pt x="0" y="243"/>
                    <a:pt x="0" y="248"/>
                  </a:cubicBezTo>
                  <a:cubicBezTo>
                    <a:pt x="0" y="254"/>
                    <a:pt x="4" y="259"/>
                    <a:pt x="10" y="259"/>
                  </a:cubicBezTo>
                  <a:cubicBezTo>
                    <a:pt x="184" y="259"/>
                    <a:pt x="184" y="259"/>
                    <a:pt x="184" y="259"/>
                  </a:cubicBezTo>
                  <a:cubicBezTo>
                    <a:pt x="185" y="259"/>
                    <a:pt x="186" y="259"/>
                    <a:pt x="187" y="258"/>
                  </a:cubicBezTo>
                  <a:cubicBezTo>
                    <a:pt x="188" y="258"/>
                    <a:pt x="188" y="258"/>
                    <a:pt x="188" y="258"/>
                  </a:cubicBezTo>
                  <a:cubicBezTo>
                    <a:pt x="189" y="257"/>
                    <a:pt x="190" y="257"/>
                    <a:pt x="191" y="256"/>
                  </a:cubicBezTo>
                  <a:cubicBezTo>
                    <a:pt x="191" y="256"/>
                    <a:pt x="191" y="256"/>
                    <a:pt x="191" y="255"/>
                  </a:cubicBezTo>
                  <a:cubicBezTo>
                    <a:pt x="192" y="255"/>
                    <a:pt x="193" y="254"/>
                    <a:pt x="193" y="253"/>
                  </a:cubicBezTo>
                  <a:cubicBezTo>
                    <a:pt x="193" y="253"/>
                    <a:pt x="193" y="253"/>
                    <a:pt x="194" y="252"/>
                  </a:cubicBezTo>
                  <a:cubicBezTo>
                    <a:pt x="194" y="252"/>
                    <a:pt x="194" y="252"/>
                    <a:pt x="194" y="252"/>
                  </a:cubicBezTo>
                  <a:cubicBezTo>
                    <a:pt x="279" y="21"/>
                    <a:pt x="279" y="21"/>
                    <a:pt x="279" y="21"/>
                  </a:cubicBezTo>
                  <a:cubicBezTo>
                    <a:pt x="339" y="21"/>
                    <a:pt x="339" y="21"/>
                    <a:pt x="339" y="21"/>
                  </a:cubicBezTo>
                  <a:cubicBezTo>
                    <a:pt x="345" y="21"/>
                    <a:pt x="350" y="17"/>
                    <a:pt x="350" y="11"/>
                  </a:cubicBezTo>
                  <a:cubicBezTo>
                    <a:pt x="350" y="5"/>
                    <a:pt x="345" y="0"/>
                    <a:pt x="3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 name="Oval 7"/>
            <p:cNvSpPr>
              <a:spLocks noChangeArrowheads="1"/>
            </p:cNvSpPr>
            <p:nvPr/>
          </p:nvSpPr>
          <p:spPr bwMode="auto">
            <a:xfrm>
              <a:off x="3586685" y="1317583"/>
              <a:ext cx="71201" cy="7057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 name="Oval 8"/>
            <p:cNvSpPr>
              <a:spLocks noChangeArrowheads="1"/>
            </p:cNvSpPr>
            <p:nvPr/>
          </p:nvSpPr>
          <p:spPr bwMode="auto">
            <a:xfrm>
              <a:off x="3772805" y="1317583"/>
              <a:ext cx="71201" cy="7057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40" name="组合 39"/>
          <p:cNvGrpSpPr/>
          <p:nvPr/>
        </p:nvGrpSpPr>
        <p:grpSpPr>
          <a:xfrm>
            <a:off x="4577221" y="3269358"/>
            <a:ext cx="384987" cy="368196"/>
            <a:chOff x="1004888" y="993775"/>
            <a:chExt cx="2438400" cy="2332038"/>
          </a:xfrm>
          <a:solidFill>
            <a:srgbClr val="3D0F19"/>
          </a:solidFill>
          <a:effectLst/>
        </p:grpSpPr>
        <p:sp>
          <p:nvSpPr>
            <p:cNvPr id="41" name="Freeform 25"/>
            <p:cNvSpPr>
              <a:spLocks/>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 name="任意多边形 41"/>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grpSp>
      <p:sp>
        <p:nvSpPr>
          <p:cNvPr id="43" name="Freeform 223"/>
          <p:cNvSpPr>
            <a:spLocks/>
          </p:cNvSpPr>
          <p:nvPr/>
        </p:nvSpPr>
        <p:spPr bwMode="auto">
          <a:xfrm>
            <a:off x="4580786" y="4719020"/>
            <a:ext cx="402158" cy="326159"/>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rgbClr val="1D0815"/>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 name="文本框 57"/>
          <p:cNvSpPr txBox="1"/>
          <p:nvPr/>
        </p:nvSpPr>
        <p:spPr>
          <a:xfrm>
            <a:off x="1004424" y="1920860"/>
            <a:ext cx="2716345" cy="1000659"/>
          </a:xfrm>
          <a:prstGeom prst="rect">
            <a:avLst/>
          </a:prstGeom>
          <a:noFill/>
          <a:effectLst/>
        </p:spPr>
        <p:txBody>
          <a:bodyPr wrap="square" rtlCol="0">
            <a:spAutoFit/>
          </a:bodyPr>
          <a:lstStyle/>
          <a:p>
            <a:pPr>
              <a:lnSpc>
                <a:spcPts val="1800"/>
              </a:lnSpc>
            </a:pPr>
            <a:r>
              <a:rPr lang="zh-CN" altLang="en-US" sz="1400" b="1" dirty="0" smtClean="0">
                <a:solidFill>
                  <a:srgbClr val="FDFDFD"/>
                </a:solidFill>
                <a:latin typeface="微软雅黑" pitchFamily="34" charset="-122"/>
                <a:ea typeface="微软雅黑" pitchFamily="34" charset="-122"/>
              </a:rPr>
              <a:t>点击输入标题</a:t>
            </a:r>
            <a:endParaRPr lang="en-US" altLang="zh-CN" sz="1000" b="1" dirty="0">
              <a:solidFill>
                <a:srgbClr val="FDFDFD"/>
              </a:solidFill>
              <a:latin typeface="微软雅黑" pitchFamily="34" charset="-122"/>
              <a:ea typeface="微软雅黑" pitchFamily="34" charset="-122"/>
            </a:endParaRPr>
          </a:p>
          <a:p>
            <a:pPr>
              <a:lnSpc>
                <a:spcPts val="1800"/>
              </a:lnSpc>
            </a:pPr>
            <a:r>
              <a:rPr lang="zh-CN" altLang="en-US" sz="1200" dirty="0" smtClean="0">
                <a:solidFill>
                  <a:srgbClr val="FDFDFD"/>
                </a:solidFill>
                <a:latin typeface="微软雅黑" pitchFamily="34" charset="-122"/>
                <a:ea typeface="微软雅黑" pitchFamily="34" charset="-122"/>
              </a:rPr>
              <a:t>点击输入文本内容</a:t>
            </a:r>
            <a:r>
              <a:rPr lang="zh-CN" altLang="en-US" sz="1200" dirty="0">
                <a:solidFill>
                  <a:srgbClr val="FDFDFD"/>
                </a:solidFill>
                <a:latin typeface="微软雅黑" pitchFamily="34" charset="-122"/>
                <a:ea typeface="微软雅黑" pitchFamily="34" charset="-122"/>
              </a:rPr>
              <a:t>点击输入文本</a:t>
            </a:r>
            <a:r>
              <a:rPr lang="zh-CN" altLang="en-US" sz="1200" dirty="0" smtClean="0">
                <a:solidFill>
                  <a:srgbClr val="FDFDFD"/>
                </a:solidFill>
                <a:latin typeface="微软雅黑" pitchFamily="34" charset="-122"/>
                <a:ea typeface="微软雅黑" pitchFamily="34" charset="-122"/>
              </a:rPr>
              <a:t>内容</a:t>
            </a:r>
            <a:endParaRPr lang="en-US" altLang="zh-CN" sz="1200" dirty="0" smtClean="0">
              <a:solidFill>
                <a:srgbClr val="FDFDFD"/>
              </a:solidFill>
              <a:latin typeface="微软雅黑" pitchFamily="34" charset="-122"/>
              <a:ea typeface="微软雅黑" pitchFamily="34" charset="-122"/>
            </a:endParaRPr>
          </a:p>
          <a:p>
            <a:pPr>
              <a:lnSpc>
                <a:spcPts val="1800"/>
              </a:lnSpc>
            </a:pPr>
            <a:r>
              <a:rPr lang="zh-CN" altLang="en-US" sz="1200" dirty="0">
                <a:solidFill>
                  <a:srgbClr val="FDFDFD"/>
                </a:solidFill>
                <a:latin typeface="微软雅黑" pitchFamily="34" charset="-122"/>
                <a:ea typeface="微软雅黑" pitchFamily="34" charset="-122"/>
              </a:rPr>
              <a:t>点击输入文本内容点击输入文本</a:t>
            </a:r>
            <a:r>
              <a:rPr lang="zh-CN" altLang="en-US" sz="1200" dirty="0" smtClean="0">
                <a:solidFill>
                  <a:srgbClr val="FDFDFD"/>
                </a:solidFill>
                <a:latin typeface="微软雅黑" pitchFamily="34" charset="-122"/>
                <a:ea typeface="微软雅黑" pitchFamily="34" charset="-122"/>
              </a:rPr>
              <a:t>内容</a:t>
            </a:r>
            <a:endParaRPr lang="en-US" altLang="zh-CN" sz="1200" dirty="0">
              <a:solidFill>
                <a:srgbClr val="FDFDFD"/>
              </a:solidFill>
              <a:latin typeface="微软雅黑" pitchFamily="34" charset="-122"/>
              <a:ea typeface="微软雅黑" pitchFamily="34" charset="-122"/>
            </a:endParaRPr>
          </a:p>
          <a:p>
            <a:pPr>
              <a:lnSpc>
                <a:spcPts val="1800"/>
              </a:lnSpc>
            </a:pPr>
            <a:endParaRPr lang="en-US" altLang="zh-CN" sz="1400" dirty="0" smtClean="0">
              <a:solidFill>
                <a:srgbClr val="FDFDFD"/>
              </a:solidFill>
              <a:latin typeface="微软雅黑" pitchFamily="34" charset="-122"/>
              <a:ea typeface="微软雅黑" pitchFamily="34" charset="-122"/>
            </a:endParaRPr>
          </a:p>
        </p:txBody>
      </p:sp>
      <p:sp>
        <p:nvSpPr>
          <p:cNvPr id="51" name="文本框 57"/>
          <p:cNvSpPr txBox="1"/>
          <p:nvPr/>
        </p:nvSpPr>
        <p:spPr>
          <a:xfrm>
            <a:off x="1004424" y="3369200"/>
            <a:ext cx="2716345" cy="1000659"/>
          </a:xfrm>
          <a:prstGeom prst="rect">
            <a:avLst/>
          </a:prstGeom>
          <a:noFill/>
          <a:effectLst/>
        </p:spPr>
        <p:txBody>
          <a:bodyPr wrap="square" rtlCol="0">
            <a:spAutoFit/>
          </a:bodyPr>
          <a:lstStyle/>
          <a:p>
            <a:pPr>
              <a:lnSpc>
                <a:spcPts val="1800"/>
              </a:lnSpc>
            </a:pPr>
            <a:r>
              <a:rPr lang="zh-CN" altLang="en-US" sz="1400" b="1" dirty="0" smtClean="0">
                <a:solidFill>
                  <a:srgbClr val="FDFDFD"/>
                </a:solidFill>
                <a:latin typeface="微软雅黑" pitchFamily="34" charset="-122"/>
                <a:ea typeface="微软雅黑" pitchFamily="34" charset="-122"/>
              </a:rPr>
              <a:t>点击输入标题</a:t>
            </a:r>
            <a:endParaRPr lang="en-US" altLang="zh-CN" sz="1000" b="1" dirty="0">
              <a:solidFill>
                <a:srgbClr val="FDFDFD"/>
              </a:solidFill>
              <a:latin typeface="微软雅黑" pitchFamily="34" charset="-122"/>
              <a:ea typeface="微软雅黑" pitchFamily="34" charset="-122"/>
            </a:endParaRPr>
          </a:p>
          <a:p>
            <a:pPr>
              <a:lnSpc>
                <a:spcPts val="1800"/>
              </a:lnSpc>
            </a:pPr>
            <a:r>
              <a:rPr lang="zh-CN" altLang="en-US" sz="1200" dirty="0" smtClean="0">
                <a:solidFill>
                  <a:srgbClr val="FDFDFD"/>
                </a:solidFill>
                <a:latin typeface="微软雅黑" pitchFamily="34" charset="-122"/>
                <a:ea typeface="微软雅黑" pitchFamily="34" charset="-122"/>
              </a:rPr>
              <a:t>点击输入文本内容</a:t>
            </a:r>
            <a:r>
              <a:rPr lang="zh-CN" altLang="en-US" sz="1200" dirty="0">
                <a:solidFill>
                  <a:srgbClr val="FDFDFD"/>
                </a:solidFill>
                <a:latin typeface="微软雅黑" pitchFamily="34" charset="-122"/>
                <a:ea typeface="微软雅黑" pitchFamily="34" charset="-122"/>
              </a:rPr>
              <a:t>点击输入文本</a:t>
            </a:r>
            <a:r>
              <a:rPr lang="zh-CN" altLang="en-US" sz="1200" dirty="0" smtClean="0">
                <a:solidFill>
                  <a:srgbClr val="FDFDFD"/>
                </a:solidFill>
                <a:latin typeface="微软雅黑" pitchFamily="34" charset="-122"/>
                <a:ea typeface="微软雅黑" pitchFamily="34" charset="-122"/>
              </a:rPr>
              <a:t>内容</a:t>
            </a:r>
            <a:endParaRPr lang="en-US" altLang="zh-CN" sz="1200" dirty="0" smtClean="0">
              <a:solidFill>
                <a:srgbClr val="FDFDFD"/>
              </a:solidFill>
              <a:latin typeface="微软雅黑" pitchFamily="34" charset="-122"/>
              <a:ea typeface="微软雅黑" pitchFamily="34" charset="-122"/>
            </a:endParaRPr>
          </a:p>
          <a:p>
            <a:pPr>
              <a:lnSpc>
                <a:spcPts val="1800"/>
              </a:lnSpc>
            </a:pPr>
            <a:r>
              <a:rPr lang="zh-CN" altLang="en-US" sz="1200" dirty="0">
                <a:solidFill>
                  <a:srgbClr val="FDFDFD"/>
                </a:solidFill>
                <a:latin typeface="微软雅黑" pitchFamily="34" charset="-122"/>
                <a:ea typeface="微软雅黑" pitchFamily="34" charset="-122"/>
              </a:rPr>
              <a:t>点击输入文本内容点击输入文本</a:t>
            </a:r>
            <a:r>
              <a:rPr lang="zh-CN" altLang="en-US" sz="1200" dirty="0" smtClean="0">
                <a:solidFill>
                  <a:srgbClr val="FDFDFD"/>
                </a:solidFill>
                <a:latin typeface="微软雅黑" pitchFamily="34" charset="-122"/>
                <a:ea typeface="微软雅黑" pitchFamily="34" charset="-122"/>
              </a:rPr>
              <a:t>内容</a:t>
            </a:r>
            <a:endParaRPr lang="en-US" altLang="zh-CN" sz="1200" dirty="0">
              <a:solidFill>
                <a:srgbClr val="FDFDFD"/>
              </a:solidFill>
              <a:latin typeface="微软雅黑" pitchFamily="34" charset="-122"/>
              <a:ea typeface="微软雅黑" pitchFamily="34" charset="-122"/>
            </a:endParaRPr>
          </a:p>
          <a:p>
            <a:pPr>
              <a:lnSpc>
                <a:spcPts val="1800"/>
              </a:lnSpc>
            </a:pPr>
            <a:endParaRPr lang="en-US" altLang="zh-CN" sz="1400" dirty="0" smtClean="0">
              <a:solidFill>
                <a:srgbClr val="FDFDFD"/>
              </a:solidFill>
              <a:latin typeface="微软雅黑" pitchFamily="34" charset="-122"/>
              <a:ea typeface="微软雅黑" pitchFamily="34" charset="-122"/>
            </a:endParaRPr>
          </a:p>
        </p:txBody>
      </p:sp>
      <p:sp>
        <p:nvSpPr>
          <p:cNvPr id="52" name="文本框 57"/>
          <p:cNvSpPr txBox="1"/>
          <p:nvPr/>
        </p:nvSpPr>
        <p:spPr>
          <a:xfrm>
            <a:off x="1004424" y="4989721"/>
            <a:ext cx="2716345" cy="1000659"/>
          </a:xfrm>
          <a:prstGeom prst="rect">
            <a:avLst/>
          </a:prstGeom>
          <a:noFill/>
          <a:effectLst/>
        </p:spPr>
        <p:txBody>
          <a:bodyPr wrap="square" rtlCol="0">
            <a:spAutoFit/>
          </a:bodyPr>
          <a:lstStyle/>
          <a:p>
            <a:pPr>
              <a:lnSpc>
                <a:spcPts val="1800"/>
              </a:lnSpc>
            </a:pPr>
            <a:r>
              <a:rPr lang="zh-CN" altLang="en-US" sz="1400" b="1" dirty="0" smtClean="0">
                <a:solidFill>
                  <a:srgbClr val="FDFDFD"/>
                </a:solidFill>
                <a:latin typeface="微软雅黑" pitchFamily="34" charset="-122"/>
                <a:ea typeface="微软雅黑" pitchFamily="34" charset="-122"/>
              </a:rPr>
              <a:t>点击输入标题</a:t>
            </a:r>
            <a:endParaRPr lang="en-US" altLang="zh-CN" sz="1000" b="1" dirty="0">
              <a:solidFill>
                <a:srgbClr val="FDFDFD"/>
              </a:solidFill>
              <a:latin typeface="微软雅黑" pitchFamily="34" charset="-122"/>
              <a:ea typeface="微软雅黑" pitchFamily="34" charset="-122"/>
            </a:endParaRPr>
          </a:p>
          <a:p>
            <a:pPr>
              <a:lnSpc>
                <a:spcPts val="1800"/>
              </a:lnSpc>
            </a:pPr>
            <a:r>
              <a:rPr lang="zh-CN" altLang="en-US" sz="1200" dirty="0" smtClean="0">
                <a:solidFill>
                  <a:srgbClr val="FDFDFD"/>
                </a:solidFill>
                <a:latin typeface="微软雅黑" pitchFamily="34" charset="-122"/>
                <a:ea typeface="微软雅黑" pitchFamily="34" charset="-122"/>
              </a:rPr>
              <a:t>点击输入文本内容</a:t>
            </a:r>
            <a:r>
              <a:rPr lang="zh-CN" altLang="en-US" sz="1200" dirty="0">
                <a:solidFill>
                  <a:srgbClr val="FDFDFD"/>
                </a:solidFill>
                <a:latin typeface="微软雅黑" pitchFamily="34" charset="-122"/>
                <a:ea typeface="微软雅黑" pitchFamily="34" charset="-122"/>
              </a:rPr>
              <a:t>点击输入文本</a:t>
            </a:r>
            <a:r>
              <a:rPr lang="zh-CN" altLang="en-US" sz="1200" dirty="0" smtClean="0">
                <a:solidFill>
                  <a:srgbClr val="FDFDFD"/>
                </a:solidFill>
                <a:latin typeface="微软雅黑" pitchFamily="34" charset="-122"/>
                <a:ea typeface="微软雅黑" pitchFamily="34" charset="-122"/>
              </a:rPr>
              <a:t>内容</a:t>
            </a:r>
            <a:endParaRPr lang="en-US" altLang="zh-CN" sz="1200" dirty="0" smtClean="0">
              <a:solidFill>
                <a:srgbClr val="FDFDFD"/>
              </a:solidFill>
              <a:latin typeface="微软雅黑" pitchFamily="34" charset="-122"/>
              <a:ea typeface="微软雅黑" pitchFamily="34" charset="-122"/>
            </a:endParaRPr>
          </a:p>
          <a:p>
            <a:pPr>
              <a:lnSpc>
                <a:spcPts val="1800"/>
              </a:lnSpc>
            </a:pPr>
            <a:r>
              <a:rPr lang="zh-CN" altLang="en-US" sz="1200" dirty="0">
                <a:solidFill>
                  <a:srgbClr val="FDFDFD"/>
                </a:solidFill>
                <a:latin typeface="微软雅黑" pitchFamily="34" charset="-122"/>
                <a:ea typeface="微软雅黑" pitchFamily="34" charset="-122"/>
              </a:rPr>
              <a:t>点击输入文本内容点击输入文本</a:t>
            </a:r>
            <a:r>
              <a:rPr lang="zh-CN" altLang="en-US" sz="1200" dirty="0" smtClean="0">
                <a:solidFill>
                  <a:srgbClr val="FDFDFD"/>
                </a:solidFill>
                <a:latin typeface="微软雅黑" pitchFamily="34" charset="-122"/>
                <a:ea typeface="微软雅黑" pitchFamily="34" charset="-122"/>
              </a:rPr>
              <a:t>内容</a:t>
            </a:r>
            <a:endParaRPr lang="en-US" altLang="zh-CN" sz="1200" dirty="0">
              <a:solidFill>
                <a:srgbClr val="FDFDFD"/>
              </a:solidFill>
              <a:latin typeface="微软雅黑" pitchFamily="34" charset="-122"/>
              <a:ea typeface="微软雅黑" pitchFamily="34" charset="-122"/>
            </a:endParaRPr>
          </a:p>
          <a:p>
            <a:pPr>
              <a:lnSpc>
                <a:spcPts val="1800"/>
              </a:lnSpc>
            </a:pPr>
            <a:endParaRPr lang="en-US" altLang="zh-CN" sz="1400" dirty="0" smtClean="0">
              <a:solidFill>
                <a:srgbClr val="FDFDFD"/>
              </a:solidFill>
              <a:latin typeface="微软雅黑" pitchFamily="34" charset="-122"/>
              <a:ea typeface="微软雅黑" pitchFamily="34" charset="-122"/>
            </a:endParaRPr>
          </a:p>
        </p:txBody>
      </p:sp>
      <p:sp>
        <p:nvSpPr>
          <p:cNvPr id="54" name="文本框 57"/>
          <p:cNvSpPr txBox="1"/>
          <p:nvPr/>
        </p:nvSpPr>
        <p:spPr>
          <a:xfrm>
            <a:off x="8488802" y="1954913"/>
            <a:ext cx="2716345" cy="1000659"/>
          </a:xfrm>
          <a:prstGeom prst="rect">
            <a:avLst/>
          </a:prstGeom>
          <a:noFill/>
          <a:effectLst/>
        </p:spPr>
        <p:txBody>
          <a:bodyPr wrap="square" rtlCol="0">
            <a:spAutoFit/>
          </a:bodyPr>
          <a:lstStyle/>
          <a:p>
            <a:pPr>
              <a:lnSpc>
                <a:spcPts val="1800"/>
              </a:lnSpc>
            </a:pPr>
            <a:r>
              <a:rPr lang="zh-CN" altLang="en-US" sz="1400" b="1" dirty="0" smtClean="0">
                <a:solidFill>
                  <a:srgbClr val="FDFDFD"/>
                </a:solidFill>
                <a:latin typeface="微软雅黑" pitchFamily="34" charset="-122"/>
                <a:ea typeface="微软雅黑" pitchFamily="34" charset="-122"/>
              </a:rPr>
              <a:t>点击输入标题</a:t>
            </a:r>
            <a:endParaRPr lang="en-US" altLang="zh-CN" sz="1000" b="1" dirty="0">
              <a:solidFill>
                <a:srgbClr val="FDFDFD"/>
              </a:solidFill>
              <a:latin typeface="微软雅黑" pitchFamily="34" charset="-122"/>
              <a:ea typeface="微软雅黑" pitchFamily="34" charset="-122"/>
            </a:endParaRPr>
          </a:p>
          <a:p>
            <a:pPr>
              <a:lnSpc>
                <a:spcPts val="1800"/>
              </a:lnSpc>
            </a:pPr>
            <a:r>
              <a:rPr lang="zh-CN" altLang="en-US" sz="1200" dirty="0" smtClean="0">
                <a:solidFill>
                  <a:srgbClr val="FDFDFD"/>
                </a:solidFill>
                <a:latin typeface="微软雅黑" pitchFamily="34" charset="-122"/>
                <a:ea typeface="微软雅黑" pitchFamily="34" charset="-122"/>
              </a:rPr>
              <a:t>点击输入文本内容</a:t>
            </a:r>
            <a:r>
              <a:rPr lang="zh-CN" altLang="en-US" sz="1200" dirty="0">
                <a:solidFill>
                  <a:srgbClr val="FDFDFD"/>
                </a:solidFill>
                <a:latin typeface="微软雅黑" pitchFamily="34" charset="-122"/>
                <a:ea typeface="微软雅黑" pitchFamily="34" charset="-122"/>
              </a:rPr>
              <a:t>点击输入文本</a:t>
            </a:r>
            <a:r>
              <a:rPr lang="zh-CN" altLang="en-US" sz="1200" dirty="0" smtClean="0">
                <a:solidFill>
                  <a:srgbClr val="FDFDFD"/>
                </a:solidFill>
                <a:latin typeface="微软雅黑" pitchFamily="34" charset="-122"/>
                <a:ea typeface="微软雅黑" pitchFamily="34" charset="-122"/>
              </a:rPr>
              <a:t>内容</a:t>
            </a:r>
            <a:endParaRPr lang="en-US" altLang="zh-CN" sz="1200" dirty="0" smtClean="0">
              <a:solidFill>
                <a:srgbClr val="FDFDFD"/>
              </a:solidFill>
              <a:latin typeface="微软雅黑" pitchFamily="34" charset="-122"/>
              <a:ea typeface="微软雅黑" pitchFamily="34" charset="-122"/>
            </a:endParaRPr>
          </a:p>
          <a:p>
            <a:pPr>
              <a:lnSpc>
                <a:spcPts val="1800"/>
              </a:lnSpc>
            </a:pPr>
            <a:r>
              <a:rPr lang="zh-CN" altLang="en-US" sz="1200" dirty="0">
                <a:solidFill>
                  <a:srgbClr val="FDFDFD"/>
                </a:solidFill>
                <a:latin typeface="微软雅黑" pitchFamily="34" charset="-122"/>
                <a:ea typeface="微软雅黑" pitchFamily="34" charset="-122"/>
              </a:rPr>
              <a:t>点击输入文本内容点击输入文本</a:t>
            </a:r>
            <a:r>
              <a:rPr lang="zh-CN" altLang="en-US" sz="1200" dirty="0" smtClean="0">
                <a:solidFill>
                  <a:srgbClr val="FDFDFD"/>
                </a:solidFill>
                <a:latin typeface="微软雅黑" pitchFamily="34" charset="-122"/>
                <a:ea typeface="微软雅黑" pitchFamily="34" charset="-122"/>
              </a:rPr>
              <a:t>内容</a:t>
            </a:r>
            <a:endParaRPr lang="en-US" altLang="zh-CN" sz="1200" dirty="0">
              <a:solidFill>
                <a:srgbClr val="FDFDFD"/>
              </a:solidFill>
              <a:latin typeface="微软雅黑" pitchFamily="34" charset="-122"/>
              <a:ea typeface="微软雅黑" pitchFamily="34" charset="-122"/>
            </a:endParaRPr>
          </a:p>
          <a:p>
            <a:pPr>
              <a:lnSpc>
                <a:spcPts val="1800"/>
              </a:lnSpc>
            </a:pPr>
            <a:endParaRPr lang="en-US" altLang="zh-CN" sz="1400" dirty="0" smtClean="0">
              <a:solidFill>
                <a:srgbClr val="FDFDFD"/>
              </a:solidFill>
              <a:latin typeface="微软雅黑" pitchFamily="34" charset="-122"/>
              <a:ea typeface="微软雅黑" pitchFamily="34" charset="-122"/>
            </a:endParaRPr>
          </a:p>
        </p:txBody>
      </p:sp>
      <p:sp>
        <p:nvSpPr>
          <p:cNvPr id="55" name="文本框 57"/>
          <p:cNvSpPr txBox="1"/>
          <p:nvPr/>
        </p:nvSpPr>
        <p:spPr>
          <a:xfrm>
            <a:off x="8488802" y="3403253"/>
            <a:ext cx="2716345" cy="1000659"/>
          </a:xfrm>
          <a:prstGeom prst="rect">
            <a:avLst/>
          </a:prstGeom>
          <a:noFill/>
          <a:effectLst/>
        </p:spPr>
        <p:txBody>
          <a:bodyPr wrap="square" rtlCol="0">
            <a:spAutoFit/>
          </a:bodyPr>
          <a:lstStyle/>
          <a:p>
            <a:pPr>
              <a:lnSpc>
                <a:spcPts val="1800"/>
              </a:lnSpc>
            </a:pPr>
            <a:r>
              <a:rPr lang="zh-CN" altLang="en-US" sz="1400" b="1" dirty="0" smtClean="0">
                <a:solidFill>
                  <a:srgbClr val="FDFDFD"/>
                </a:solidFill>
                <a:latin typeface="微软雅黑" pitchFamily="34" charset="-122"/>
                <a:ea typeface="微软雅黑" pitchFamily="34" charset="-122"/>
              </a:rPr>
              <a:t>点击输入标题</a:t>
            </a:r>
            <a:endParaRPr lang="en-US" altLang="zh-CN" sz="1000" b="1" dirty="0">
              <a:solidFill>
                <a:srgbClr val="FDFDFD"/>
              </a:solidFill>
              <a:latin typeface="微软雅黑" pitchFamily="34" charset="-122"/>
              <a:ea typeface="微软雅黑" pitchFamily="34" charset="-122"/>
            </a:endParaRPr>
          </a:p>
          <a:p>
            <a:pPr>
              <a:lnSpc>
                <a:spcPts val="1800"/>
              </a:lnSpc>
            </a:pPr>
            <a:r>
              <a:rPr lang="zh-CN" altLang="en-US" sz="1200" dirty="0" smtClean="0">
                <a:solidFill>
                  <a:srgbClr val="FDFDFD"/>
                </a:solidFill>
                <a:latin typeface="微软雅黑" pitchFamily="34" charset="-122"/>
                <a:ea typeface="微软雅黑" pitchFamily="34" charset="-122"/>
              </a:rPr>
              <a:t>点击输入文本内容</a:t>
            </a:r>
            <a:r>
              <a:rPr lang="zh-CN" altLang="en-US" sz="1200" dirty="0">
                <a:solidFill>
                  <a:srgbClr val="FDFDFD"/>
                </a:solidFill>
                <a:latin typeface="微软雅黑" pitchFamily="34" charset="-122"/>
                <a:ea typeface="微软雅黑" pitchFamily="34" charset="-122"/>
              </a:rPr>
              <a:t>点击输入文本</a:t>
            </a:r>
            <a:r>
              <a:rPr lang="zh-CN" altLang="en-US" sz="1200" dirty="0" smtClean="0">
                <a:solidFill>
                  <a:srgbClr val="FDFDFD"/>
                </a:solidFill>
                <a:latin typeface="微软雅黑" pitchFamily="34" charset="-122"/>
                <a:ea typeface="微软雅黑" pitchFamily="34" charset="-122"/>
              </a:rPr>
              <a:t>内容</a:t>
            </a:r>
            <a:endParaRPr lang="en-US" altLang="zh-CN" sz="1200" dirty="0" smtClean="0">
              <a:solidFill>
                <a:srgbClr val="FDFDFD"/>
              </a:solidFill>
              <a:latin typeface="微软雅黑" pitchFamily="34" charset="-122"/>
              <a:ea typeface="微软雅黑" pitchFamily="34" charset="-122"/>
            </a:endParaRPr>
          </a:p>
          <a:p>
            <a:pPr>
              <a:lnSpc>
                <a:spcPts val="1800"/>
              </a:lnSpc>
            </a:pPr>
            <a:r>
              <a:rPr lang="zh-CN" altLang="en-US" sz="1200" dirty="0">
                <a:solidFill>
                  <a:srgbClr val="FDFDFD"/>
                </a:solidFill>
                <a:latin typeface="微软雅黑" pitchFamily="34" charset="-122"/>
                <a:ea typeface="微软雅黑" pitchFamily="34" charset="-122"/>
              </a:rPr>
              <a:t>点击输入文本内容点击输入文本</a:t>
            </a:r>
            <a:r>
              <a:rPr lang="zh-CN" altLang="en-US" sz="1200" dirty="0" smtClean="0">
                <a:solidFill>
                  <a:srgbClr val="FDFDFD"/>
                </a:solidFill>
                <a:latin typeface="微软雅黑" pitchFamily="34" charset="-122"/>
                <a:ea typeface="微软雅黑" pitchFamily="34" charset="-122"/>
              </a:rPr>
              <a:t>内容</a:t>
            </a:r>
            <a:endParaRPr lang="en-US" altLang="zh-CN" sz="1200" dirty="0">
              <a:solidFill>
                <a:srgbClr val="FDFDFD"/>
              </a:solidFill>
              <a:latin typeface="微软雅黑" pitchFamily="34" charset="-122"/>
              <a:ea typeface="微软雅黑" pitchFamily="34" charset="-122"/>
            </a:endParaRPr>
          </a:p>
          <a:p>
            <a:pPr>
              <a:lnSpc>
                <a:spcPts val="1800"/>
              </a:lnSpc>
            </a:pPr>
            <a:endParaRPr lang="en-US" altLang="zh-CN" sz="1400" dirty="0" smtClean="0">
              <a:solidFill>
                <a:srgbClr val="FDFDFD"/>
              </a:solidFill>
              <a:latin typeface="微软雅黑" pitchFamily="34" charset="-122"/>
              <a:ea typeface="微软雅黑" pitchFamily="34" charset="-122"/>
            </a:endParaRPr>
          </a:p>
        </p:txBody>
      </p:sp>
      <p:sp>
        <p:nvSpPr>
          <p:cNvPr id="56" name="文本框 57"/>
          <p:cNvSpPr txBox="1"/>
          <p:nvPr/>
        </p:nvSpPr>
        <p:spPr>
          <a:xfrm>
            <a:off x="8488802" y="5023774"/>
            <a:ext cx="2716345" cy="1000659"/>
          </a:xfrm>
          <a:prstGeom prst="rect">
            <a:avLst/>
          </a:prstGeom>
          <a:noFill/>
          <a:effectLst/>
        </p:spPr>
        <p:txBody>
          <a:bodyPr wrap="square" rtlCol="0">
            <a:spAutoFit/>
          </a:bodyPr>
          <a:lstStyle/>
          <a:p>
            <a:pPr>
              <a:lnSpc>
                <a:spcPts val="1800"/>
              </a:lnSpc>
            </a:pPr>
            <a:r>
              <a:rPr lang="zh-CN" altLang="en-US" sz="1400" b="1" dirty="0" smtClean="0">
                <a:solidFill>
                  <a:srgbClr val="FDFDFD"/>
                </a:solidFill>
                <a:latin typeface="微软雅黑" pitchFamily="34" charset="-122"/>
                <a:ea typeface="微软雅黑" pitchFamily="34" charset="-122"/>
              </a:rPr>
              <a:t>点击输入标题</a:t>
            </a:r>
            <a:endParaRPr lang="en-US" altLang="zh-CN" sz="1000" b="1" dirty="0">
              <a:solidFill>
                <a:srgbClr val="FDFDFD"/>
              </a:solidFill>
              <a:latin typeface="微软雅黑" pitchFamily="34" charset="-122"/>
              <a:ea typeface="微软雅黑" pitchFamily="34" charset="-122"/>
            </a:endParaRPr>
          </a:p>
          <a:p>
            <a:pPr>
              <a:lnSpc>
                <a:spcPts val="1800"/>
              </a:lnSpc>
            </a:pPr>
            <a:r>
              <a:rPr lang="zh-CN" altLang="en-US" sz="1200" dirty="0" smtClean="0">
                <a:solidFill>
                  <a:srgbClr val="FDFDFD"/>
                </a:solidFill>
                <a:latin typeface="微软雅黑" pitchFamily="34" charset="-122"/>
                <a:ea typeface="微软雅黑" pitchFamily="34" charset="-122"/>
              </a:rPr>
              <a:t>点击输入文本内容</a:t>
            </a:r>
            <a:r>
              <a:rPr lang="zh-CN" altLang="en-US" sz="1200" dirty="0">
                <a:solidFill>
                  <a:srgbClr val="FDFDFD"/>
                </a:solidFill>
                <a:latin typeface="微软雅黑" pitchFamily="34" charset="-122"/>
                <a:ea typeface="微软雅黑" pitchFamily="34" charset="-122"/>
              </a:rPr>
              <a:t>点击输入文本</a:t>
            </a:r>
            <a:r>
              <a:rPr lang="zh-CN" altLang="en-US" sz="1200" dirty="0" smtClean="0">
                <a:solidFill>
                  <a:srgbClr val="FDFDFD"/>
                </a:solidFill>
                <a:latin typeface="微软雅黑" pitchFamily="34" charset="-122"/>
                <a:ea typeface="微软雅黑" pitchFamily="34" charset="-122"/>
              </a:rPr>
              <a:t>内容</a:t>
            </a:r>
            <a:endParaRPr lang="en-US" altLang="zh-CN" sz="1200" dirty="0" smtClean="0">
              <a:solidFill>
                <a:srgbClr val="FDFDFD"/>
              </a:solidFill>
              <a:latin typeface="微软雅黑" pitchFamily="34" charset="-122"/>
              <a:ea typeface="微软雅黑" pitchFamily="34" charset="-122"/>
            </a:endParaRPr>
          </a:p>
          <a:p>
            <a:pPr>
              <a:lnSpc>
                <a:spcPts val="1800"/>
              </a:lnSpc>
            </a:pPr>
            <a:r>
              <a:rPr lang="zh-CN" altLang="en-US" sz="1200" dirty="0">
                <a:solidFill>
                  <a:srgbClr val="FDFDFD"/>
                </a:solidFill>
                <a:latin typeface="微软雅黑" pitchFamily="34" charset="-122"/>
                <a:ea typeface="微软雅黑" pitchFamily="34" charset="-122"/>
              </a:rPr>
              <a:t>点击输入文本内容点击输入文本</a:t>
            </a:r>
            <a:r>
              <a:rPr lang="zh-CN" altLang="en-US" sz="1200" dirty="0" smtClean="0">
                <a:solidFill>
                  <a:srgbClr val="FDFDFD"/>
                </a:solidFill>
                <a:latin typeface="微软雅黑" pitchFamily="34" charset="-122"/>
                <a:ea typeface="微软雅黑" pitchFamily="34" charset="-122"/>
              </a:rPr>
              <a:t>内容</a:t>
            </a:r>
            <a:endParaRPr lang="en-US" altLang="zh-CN" sz="1200" dirty="0">
              <a:solidFill>
                <a:srgbClr val="FDFDFD"/>
              </a:solidFill>
              <a:latin typeface="微软雅黑" pitchFamily="34" charset="-122"/>
              <a:ea typeface="微软雅黑" pitchFamily="34" charset="-122"/>
            </a:endParaRPr>
          </a:p>
          <a:p>
            <a:pPr>
              <a:lnSpc>
                <a:spcPts val="1800"/>
              </a:lnSpc>
            </a:pPr>
            <a:endParaRPr lang="en-US" altLang="zh-CN" sz="1400" dirty="0" smtClean="0">
              <a:solidFill>
                <a:srgbClr val="FDFDFD"/>
              </a:solidFill>
              <a:latin typeface="微软雅黑" pitchFamily="34" charset="-122"/>
              <a:ea typeface="微软雅黑" pitchFamily="34" charset="-122"/>
            </a:endParaRPr>
          </a:p>
        </p:txBody>
      </p:sp>
    </p:spTree>
    <p:extLst>
      <p:ext uri="{BB962C8B-B14F-4D97-AF65-F5344CB8AC3E}">
        <p14:creationId xmlns:p14="http://schemas.microsoft.com/office/powerpoint/2010/main" val="710446878"/>
      </p:ext>
    </p:extLst>
  </p:cSld>
  <p:clrMapOvr>
    <a:masterClrMapping/>
  </p:clrMapOvr>
  <p:transition spd="slow" advTm="1000">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4" name="文本框 1"/>
          <p:cNvSpPr>
            <a:spLocks noChangeArrowheads="1"/>
          </p:cNvSpPr>
          <p:nvPr/>
        </p:nvSpPr>
        <p:spPr bwMode="auto">
          <a:xfrm>
            <a:off x="4157160" y="4143074"/>
            <a:ext cx="387798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7200" b="1" dirty="0" smtClean="0">
                <a:solidFill>
                  <a:schemeClr val="bg1"/>
                </a:solidFill>
                <a:effectLst>
                  <a:outerShdw blurRad="63500" dist="635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rPr>
              <a:t>谢谢聆听</a:t>
            </a:r>
            <a:endParaRPr lang="en-US" altLang="en-US" sz="7200" b="1" dirty="0">
              <a:solidFill>
                <a:schemeClr val="bg1"/>
              </a:solidFill>
              <a:effectLst>
                <a:outerShdw blurRad="63500" dist="635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文本框 17"/>
          <p:cNvSpPr txBox="1">
            <a:spLocks noChangeArrowheads="1"/>
          </p:cNvSpPr>
          <p:nvPr/>
        </p:nvSpPr>
        <p:spPr bwMode="auto">
          <a:xfrm>
            <a:off x="5449983" y="1360140"/>
            <a:ext cx="125867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400" dirty="0" smtClean="0">
                <a:solidFill>
                  <a:schemeClr val="bg1"/>
                </a:solidFill>
                <a:effectLst>
                  <a:outerShdw blurRad="63500" dist="63500" dir="2700000" algn="tl" rotWithShape="0">
                    <a:prstClr val="black">
                      <a:alpha val="40000"/>
                    </a:prstClr>
                  </a:outerShdw>
                </a:effectLst>
                <a:latin typeface="Impact" panose="020B0806030902050204" pitchFamily="34" charset="0"/>
                <a:ea typeface="方正姚体" panose="02010601030101010101" pitchFamily="2" charset="-122"/>
              </a:rPr>
              <a:t>201X</a:t>
            </a:r>
            <a:endParaRPr lang="zh-CN" altLang="en-US" sz="4400" dirty="0">
              <a:solidFill>
                <a:schemeClr val="bg1"/>
              </a:solidFill>
              <a:effectLst>
                <a:outerShdw blurRad="63500" dist="63500" dir="2700000" algn="tl" rotWithShape="0">
                  <a:prstClr val="black">
                    <a:alpha val="40000"/>
                  </a:prstClr>
                </a:outerShdw>
              </a:effectLst>
              <a:latin typeface="Impact" panose="020B0806030902050204" pitchFamily="34" charset="0"/>
              <a:ea typeface="方正姚体" panose="02010601030101010101" pitchFamily="2" charset="-122"/>
            </a:endParaRPr>
          </a:p>
        </p:txBody>
      </p:sp>
      <p:sp>
        <p:nvSpPr>
          <p:cNvPr id="6" name="文本框 37"/>
          <p:cNvSpPr txBox="1"/>
          <p:nvPr/>
        </p:nvSpPr>
        <p:spPr>
          <a:xfrm>
            <a:off x="3071528" y="5882644"/>
            <a:ext cx="6049247"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chemeClr val="bg1"/>
                </a:solidFill>
                <a:latin typeface="微软雅黑" pitchFamily="34" charset="-122"/>
                <a:ea typeface="微软雅黑" pitchFamily="34" charset="-122"/>
              </a:rPr>
              <a:t>汇报人：千库网    汇报时间：</a:t>
            </a:r>
            <a:r>
              <a:rPr lang="en-US" altLang="zh-CN" sz="2400" dirty="0" smtClean="0">
                <a:solidFill>
                  <a:schemeClr val="bg1"/>
                </a:solidFill>
                <a:latin typeface="微软雅黑" pitchFamily="34" charset="-122"/>
                <a:ea typeface="微软雅黑" pitchFamily="34" charset="-122"/>
              </a:rPr>
              <a:t>20XX</a:t>
            </a:r>
            <a:r>
              <a:rPr lang="zh-CN" altLang="en-US" sz="2400" dirty="0" smtClean="0">
                <a:solidFill>
                  <a:schemeClr val="bg1"/>
                </a:solidFill>
                <a:latin typeface="微软雅黑" pitchFamily="34" charset="-122"/>
                <a:ea typeface="微软雅黑" pitchFamily="34" charset="-122"/>
              </a:rPr>
              <a:t>年</a:t>
            </a:r>
            <a:r>
              <a:rPr lang="en-US" altLang="zh-CN" sz="2400" dirty="0" smtClean="0">
                <a:solidFill>
                  <a:schemeClr val="bg1"/>
                </a:solidFill>
                <a:latin typeface="微软雅黑" pitchFamily="34" charset="-122"/>
                <a:ea typeface="微软雅黑" pitchFamily="34" charset="-122"/>
              </a:rPr>
              <a:t>XX</a:t>
            </a:r>
            <a:r>
              <a:rPr lang="zh-CN" altLang="en-US" sz="2400" dirty="0" smtClean="0">
                <a:solidFill>
                  <a:schemeClr val="bg1"/>
                </a:solidFill>
                <a:latin typeface="微软雅黑" pitchFamily="34" charset="-122"/>
                <a:ea typeface="微软雅黑" pitchFamily="34" charset="-122"/>
              </a:rPr>
              <a:t>月</a:t>
            </a:r>
            <a:endParaRPr lang="zh-CN" altLang="en-US" sz="24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444238491"/>
      </p:ext>
    </p:extLst>
  </p:cSld>
  <p:clrMapOvr>
    <a:masterClrMapping/>
  </p:clrMapOvr>
  <p:transition spd="slow" advTm="1000">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14" name="文本框 13"/>
          <p:cNvSpPr txBox="1"/>
          <p:nvPr/>
        </p:nvSpPr>
        <p:spPr>
          <a:xfrm>
            <a:off x="5171320" y="1599455"/>
            <a:ext cx="1806905" cy="2215991"/>
          </a:xfrm>
          <a:prstGeom prst="rect">
            <a:avLst/>
          </a:prstGeom>
          <a:noFill/>
          <a:effectLst/>
        </p:spPr>
        <p:txBody>
          <a:bodyPr wrap="none" rtlCol="0">
            <a:spAutoFit/>
          </a:bodyPr>
          <a:lstStyle/>
          <a:p>
            <a:r>
              <a:rPr lang="en-US" altLang="zh-CN" sz="13800" dirty="0" smtClean="0">
                <a:solidFill>
                  <a:srgbClr val="FEFEFE"/>
                </a:solidFill>
                <a:effectLst>
                  <a:outerShdw blurRad="50800" dist="38100" dir="2700000" algn="tl" rotWithShape="0">
                    <a:prstClr val="black">
                      <a:alpha val="40000"/>
                    </a:prstClr>
                  </a:outerShdw>
                </a:effectLst>
                <a:latin typeface="Impact" panose="020B0806030902050204" pitchFamily="34" charset="0"/>
                <a:ea typeface="方正姚体" panose="02010601030101010101" pitchFamily="2" charset="-122"/>
              </a:rPr>
              <a:t>01</a:t>
            </a:r>
            <a:endParaRPr lang="zh-CN" altLang="en-US" sz="13800" dirty="0" smtClean="0">
              <a:solidFill>
                <a:srgbClr val="FEFEFE"/>
              </a:solidFill>
              <a:effectLst>
                <a:outerShdw blurRad="50800" dist="38100" dir="2700000" algn="tl" rotWithShape="0">
                  <a:prstClr val="black">
                    <a:alpha val="40000"/>
                  </a:prstClr>
                </a:outerShdw>
              </a:effectLst>
              <a:latin typeface="Impact" panose="020B0806030902050204" pitchFamily="34" charset="0"/>
              <a:ea typeface="方正姚体" panose="02010601030101010101" pitchFamily="2" charset="-122"/>
            </a:endParaRPr>
          </a:p>
        </p:txBody>
      </p:sp>
      <p:sp>
        <p:nvSpPr>
          <p:cNvPr id="15" name="文本框 16"/>
          <p:cNvSpPr>
            <a:spLocks noChangeArrowheads="1"/>
          </p:cNvSpPr>
          <p:nvPr/>
        </p:nvSpPr>
        <p:spPr bwMode="auto">
          <a:xfrm>
            <a:off x="4631131" y="4382002"/>
            <a:ext cx="295465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5400" b="1" dirty="0">
                <a:solidFill>
                  <a:srgbClr val="FEFEFE"/>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rPr>
              <a:t>项目简介</a:t>
            </a:r>
            <a:endParaRPr lang="en-US" altLang="en-US" sz="5400" b="1" dirty="0">
              <a:solidFill>
                <a:srgbClr val="FEFEFE"/>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16" name="直接连接符 15"/>
          <p:cNvCxnSpPr/>
          <p:nvPr/>
        </p:nvCxnSpPr>
        <p:spPr>
          <a:xfrm flipH="1">
            <a:off x="4504766" y="4150342"/>
            <a:ext cx="3140012" cy="2"/>
          </a:xfrm>
          <a:prstGeom prst="line">
            <a:avLst/>
          </a:prstGeom>
          <a:ln w="12700">
            <a:solidFill>
              <a:srgbClr val="FEFEF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7356830"/>
      </p:ext>
    </p:extLst>
  </p:cSld>
  <p:clrMapOvr>
    <a:masterClrMapping/>
  </p:clrMapOvr>
  <p:transition spd="slow" advTm="1000">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46" name="椭圆 45"/>
          <p:cNvSpPr/>
          <p:nvPr/>
        </p:nvSpPr>
        <p:spPr>
          <a:xfrm>
            <a:off x="1437061" y="2952822"/>
            <a:ext cx="1622351" cy="1622351"/>
          </a:xfrm>
          <a:prstGeom prst="ellipse">
            <a:avLst/>
          </a:prstGeom>
          <a:noFill/>
          <a:ln w="50800">
            <a:solidFill>
              <a:srgbClr val="FEFEFE">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3990902" y="2952822"/>
            <a:ext cx="1622351" cy="1622351"/>
          </a:xfrm>
          <a:prstGeom prst="ellipse">
            <a:avLst/>
          </a:prstGeom>
          <a:noFill/>
          <a:ln w="50800">
            <a:solidFill>
              <a:srgbClr val="FEFEFE">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6544743" y="2952822"/>
            <a:ext cx="1622351" cy="1622351"/>
          </a:xfrm>
          <a:prstGeom prst="ellipse">
            <a:avLst/>
          </a:prstGeom>
          <a:noFill/>
          <a:ln w="50800">
            <a:solidFill>
              <a:srgbClr val="FEFEFE">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098584" y="2952822"/>
            <a:ext cx="1622351" cy="1622351"/>
          </a:xfrm>
          <a:prstGeom prst="ellipse">
            <a:avLst/>
          </a:prstGeom>
          <a:noFill/>
          <a:ln w="50800">
            <a:solidFill>
              <a:srgbClr val="FEFEFE">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1765453" y="3281214"/>
            <a:ext cx="965565" cy="965565"/>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319294" y="3281214"/>
            <a:ext cx="965565" cy="965565"/>
          </a:xfrm>
          <a:prstGeom prst="ellipse">
            <a:avLst/>
          </a:prstGeom>
          <a:solidFill>
            <a:srgbClr val="FDFDFD">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6873135" y="3286942"/>
            <a:ext cx="965565" cy="965565"/>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9426976" y="3281214"/>
            <a:ext cx="965565" cy="965565"/>
          </a:xfrm>
          <a:prstGeom prst="ellipse">
            <a:avLst/>
          </a:prstGeom>
          <a:solidFill>
            <a:srgbClr val="FDFDFD">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46"/>
          <p:cNvSpPr>
            <a:spLocks noEditPoints="1"/>
          </p:cNvSpPr>
          <p:nvPr/>
        </p:nvSpPr>
        <p:spPr bwMode="auto">
          <a:xfrm>
            <a:off x="1995147" y="3494048"/>
            <a:ext cx="513120" cy="51312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0 w 144"/>
              <a:gd name="T11" fmla="*/ 91 h 144"/>
              <a:gd name="T12" fmla="*/ 108 w 144"/>
              <a:gd name="T13" fmla="*/ 93 h 144"/>
              <a:gd name="T14" fmla="*/ 84 w 144"/>
              <a:gd name="T15" fmla="*/ 93 h 144"/>
              <a:gd name="T16" fmla="*/ 84 w 144"/>
              <a:gd name="T17" fmla="*/ 100 h 144"/>
              <a:gd name="T18" fmla="*/ 101 w 144"/>
              <a:gd name="T19" fmla="*/ 100 h 144"/>
              <a:gd name="T20" fmla="*/ 103 w 144"/>
              <a:gd name="T21" fmla="*/ 102 h 144"/>
              <a:gd name="T22" fmla="*/ 103 w 144"/>
              <a:gd name="T23" fmla="*/ 108 h 144"/>
              <a:gd name="T24" fmla="*/ 101 w 144"/>
              <a:gd name="T25" fmla="*/ 110 h 144"/>
              <a:gd name="T26" fmla="*/ 43 w 144"/>
              <a:gd name="T27" fmla="*/ 110 h 144"/>
              <a:gd name="T28" fmla="*/ 41 w 144"/>
              <a:gd name="T29" fmla="*/ 108 h 144"/>
              <a:gd name="T30" fmla="*/ 41 w 144"/>
              <a:gd name="T31" fmla="*/ 102 h 144"/>
              <a:gd name="T32" fmla="*/ 43 w 144"/>
              <a:gd name="T33" fmla="*/ 100 h 144"/>
              <a:gd name="T34" fmla="*/ 60 w 144"/>
              <a:gd name="T35" fmla="*/ 100 h 144"/>
              <a:gd name="T36" fmla="*/ 60 w 144"/>
              <a:gd name="T37" fmla="*/ 93 h 144"/>
              <a:gd name="T38" fmla="*/ 36 w 144"/>
              <a:gd name="T39" fmla="*/ 93 h 144"/>
              <a:gd name="T40" fmla="*/ 34 w 144"/>
              <a:gd name="T41" fmla="*/ 91 h 144"/>
              <a:gd name="T42" fmla="*/ 34 w 144"/>
              <a:gd name="T43" fmla="*/ 37 h 144"/>
              <a:gd name="T44" fmla="*/ 36 w 144"/>
              <a:gd name="T45" fmla="*/ 35 h 144"/>
              <a:gd name="T46" fmla="*/ 108 w 144"/>
              <a:gd name="T47" fmla="*/ 35 h 144"/>
              <a:gd name="T48" fmla="*/ 110 w 144"/>
              <a:gd name="T49" fmla="*/ 37 h 144"/>
              <a:gd name="T50" fmla="*/ 110 w 144"/>
              <a:gd name="T51" fmla="*/ 9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0" y="91"/>
                </a:moveTo>
                <a:cubicBezTo>
                  <a:pt x="110" y="92"/>
                  <a:pt x="109" y="93"/>
                  <a:pt x="108" y="93"/>
                </a:cubicBezTo>
                <a:cubicBezTo>
                  <a:pt x="84" y="93"/>
                  <a:pt x="84" y="93"/>
                  <a:pt x="84" y="93"/>
                </a:cubicBezTo>
                <a:cubicBezTo>
                  <a:pt x="84" y="100"/>
                  <a:pt x="84" y="100"/>
                  <a:pt x="84" y="100"/>
                </a:cubicBezTo>
                <a:cubicBezTo>
                  <a:pt x="101" y="100"/>
                  <a:pt x="101" y="100"/>
                  <a:pt x="101" y="100"/>
                </a:cubicBezTo>
                <a:cubicBezTo>
                  <a:pt x="102" y="100"/>
                  <a:pt x="103" y="101"/>
                  <a:pt x="103" y="102"/>
                </a:cubicBezTo>
                <a:cubicBezTo>
                  <a:pt x="103" y="108"/>
                  <a:pt x="103" y="108"/>
                  <a:pt x="103" y="108"/>
                </a:cubicBezTo>
                <a:cubicBezTo>
                  <a:pt x="103" y="109"/>
                  <a:pt x="102" y="110"/>
                  <a:pt x="101" y="110"/>
                </a:cubicBezTo>
                <a:cubicBezTo>
                  <a:pt x="43" y="110"/>
                  <a:pt x="43" y="110"/>
                  <a:pt x="43" y="110"/>
                </a:cubicBezTo>
                <a:cubicBezTo>
                  <a:pt x="42" y="110"/>
                  <a:pt x="41" y="109"/>
                  <a:pt x="41" y="108"/>
                </a:cubicBezTo>
                <a:cubicBezTo>
                  <a:pt x="41" y="102"/>
                  <a:pt x="41" y="102"/>
                  <a:pt x="41" y="102"/>
                </a:cubicBezTo>
                <a:cubicBezTo>
                  <a:pt x="41" y="101"/>
                  <a:pt x="42" y="100"/>
                  <a:pt x="43" y="100"/>
                </a:cubicBezTo>
                <a:cubicBezTo>
                  <a:pt x="60" y="100"/>
                  <a:pt x="60" y="100"/>
                  <a:pt x="60" y="100"/>
                </a:cubicBezTo>
                <a:cubicBezTo>
                  <a:pt x="60" y="93"/>
                  <a:pt x="60" y="93"/>
                  <a:pt x="60" y="93"/>
                </a:cubicBezTo>
                <a:cubicBezTo>
                  <a:pt x="36" y="93"/>
                  <a:pt x="36" y="93"/>
                  <a:pt x="36" y="93"/>
                </a:cubicBezTo>
                <a:cubicBezTo>
                  <a:pt x="35" y="93"/>
                  <a:pt x="34" y="92"/>
                  <a:pt x="34" y="91"/>
                </a:cubicBezTo>
                <a:cubicBezTo>
                  <a:pt x="34" y="37"/>
                  <a:pt x="34" y="37"/>
                  <a:pt x="34" y="37"/>
                </a:cubicBezTo>
                <a:cubicBezTo>
                  <a:pt x="34" y="36"/>
                  <a:pt x="35" y="35"/>
                  <a:pt x="36" y="35"/>
                </a:cubicBezTo>
                <a:cubicBezTo>
                  <a:pt x="108" y="35"/>
                  <a:pt x="108" y="35"/>
                  <a:pt x="108" y="35"/>
                </a:cubicBezTo>
                <a:cubicBezTo>
                  <a:pt x="109" y="35"/>
                  <a:pt x="110" y="36"/>
                  <a:pt x="110" y="37"/>
                </a:cubicBezTo>
                <a:lnTo>
                  <a:pt x="110" y="91"/>
                </a:lnTo>
                <a:close/>
              </a:path>
            </a:pathLst>
          </a:custGeom>
          <a:solidFill>
            <a:srgbClr val="FEFEFE"/>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 name="Freeform 52"/>
          <p:cNvSpPr>
            <a:spLocks noEditPoints="1"/>
          </p:cNvSpPr>
          <p:nvPr/>
        </p:nvSpPr>
        <p:spPr bwMode="auto">
          <a:xfrm>
            <a:off x="4545516" y="3507436"/>
            <a:ext cx="513120" cy="51312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0 w 144"/>
              <a:gd name="T11" fmla="*/ 76 h 144"/>
              <a:gd name="T12" fmla="*/ 105 w 144"/>
              <a:gd name="T13" fmla="*/ 91 h 144"/>
              <a:gd name="T14" fmla="*/ 109 w 144"/>
              <a:gd name="T15" fmla="*/ 104 h 144"/>
              <a:gd name="T16" fmla="*/ 91 w 144"/>
              <a:gd name="T17" fmla="*/ 117 h 144"/>
              <a:gd name="T18" fmla="*/ 80 w 144"/>
              <a:gd name="T19" fmla="*/ 110 h 144"/>
              <a:gd name="T20" fmla="*/ 72 w 144"/>
              <a:gd name="T21" fmla="*/ 111 h 144"/>
              <a:gd name="T22" fmla="*/ 64 w 144"/>
              <a:gd name="T23" fmla="*/ 110 h 144"/>
              <a:gd name="T24" fmla="*/ 53 w 144"/>
              <a:gd name="T25" fmla="*/ 117 h 144"/>
              <a:gd name="T26" fmla="*/ 35 w 144"/>
              <a:gd name="T27" fmla="*/ 104 h 144"/>
              <a:gd name="T28" fmla="*/ 39 w 144"/>
              <a:gd name="T29" fmla="*/ 91 h 144"/>
              <a:gd name="T30" fmla="*/ 34 w 144"/>
              <a:gd name="T31" fmla="*/ 76 h 144"/>
              <a:gd name="T32" fmla="*/ 23 w 144"/>
              <a:gd name="T33" fmla="*/ 68 h 144"/>
              <a:gd name="T34" fmla="*/ 30 w 144"/>
              <a:gd name="T35" fmla="*/ 46 h 144"/>
              <a:gd name="T36" fmla="*/ 43 w 144"/>
              <a:gd name="T37" fmla="*/ 46 h 144"/>
              <a:gd name="T38" fmla="*/ 56 w 144"/>
              <a:gd name="T39" fmla="*/ 37 h 144"/>
              <a:gd name="T40" fmla="*/ 60 w 144"/>
              <a:gd name="T41" fmla="*/ 24 h 144"/>
              <a:gd name="T42" fmla="*/ 84 w 144"/>
              <a:gd name="T43" fmla="*/ 24 h 144"/>
              <a:gd name="T44" fmla="*/ 88 w 144"/>
              <a:gd name="T45" fmla="*/ 37 h 144"/>
              <a:gd name="T46" fmla="*/ 101 w 144"/>
              <a:gd name="T47" fmla="*/ 46 h 144"/>
              <a:gd name="T48" fmla="*/ 114 w 144"/>
              <a:gd name="T49" fmla="*/ 46 h 144"/>
              <a:gd name="T50" fmla="*/ 121 w 144"/>
              <a:gd name="T51" fmla="*/ 68 h 144"/>
              <a:gd name="T52" fmla="*/ 110 w 144"/>
              <a:gd name="T53" fmla="*/ 7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0" y="76"/>
                </a:moveTo>
                <a:cubicBezTo>
                  <a:pt x="110" y="81"/>
                  <a:pt x="108" y="87"/>
                  <a:pt x="105" y="91"/>
                </a:cubicBezTo>
                <a:cubicBezTo>
                  <a:pt x="109" y="104"/>
                  <a:pt x="109" y="104"/>
                  <a:pt x="109" y="104"/>
                </a:cubicBezTo>
                <a:cubicBezTo>
                  <a:pt x="91" y="117"/>
                  <a:pt x="91" y="117"/>
                  <a:pt x="91" y="117"/>
                </a:cubicBezTo>
                <a:cubicBezTo>
                  <a:pt x="80" y="110"/>
                  <a:pt x="80" y="110"/>
                  <a:pt x="80" y="110"/>
                </a:cubicBezTo>
                <a:cubicBezTo>
                  <a:pt x="78" y="110"/>
                  <a:pt x="75" y="111"/>
                  <a:pt x="72" y="111"/>
                </a:cubicBezTo>
                <a:cubicBezTo>
                  <a:pt x="69" y="111"/>
                  <a:pt x="66" y="110"/>
                  <a:pt x="64" y="110"/>
                </a:cubicBezTo>
                <a:cubicBezTo>
                  <a:pt x="53" y="117"/>
                  <a:pt x="53" y="117"/>
                  <a:pt x="53" y="117"/>
                </a:cubicBezTo>
                <a:cubicBezTo>
                  <a:pt x="35" y="104"/>
                  <a:pt x="35" y="104"/>
                  <a:pt x="35" y="104"/>
                </a:cubicBezTo>
                <a:cubicBezTo>
                  <a:pt x="39" y="91"/>
                  <a:pt x="39" y="91"/>
                  <a:pt x="39" y="91"/>
                </a:cubicBezTo>
                <a:cubicBezTo>
                  <a:pt x="36" y="87"/>
                  <a:pt x="34" y="81"/>
                  <a:pt x="34" y="76"/>
                </a:cubicBezTo>
                <a:cubicBezTo>
                  <a:pt x="23" y="68"/>
                  <a:pt x="23" y="68"/>
                  <a:pt x="23" y="68"/>
                </a:cubicBezTo>
                <a:cubicBezTo>
                  <a:pt x="30" y="46"/>
                  <a:pt x="30" y="46"/>
                  <a:pt x="30" y="46"/>
                </a:cubicBezTo>
                <a:cubicBezTo>
                  <a:pt x="43" y="46"/>
                  <a:pt x="43" y="46"/>
                  <a:pt x="43" y="46"/>
                </a:cubicBezTo>
                <a:cubicBezTo>
                  <a:pt x="47" y="42"/>
                  <a:pt x="51" y="39"/>
                  <a:pt x="56" y="37"/>
                </a:cubicBezTo>
                <a:cubicBezTo>
                  <a:pt x="60" y="24"/>
                  <a:pt x="60" y="24"/>
                  <a:pt x="60" y="24"/>
                </a:cubicBezTo>
                <a:cubicBezTo>
                  <a:pt x="84" y="24"/>
                  <a:pt x="84" y="24"/>
                  <a:pt x="84" y="24"/>
                </a:cubicBezTo>
                <a:cubicBezTo>
                  <a:pt x="88" y="37"/>
                  <a:pt x="88" y="37"/>
                  <a:pt x="88" y="37"/>
                </a:cubicBezTo>
                <a:cubicBezTo>
                  <a:pt x="93" y="39"/>
                  <a:pt x="97" y="42"/>
                  <a:pt x="101" y="46"/>
                </a:cubicBezTo>
                <a:cubicBezTo>
                  <a:pt x="114" y="46"/>
                  <a:pt x="114" y="46"/>
                  <a:pt x="114" y="46"/>
                </a:cubicBezTo>
                <a:cubicBezTo>
                  <a:pt x="121" y="68"/>
                  <a:pt x="121" y="68"/>
                  <a:pt x="121" y="68"/>
                </a:cubicBezTo>
                <a:lnTo>
                  <a:pt x="110" y="76"/>
                </a:lnTo>
                <a:close/>
              </a:path>
            </a:pathLst>
          </a:custGeom>
          <a:solidFill>
            <a:srgbClr val="FEFEFE"/>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 name="Freeform 62"/>
          <p:cNvSpPr>
            <a:spLocks noEditPoints="1"/>
          </p:cNvSpPr>
          <p:nvPr/>
        </p:nvSpPr>
        <p:spPr bwMode="auto">
          <a:xfrm>
            <a:off x="9653198" y="3493368"/>
            <a:ext cx="513120" cy="51312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0 w 144"/>
              <a:gd name="T11" fmla="*/ 107 h 144"/>
              <a:gd name="T12" fmla="*/ 48 w 144"/>
              <a:gd name="T13" fmla="*/ 110 h 144"/>
              <a:gd name="T14" fmla="*/ 33 w 144"/>
              <a:gd name="T15" fmla="*/ 110 h 144"/>
              <a:gd name="T16" fmla="*/ 30 w 144"/>
              <a:gd name="T17" fmla="*/ 107 h 144"/>
              <a:gd name="T18" fmla="*/ 30 w 144"/>
              <a:gd name="T19" fmla="*/ 76 h 144"/>
              <a:gd name="T20" fmla="*/ 33 w 144"/>
              <a:gd name="T21" fmla="*/ 74 h 144"/>
              <a:gd name="T22" fmla="*/ 48 w 144"/>
              <a:gd name="T23" fmla="*/ 74 h 144"/>
              <a:gd name="T24" fmla="*/ 50 w 144"/>
              <a:gd name="T25" fmla="*/ 76 h 144"/>
              <a:gd name="T26" fmla="*/ 50 w 144"/>
              <a:gd name="T27" fmla="*/ 107 h 144"/>
              <a:gd name="T28" fmla="*/ 80 w 144"/>
              <a:gd name="T29" fmla="*/ 107 h 144"/>
              <a:gd name="T30" fmla="*/ 77 w 144"/>
              <a:gd name="T31" fmla="*/ 110 h 144"/>
              <a:gd name="T32" fmla="*/ 63 w 144"/>
              <a:gd name="T33" fmla="*/ 110 h 144"/>
              <a:gd name="T34" fmla="*/ 60 w 144"/>
              <a:gd name="T35" fmla="*/ 107 h 144"/>
              <a:gd name="T36" fmla="*/ 60 w 144"/>
              <a:gd name="T37" fmla="*/ 55 h 144"/>
              <a:gd name="T38" fmla="*/ 63 w 144"/>
              <a:gd name="T39" fmla="*/ 52 h 144"/>
              <a:gd name="T40" fmla="*/ 77 w 144"/>
              <a:gd name="T41" fmla="*/ 52 h 144"/>
              <a:gd name="T42" fmla="*/ 80 w 144"/>
              <a:gd name="T43" fmla="*/ 55 h 144"/>
              <a:gd name="T44" fmla="*/ 80 w 144"/>
              <a:gd name="T45" fmla="*/ 107 h 144"/>
              <a:gd name="T46" fmla="*/ 110 w 144"/>
              <a:gd name="T47" fmla="*/ 107 h 144"/>
              <a:gd name="T48" fmla="*/ 107 w 144"/>
              <a:gd name="T49" fmla="*/ 110 h 144"/>
              <a:gd name="T50" fmla="*/ 92 w 144"/>
              <a:gd name="T51" fmla="*/ 110 h 144"/>
              <a:gd name="T52" fmla="*/ 89 w 144"/>
              <a:gd name="T53" fmla="*/ 107 h 144"/>
              <a:gd name="T54" fmla="*/ 89 w 144"/>
              <a:gd name="T55" fmla="*/ 32 h 144"/>
              <a:gd name="T56" fmla="*/ 92 w 144"/>
              <a:gd name="T57" fmla="*/ 29 h 144"/>
              <a:gd name="T58" fmla="*/ 107 w 144"/>
              <a:gd name="T59" fmla="*/ 29 h 144"/>
              <a:gd name="T60" fmla="*/ 110 w 144"/>
              <a:gd name="T61" fmla="*/ 32 h 144"/>
              <a:gd name="T62" fmla="*/ 110 w 144"/>
              <a:gd name="T63"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0" y="107"/>
                </a:moveTo>
                <a:cubicBezTo>
                  <a:pt x="50" y="109"/>
                  <a:pt x="49" y="110"/>
                  <a:pt x="48" y="110"/>
                </a:cubicBezTo>
                <a:cubicBezTo>
                  <a:pt x="33" y="110"/>
                  <a:pt x="33" y="110"/>
                  <a:pt x="33" y="110"/>
                </a:cubicBezTo>
                <a:cubicBezTo>
                  <a:pt x="31" y="110"/>
                  <a:pt x="30" y="109"/>
                  <a:pt x="30" y="107"/>
                </a:cubicBezTo>
                <a:cubicBezTo>
                  <a:pt x="30" y="76"/>
                  <a:pt x="30" y="76"/>
                  <a:pt x="30" y="76"/>
                </a:cubicBezTo>
                <a:cubicBezTo>
                  <a:pt x="30" y="75"/>
                  <a:pt x="31" y="74"/>
                  <a:pt x="33" y="74"/>
                </a:cubicBezTo>
                <a:cubicBezTo>
                  <a:pt x="48" y="74"/>
                  <a:pt x="48" y="74"/>
                  <a:pt x="48" y="74"/>
                </a:cubicBezTo>
                <a:cubicBezTo>
                  <a:pt x="49" y="74"/>
                  <a:pt x="50" y="75"/>
                  <a:pt x="50" y="76"/>
                </a:cubicBezTo>
                <a:lnTo>
                  <a:pt x="50" y="107"/>
                </a:lnTo>
                <a:close/>
                <a:moveTo>
                  <a:pt x="80" y="107"/>
                </a:moveTo>
                <a:cubicBezTo>
                  <a:pt x="80" y="109"/>
                  <a:pt x="79" y="110"/>
                  <a:pt x="77" y="110"/>
                </a:cubicBezTo>
                <a:cubicBezTo>
                  <a:pt x="63" y="110"/>
                  <a:pt x="63" y="110"/>
                  <a:pt x="63" y="110"/>
                </a:cubicBezTo>
                <a:cubicBezTo>
                  <a:pt x="61" y="110"/>
                  <a:pt x="60" y="109"/>
                  <a:pt x="60" y="107"/>
                </a:cubicBezTo>
                <a:cubicBezTo>
                  <a:pt x="60" y="55"/>
                  <a:pt x="60" y="55"/>
                  <a:pt x="60" y="55"/>
                </a:cubicBezTo>
                <a:cubicBezTo>
                  <a:pt x="60" y="53"/>
                  <a:pt x="61" y="52"/>
                  <a:pt x="63" y="52"/>
                </a:cubicBezTo>
                <a:cubicBezTo>
                  <a:pt x="77" y="52"/>
                  <a:pt x="77" y="52"/>
                  <a:pt x="77" y="52"/>
                </a:cubicBezTo>
                <a:cubicBezTo>
                  <a:pt x="79" y="52"/>
                  <a:pt x="80" y="53"/>
                  <a:pt x="80" y="55"/>
                </a:cubicBezTo>
                <a:lnTo>
                  <a:pt x="80" y="107"/>
                </a:lnTo>
                <a:close/>
                <a:moveTo>
                  <a:pt x="110" y="107"/>
                </a:moveTo>
                <a:cubicBezTo>
                  <a:pt x="110" y="109"/>
                  <a:pt x="108" y="110"/>
                  <a:pt x="107" y="110"/>
                </a:cubicBezTo>
                <a:cubicBezTo>
                  <a:pt x="92" y="110"/>
                  <a:pt x="92" y="110"/>
                  <a:pt x="92" y="110"/>
                </a:cubicBezTo>
                <a:cubicBezTo>
                  <a:pt x="91" y="110"/>
                  <a:pt x="89" y="109"/>
                  <a:pt x="89" y="107"/>
                </a:cubicBezTo>
                <a:cubicBezTo>
                  <a:pt x="89" y="32"/>
                  <a:pt x="89" y="32"/>
                  <a:pt x="89" y="32"/>
                </a:cubicBezTo>
                <a:cubicBezTo>
                  <a:pt x="89" y="30"/>
                  <a:pt x="91" y="29"/>
                  <a:pt x="92" y="29"/>
                </a:cubicBezTo>
                <a:cubicBezTo>
                  <a:pt x="107" y="29"/>
                  <a:pt x="107" y="29"/>
                  <a:pt x="107" y="29"/>
                </a:cubicBezTo>
                <a:cubicBezTo>
                  <a:pt x="108" y="29"/>
                  <a:pt x="110" y="30"/>
                  <a:pt x="110" y="32"/>
                </a:cubicBezTo>
                <a:lnTo>
                  <a:pt x="110" y="107"/>
                </a:lnTo>
                <a:close/>
              </a:path>
            </a:pathLst>
          </a:custGeom>
          <a:solidFill>
            <a:srgbClr val="FEFEFE"/>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 name="Freeform 76"/>
          <p:cNvSpPr>
            <a:spLocks noEditPoints="1"/>
          </p:cNvSpPr>
          <p:nvPr/>
        </p:nvSpPr>
        <p:spPr bwMode="auto">
          <a:xfrm>
            <a:off x="7113425" y="3508116"/>
            <a:ext cx="513120" cy="51312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solidFill>
            <a:srgbClr val="FEFEFE"/>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 name="文本框 57"/>
          <p:cNvSpPr txBox="1"/>
          <p:nvPr/>
        </p:nvSpPr>
        <p:spPr>
          <a:xfrm>
            <a:off x="1207030" y="4790114"/>
            <a:ext cx="2156955" cy="892552"/>
          </a:xfrm>
          <a:prstGeom prst="rect">
            <a:avLst/>
          </a:prstGeom>
          <a:noFill/>
          <a:effectLst/>
        </p:spPr>
        <p:txBody>
          <a:bodyPr wrap="square" rtlCol="0">
            <a:spAutoFit/>
          </a:bodyPr>
          <a:lstStyle/>
          <a:p>
            <a:r>
              <a:rPr lang="zh-CN" altLang="en-US" sz="1400" b="1" dirty="0" smtClean="0">
                <a:solidFill>
                  <a:srgbClr val="FDFDFD"/>
                </a:solidFill>
                <a:latin typeface="微软雅黑" pitchFamily="34" charset="-122"/>
                <a:ea typeface="微软雅黑" pitchFamily="34" charset="-122"/>
              </a:rPr>
              <a:t>点击输入标题</a:t>
            </a:r>
            <a:endParaRPr lang="en-US" altLang="zh-CN" sz="1000" b="1" dirty="0">
              <a:solidFill>
                <a:srgbClr val="FDFDFD"/>
              </a:solidFill>
              <a:latin typeface="微软雅黑" pitchFamily="34" charset="-122"/>
              <a:ea typeface="微软雅黑" pitchFamily="34" charset="-122"/>
            </a:endParaRPr>
          </a:p>
          <a:p>
            <a:r>
              <a:rPr lang="zh-CN" altLang="en-US" sz="1200" dirty="0" smtClean="0">
                <a:solidFill>
                  <a:srgbClr val="FDFDFD"/>
                </a:solidFill>
                <a:latin typeface="微软雅黑" pitchFamily="34" charset="-122"/>
                <a:ea typeface="微软雅黑" pitchFamily="34" charset="-122"/>
              </a:rPr>
              <a:t>点击输入文本内容</a:t>
            </a:r>
            <a:r>
              <a:rPr lang="zh-CN" altLang="en-US" sz="1200" dirty="0">
                <a:solidFill>
                  <a:srgbClr val="FDFDFD"/>
                </a:solidFill>
                <a:latin typeface="微软雅黑" pitchFamily="34" charset="-122"/>
                <a:ea typeface="微软雅黑" pitchFamily="34" charset="-122"/>
              </a:rPr>
              <a:t>点击输入文本内容</a:t>
            </a:r>
            <a:endParaRPr lang="en-US" altLang="zh-CN" sz="1200" dirty="0">
              <a:solidFill>
                <a:srgbClr val="FDFDFD"/>
              </a:solidFill>
              <a:latin typeface="微软雅黑" pitchFamily="34" charset="-122"/>
              <a:ea typeface="微软雅黑" pitchFamily="34" charset="-122"/>
            </a:endParaRPr>
          </a:p>
          <a:p>
            <a:endParaRPr lang="en-US" altLang="zh-CN" sz="1400" dirty="0" smtClean="0">
              <a:solidFill>
                <a:srgbClr val="FDFDFD"/>
              </a:solidFill>
              <a:latin typeface="微软雅黑" pitchFamily="34" charset="-122"/>
              <a:ea typeface="微软雅黑" pitchFamily="34" charset="-122"/>
            </a:endParaRPr>
          </a:p>
        </p:txBody>
      </p:sp>
      <p:sp>
        <p:nvSpPr>
          <p:cNvPr id="62" name="文本框 18"/>
          <p:cNvSpPr>
            <a:spLocks noChangeArrowheads="1"/>
          </p:cNvSpPr>
          <p:nvPr/>
        </p:nvSpPr>
        <p:spPr bwMode="auto">
          <a:xfrm>
            <a:off x="4618672" y="119019"/>
            <a:ext cx="295465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54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rPr>
              <a:t>投资亮点</a:t>
            </a:r>
            <a:endParaRPr lang="en-US" altLang="en-US" sz="54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70" name="直接连接符 69"/>
          <p:cNvCxnSpPr/>
          <p:nvPr/>
        </p:nvCxnSpPr>
        <p:spPr>
          <a:xfrm flipH="1" flipV="1">
            <a:off x="8235919" y="543633"/>
            <a:ext cx="3600000" cy="253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flipV="1">
            <a:off x="329953" y="543633"/>
            <a:ext cx="3600000" cy="253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sp>
        <p:nvSpPr>
          <p:cNvPr id="21" name="文本框 57"/>
          <p:cNvSpPr txBox="1"/>
          <p:nvPr/>
        </p:nvSpPr>
        <p:spPr>
          <a:xfrm>
            <a:off x="3723598" y="4790114"/>
            <a:ext cx="2156955" cy="892552"/>
          </a:xfrm>
          <a:prstGeom prst="rect">
            <a:avLst/>
          </a:prstGeom>
          <a:noFill/>
          <a:effectLst/>
        </p:spPr>
        <p:txBody>
          <a:bodyPr wrap="square" rtlCol="0">
            <a:spAutoFit/>
          </a:bodyPr>
          <a:lstStyle/>
          <a:p>
            <a:r>
              <a:rPr lang="zh-CN" altLang="en-US" sz="1400" b="1" dirty="0" smtClean="0">
                <a:solidFill>
                  <a:srgbClr val="FDFDFD"/>
                </a:solidFill>
                <a:latin typeface="微软雅黑" pitchFamily="34" charset="-122"/>
                <a:ea typeface="微软雅黑" pitchFamily="34" charset="-122"/>
              </a:rPr>
              <a:t>点击输入标题</a:t>
            </a:r>
            <a:endParaRPr lang="en-US" altLang="zh-CN" sz="1000" b="1" dirty="0">
              <a:solidFill>
                <a:srgbClr val="FDFDFD"/>
              </a:solidFill>
              <a:latin typeface="微软雅黑" pitchFamily="34" charset="-122"/>
              <a:ea typeface="微软雅黑" pitchFamily="34" charset="-122"/>
            </a:endParaRPr>
          </a:p>
          <a:p>
            <a:r>
              <a:rPr lang="zh-CN" altLang="en-US" sz="1200" dirty="0" smtClean="0">
                <a:solidFill>
                  <a:srgbClr val="FDFDFD"/>
                </a:solidFill>
                <a:latin typeface="微软雅黑" pitchFamily="34" charset="-122"/>
                <a:ea typeface="微软雅黑" pitchFamily="34" charset="-122"/>
              </a:rPr>
              <a:t>点击输入文本内容</a:t>
            </a:r>
            <a:r>
              <a:rPr lang="zh-CN" altLang="en-US" sz="1200" dirty="0">
                <a:solidFill>
                  <a:srgbClr val="FDFDFD"/>
                </a:solidFill>
                <a:latin typeface="微软雅黑" pitchFamily="34" charset="-122"/>
                <a:ea typeface="微软雅黑" pitchFamily="34" charset="-122"/>
              </a:rPr>
              <a:t>点击输入文本内容</a:t>
            </a:r>
            <a:endParaRPr lang="en-US" altLang="zh-CN" sz="1200" dirty="0">
              <a:solidFill>
                <a:srgbClr val="FDFDFD"/>
              </a:solidFill>
              <a:latin typeface="微软雅黑" pitchFamily="34" charset="-122"/>
              <a:ea typeface="微软雅黑" pitchFamily="34" charset="-122"/>
            </a:endParaRPr>
          </a:p>
          <a:p>
            <a:endParaRPr lang="en-US" altLang="zh-CN" sz="1400" dirty="0" smtClean="0">
              <a:solidFill>
                <a:srgbClr val="FDFDFD"/>
              </a:solidFill>
              <a:latin typeface="微软雅黑" pitchFamily="34" charset="-122"/>
              <a:ea typeface="微软雅黑" pitchFamily="34" charset="-122"/>
            </a:endParaRPr>
          </a:p>
        </p:txBody>
      </p:sp>
      <p:sp>
        <p:nvSpPr>
          <p:cNvPr id="22" name="文本框 57"/>
          <p:cNvSpPr txBox="1"/>
          <p:nvPr/>
        </p:nvSpPr>
        <p:spPr>
          <a:xfrm>
            <a:off x="6375397" y="4790114"/>
            <a:ext cx="2156955" cy="892552"/>
          </a:xfrm>
          <a:prstGeom prst="rect">
            <a:avLst/>
          </a:prstGeom>
          <a:noFill/>
          <a:effectLst/>
        </p:spPr>
        <p:txBody>
          <a:bodyPr wrap="square" rtlCol="0">
            <a:spAutoFit/>
          </a:bodyPr>
          <a:lstStyle/>
          <a:p>
            <a:r>
              <a:rPr lang="zh-CN" altLang="en-US" sz="1400" b="1" dirty="0" smtClean="0">
                <a:solidFill>
                  <a:srgbClr val="FDFDFD"/>
                </a:solidFill>
                <a:latin typeface="微软雅黑" pitchFamily="34" charset="-122"/>
                <a:ea typeface="微软雅黑" pitchFamily="34" charset="-122"/>
              </a:rPr>
              <a:t>点击输入标题</a:t>
            </a:r>
            <a:endParaRPr lang="en-US" altLang="zh-CN" sz="1000" b="1" dirty="0">
              <a:solidFill>
                <a:srgbClr val="FDFDFD"/>
              </a:solidFill>
              <a:latin typeface="微软雅黑" pitchFamily="34" charset="-122"/>
              <a:ea typeface="微软雅黑" pitchFamily="34" charset="-122"/>
            </a:endParaRPr>
          </a:p>
          <a:p>
            <a:r>
              <a:rPr lang="zh-CN" altLang="en-US" sz="1200" dirty="0" smtClean="0">
                <a:solidFill>
                  <a:srgbClr val="FDFDFD"/>
                </a:solidFill>
                <a:latin typeface="微软雅黑" pitchFamily="34" charset="-122"/>
                <a:ea typeface="微软雅黑" pitchFamily="34" charset="-122"/>
              </a:rPr>
              <a:t>点击输入文本内容</a:t>
            </a:r>
            <a:r>
              <a:rPr lang="zh-CN" altLang="en-US" sz="1200" dirty="0">
                <a:solidFill>
                  <a:srgbClr val="FDFDFD"/>
                </a:solidFill>
                <a:latin typeface="微软雅黑" pitchFamily="34" charset="-122"/>
                <a:ea typeface="微软雅黑" pitchFamily="34" charset="-122"/>
              </a:rPr>
              <a:t>点击输入文本内容</a:t>
            </a:r>
            <a:endParaRPr lang="en-US" altLang="zh-CN" sz="1200" dirty="0">
              <a:solidFill>
                <a:srgbClr val="FDFDFD"/>
              </a:solidFill>
              <a:latin typeface="微软雅黑" pitchFamily="34" charset="-122"/>
              <a:ea typeface="微软雅黑" pitchFamily="34" charset="-122"/>
            </a:endParaRPr>
          </a:p>
          <a:p>
            <a:endParaRPr lang="en-US" altLang="zh-CN" sz="1400" dirty="0" smtClean="0">
              <a:solidFill>
                <a:srgbClr val="FDFDFD"/>
              </a:solidFill>
              <a:latin typeface="微软雅黑" pitchFamily="34" charset="-122"/>
              <a:ea typeface="微软雅黑" pitchFamily="34" charset="-122"/>
            </a:endParaRPr>
          </a:p>
        </p:txBody>
      </p:sp>
      <p:sp>
        <p:nvSpPr>
          <p:cNvPr id="23" name="文本框 57"/>
          <p:cNvSpPr txBox="1"/>
          <p:nvPr/>
        </p:nvSpPr>
        <p:spPr>
          <a:xfrm>
            <a:off x="9007775" y="4790114"/>
            <a:ext cx="2156955" cy="892552"/>
          </a:xfrm>
          <a:prstGeom prst="rect">
            <a:avLst/>
          </a:prstGeom>
          <a:noFill/>
          <a:effectLst/>
        </p:spPr>
        <p:txBody>
          <a:bodyPr wrap="square" rtlCol="0">
            <a:spAutoFit/>
          </a:bodyPr>
          <a:lstStyle/>
          <a:p>
            <a:r>
              <a:rPr lang="zh-CN" altLang="en-US" sz="1400" b="1" dirty="0" smtClean="0">
                <a:solidFill>
                  <a:srgbClr val="FDFDFD"/>
                </a:solidFill>
                <a:latin typeface="微软雅黑" pitchFamily="34" charset="-122"/>
                <a:ea typeface="微软雅黑" pitchFamily="34" charset="-122"/>
              </a:rPr>
              <a:t>点击输入标题</a:t>
            </a:r>
            <a:endParaRPr lang="en-US" altLang="zh-CN" sz="1000" b="1" dirty="0">
              <a:solidFill>
                <a:srgbClr val="FDFDFD"/>
              </a:solidFill>
              <a:latin typeface="微软雅黑" pitchFamily="34" charset="-122"/>
              <a:ea typeface="微软雅黑" pitchFamily="34" charset="-122"/>
            </a:endParaRPr>
          </a:p>
          <a:p>
            <a:r>
              <a:rPr lang="zh-CN" altLang="en-US" sz="1200" dirty="0" smtClean="0">
                <a:solidFill>
                  <a:srgbClr val="FDFDFD"/>
                </a:solidFill>
                <a:latin typeface="微软雅黑" pitchFamily="34" charset="-122"/>
                <a:ea typeface="微软雅黑" pitchFamily="34" charset="-122"/>
              </a:rPr>
              <a:t>点击输入文本内容</a:t>
            </a:r>
            <a:r>
              <a:rPr lang="zh-CN" altLang="en-US" sz="1200" dirty="0">
                <a:solidFill>
                  <a:srgbClr val="FDFDFD"/>
                </a:solidFill>
                <a:latin typeface="微软雅黑" pitchFamily="34" charset="-122"/>
                <a:ea typeface="微软雅黑" pitchFamily="34" charset="-122"/>
              </a:rPr>
              <a:t>点击输入文本内容</a:t>
            </a:r>
            <a:endParaRPr lang="en-US" altLang="zh-CN" sz="1200" dirty="0">
              <a:solidFill>
                <a:srgbClr val="FDFDFD"/>
              </a:solidFill>
              <a:latin typeface="微软雅黑" pitchFamily="34" charset="-122"/>
              <a:ea typeface="微软雅黑" pitchFamily="34" charset="-122"/>
            </a:endParaRPr>
          </a:p>
          <a:p>
            <a:endParaRPr lang="en-US" altLang="zh-CN" sz="1400" dirty="0" smtClean="0">
              <a:solidFill>
                <a:srgbClr val="FDFDFD"/>
              </a:solidFill>
              <a:latin typeface="微软雅黑" pitchFamily="34" charset="-122"/>
              <a:ea typeface="微软雅黑" pitchFamily="34" charset="-122"/>
            </a:endParaRPr>
          </a:p>
        </p:txBody>
      </p:sp>
    </p:spTree>
    <p:extLst>
      <p:ext uri="{BB962C8B-B14F-4D97-AF65-F5344CB8AC3E}">
        <p14:creationId xmlns:p14="http://schemas.microsoft.com/office/powerpoint/2010/main" val="3032255250"/>
      </p:ext>
    </p:extLst>
  </p:cSld>
  <p:clrMapOvr>
    <a:masterClrMapping/>
  </p:clrMapOvr>
  <p:transition spd="slow" advTm="1000">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2" name="文本框 18"/>
          <p:cNvSpPr>
            <a:spLocks noChangeArrowheads="1"/>
          </p:cNvSpPr>
          <p:nvPr/>
        </p:nvSpPr>
        <p:spPr bwMode="auto">
          <a:xfrm>
            <a:off x="4618672" y="119019"/>
            <a:ext cx="295465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54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rPr>
              <a:t>投资亮点</a:t>
            </a:r>
            <a:endParaRPr lang="en-US" altLang="en-US" sz="54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70" name="直接连接符 69"/>
          <p:cNvCxnSpPr/>
          <p:nvPr/>
        </p:nvCxnSpPr>
        <p:spPr>
          <a:xfrm flipH="1" flipV="1">
            <a:off x="8235919" y="543633"/>
            <a:ext cx="3600000" cy="253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flipV="1">
            <a:off x="329953" y="543633"/>
            <a:ext cx="3600000" cy="253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4360815" y="2344738"/>
            <a:ext cx="0" cy="360045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5400000">
            <a:off x="4030369" y="3421062"/>
            <a:ext cx="0" cy="1476375"/>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5400000">
            <a:off x="4545843" y="5768362"/>
            <a:ext cx="0" cy="36000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sp>
        <p:nvSpPr>
          <p:cNvPr id="38" name="椭圆 37"/>
          <p:cNvSpPr/>
          <p:nvPr/>
        </p:nvSpPr>
        <p:spPr>
          <a:xfrm>
            <a:off x="1871615" y="3041650"/>
            <a:ext cx="2193925" cy="2193925"/>
          </a:xfrm>
          <a:prstGeom prst="ellipse">
            <a:avLst/>
          </a:prstGeom>
          <a:blipFill>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9" name="圆角矩形 38"/>
          <p:cNvSpPr/>
          <p:nvPr/>
        </p:nvSpPr>
        <p:spPr>
          <a:xfrm>
            <a:off x="4754734" y="1970088"/>
            <a:ext cx="2855913" cy="773112"/>
          </a:xfrm>
          <a:prstGeom prst="roundRect">
            <a:avLst/>
          </a:prstGeom>
          <a:solidFill>
            <a:srgbClr val="FEFEF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40" name="圆角矩形 39"/>
          <p:cNvSpPr/>
          <p:nvPr/>
        </p:nvSpPr>
        <p:spPr>
          <a:xfrm>
            <a:off x="4754734" y="3751263"/>
            <a:ext cx="2855913" cy="774700"/>
          </a:xfrm>
          <a:prstGeom prst="roundRect">
            <a:avLst/>
          </a:prstGeom>
          <a:solidFill>
            <a:srgbClr val="FEFEF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41" name="圆角矩形 40"/>
          <p:cNvSpPr/>
          <p:nvPr/>
        </p:nvSpPr>
        <p:spPr>
          <a:xfrm>
            <a:off x="4754734" y="5532438"/>
            <a:ext cx="2855913" cy="774700"/>
          </a:xfrm>
          <a:prstGeom prst="roundRect">
            <a:avLst/>
          </a:prstGeom>
          <a:solidFill>
            <a:srgbClr val="FEFEF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63" name="矩形 62"/>
          <p:cNvSpPr/>
          <p:nvPr/>
        </p:nvSpPr>
        <p:spPr>
          <a:xfrm>
            <a:off x="5148591" y="3933795"/>
            <a:ext cx="1980029" cy="400110"/>
          </a:xfrm>
          <a:prstGeom prst="rect">
            <a:avLst/>
          </a:prstGeom>
        </p:spPr>
        <p:txBody>
          <a:bodyPr wrap="none">
            <a:spAutoFit/>
          </a:bodyPr>
          <a:lstStyle/>
          <a:p>
            <a:r>
              <a:rPr lang="zh-CN" altLang="en-US" sz="2000" dirty="0" smtClean="0">
                <a:solidFill>
                  <a:schemeClr val="bg1"/>
                </a:solidFill>
                <a:latin typeface="微软雅黑" pitchFamily="34" charset="-122"/>
                <a:ea typeface="微软雅黑" pitchFamily="34" charset="-122"/>
              </a:rPr>
              <a:t>点击输入主标题</a:t>
            </a:r>
            <a:endParaRPr lang="zh-CN" altLang="en-US" sz="2000" dirty="0">
              <a:solidFill>
                <a:schemeClr val="bg1"/>
              </a:solidFill>
              <a:latin typeface="微软雅黑" pitchFamily="34" charset="-122"/>
              <a:ea typeface="微软雅黑" pitchFamily="34" charset="-122"/>
            </a:endParaRPr>
          </a:p>
        </p:txBody>
      </p:sp>
      <p:cxnSp>
        <p:nvCxnSpPr>
          <p:cNvPr id="65" name="直接连接符 64"/>
          <p:cNvCxnSpPr/>
          <p:nvPr/>
        </p:nvCxnSpPr>
        <p:spPr>
          <a:xfrm rot="5400000">
            <a:off x="4545843" y="2164738"/>
            <a:ext cx="0" cy="36000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sp>
        <p:nvSpPr>
          <p:cNvPr id="19" name="文本框 57"/>
          <p:cNvSpPr txBox="1"/>
          <p:nvPr/>
        </p:nvSpPr>
        <p:spPr>
          <a:xfrm>
            <a:off x="8060834" y="3620299"/>
            <a:ext cx="3163636" cy="1277273"/>
          </a:xfrm>
          <a:prstGeom prst="rect">
            <a:avLst/>
          </a:prstGeom>
          <a:noFill/>
          <a:effectLst/>
        </p:spPr>
        <p:txBody>
          <a:bodyPr wrap="square" rtlCol="0">
            <a:spAutoFit/>
          </a:bodyPr>
          <a:lstStyle/>
          <a:p>
            <a:pPr>
              <a:lnSpc>
                <a:spcPct val="150000"/>
              </a:lnSpc>
            </a:pPr>
            <a:r>
              <a:rPr lang="zh-CN" altLang="en-US" sz="1400" b="1" dirty="0" smtClean="0">
                <a:solidFill>
                  <a:srgbClr val="FDFDFD"/>
                </a:solidFill>
                <a:latin typeface="微软雅黑" pitchFamily="34" charset="-122"/>
                <a:ea typeface="微软雅黑" pitchFamily="34" charset="-122"/>
              </a:rPr>
              <a:t>点击输入标题</a:t>
            </a:r>
            <a:endParaRPr lang="en-US" altLang="zh-CN" sz="1000" b="1" dirty="0">
              <a:solidFill>
                <a:srgbClr val="FDFDFD"/>
              </a:solidFill>
              <a:latin typeface="微软雅黑" pitchFamily="34" charset="-122"/>
              <a:ea typeface="微软雅黑" pitchFamily="34" charset="-122"/>
            </a:endParaRPr>
          </a:p>
          <a:p>
            <a:pPr>
              <a:lnSpc>
                <a:spcPct val="150000"/>
              </a:lnSpc>
            </a:pPr>
            <a:r>
              <a:rPr lang="zh-CN" altLang="en-US" sz="1400" dirty="0" smtClean="0">
                <a:solidFill>
                  <a:srgbClr val="FDFDFD"/>
                </a:solidFill>
                <a:latin typeface="微软雅黑" pitchFamily="34" charset="-122"/>
                <a:ea typeface="微软雅黑" pitchFamily="34" charset="-122"/>
              </a:rPr>
              <a:t>点击输入文本内容</a:t>
            </a:r>
            <a:r>
              <a:rPr lang="zh-CN" altLang="en-US" sz="1400" dirty="0">
                <a:solidFill>
                  <a:srgbClr val="FDFDFD"/>
                </a:solidFill>
                <a:latin typeface="微软雅黑" pitchFamily="34" charset="-122"/>
                <a:ea typeface="微软雅黑" pitchFamily="34" charset="-122"/>
              </a:rPr>
              <a:t>点击输入文本</a:t>
            </a:r>
            <a:r>
              <a:rPr lang="zh-CN" altLang="en-US" sz="1400" dirty="0" smtClean="0">
                <a:solidFill>
                  <a:srgbClr val="FDFDFD"/>
                </a:solidFill>
                <a:latin typeface="微软雅黑" pitchFamily="34" charset="-122"/>
                <a:ea typeface="微软雅黑" pitchFamily="34" charset="-122"/>
              </a:rPr>
              <a:t>内容</a:t>
            </a:r>
            <a:r>
              <a:rPr lang="zh-CN" altLang="en-US" sz="1400" dirty="0">
                <a:solidFill>
                  <a:srgbClr val="FDFDFD"/>
                </a:solidFill>
                <a:latin typeface="微软雅黑" pitchFamily="34" charset="-122"/>
                <a:ea typeface="微软雅黑" pitchFamily="34" charset="-122"/>
              </a:rPr>
              <a:t>点击输入文本内容点击输入文本</a:t>
            </a:r>
            <a:r>
              <a:rPr lang="zh-CN" altLang="en-US" sz="1400" dirty="0" smtClean="0">
                <a:solidFill>
                  <a:srgbClr val="FDFDFD"/>
                </a:solidFill>
                <a:latin typeface="微软雅黑" pitchFamily="34" charset="-122"/>
                <a:ea typeface="微软雅黑" pitchFamily="34" charset="-122"/>
              </a:rPr>
              <a:t>内容</a:t>
            </a:r>
            <a:endParaRPr lang="en-US" altLang="zh-CN" sz="1400" dirty="0">
              <a:solidFill>
                <a:srgbClr val="FDFDFD"/>
              </a:solidFill>
              <a:latin typeface="微软雅黑" pitchFamily="34" charset="-122"/>
              <a:ea typeface="微软雅黑" pitchFamily="34" charset="-122"/>
            </a:endParaRPr>
          </a:p>
          <a:p>
            <a:endParaRPr lang="en-US" altLang="zh-CN" sz="1400" dirty="0" smtClean="0">
              <a:solidFill>
                <a:srgbClr val="FDFDFD"/>
              </a:solidFill>
              <a:latin typeface="+mj-ea"/>
              <a:ea typeface="+mj-ea"/>
            </a:endParaRPr>
          </a:p>
        </p:txBody>
      </p:sp>
      <p:sp>
        <p:nvSpPr>
          <p:cNvPr id="20" name="文本框 57"/>
          <p:cNvSpPr txBox="1"/>
          <p:nvPr/>
        </p:nvSpPr>
        <p:spPr>
          <a:xfrm>
            <a:off x="8060834" y="1914124"/>
            <a:ext cx="3163636" cy="1277273"/>
          </a:xfrm>
          <a:prstGeom prst="rect">
            <a:avLst/>
          </a:prstGeom>
          <a:noFill/>
          <a:effectLst/>
        </p:spPr>
        <p:txBody>
          <a:bodyPr wrap="square" rtlCol="0">
            <a:spAutoFit/>
          </a:bodyPr>
          <a:lstStyle/>
          <a:p>
            <a:pPr>
              <a:lnSpc>
                <a:spcPct val="150000"/>
              </a:lnSpc>
            </a:pPr>
            <a:r>
              <a:rPr lang="zh-CN" altLang="en-US" sz="1400" b="1" dirty="0" smtClean="0">
                <a:solidFill>
                  <a:srgbClr val="FDFDFD"/>
                </a:solidFill>
                <a:latin typeface="微软雅黑" pitchFamily="34" charset="-122"/>
                <a:ea typeface="微软雅黑" pitchFamily="34" charset="-122"/>
              </a:rPr>
              <a:t>点击输入标题</a:t>
            </a:r>
            <a:endParaRPr lang="en-US" altLang="zh-CN" sz="1000" b="1" dirty="0">
              <a:solidFill>
                <a:srgbClr val="FDFDFD"/>
              </a:solidFill>
              <a:latin typeface="微软雅黑" pitchFamily="34" charset="-122"/>
              <a:ea typeface="微软雅黑" pitchFamily="34" charset="-122"/>
            </a:endParaRPr>
          </a:p>
          <a:p>
            <a:pPr>
              <a:lnSpc>
                <a:spcPct val="150000"/>
              </a:lnSpc>
            </a:pPr>
            <a:r>
              <a:rPr lang="zh-CN" altLang="en-US" sz="1400" dirty="0" smtClean="0">
                <a:solidFill>
                  <a:srgbClr val="FDFDFD"/>
                </a:solidFill>
                <a:latin typeface="微软雅黑" pitchFamily="34" charset="-122"/>
                <a:ea typeface="微软雅黑" pitchFamily="34" charset="-122"/>
              </a:rPr>
              <a:t>点击输入文本内容</a:t>
            </a:r>
            <a:r>
              <a:rPr lang="zh-CN" altLang="en-US" sz="1400" dirty="0">
                <a:solidFill>
                  <a:srgbClr val="FDFDFD"/>
                </a:solidFill>
                <a:latin typeface="微软雅黑" pitchFamily="34" charset="-122"/>
                <a:ea typeface="微软雅黑" pitchFamily="34" charset="-122"/>
              </a:rPr>
              <a:t>点击输入文本</a:t>
            </a:r>
            <a:r>
              <a:rPr lang="zh-CN" altLang="en-US" sz="1400" dirty="0" smtClean="0">
                <a:solidFill>
                  <a:srgbClr val="FDFDFD"/>
                </a:solidFill>
                <a:latin typeface="微软雅黑" pitchFamily="34" charset="-122"/>
                <a:ea typeface="微软雅黑" pitchFamily="34" charset="-122"/>
              </a:rPr>
              <a:t>内容</a:t>
            </a:r>
            <a:r>
              <a:rPr lang="zh-CN" altLang="en-US" sz="1400" dirty="0">
                <a:solidFill>
                  <a:srgbClr val="FDFDFD"/>
                </a:solidFill>
                <a:latin typeface="微软雅黑" pitchFamily="34" charset="-122"/>
                <a:ea typeface="微软雅黑" pitchFamily="34" charset="-122"/>
              </a:rPr>
              <a:t>点击输入文本内容点击输入文本</a:t>
            </a:r>
            <a:r>
              <a:rPr lang="zh-CN" altLang="en-US" sz="1400" dirty="0" smtClean="0">
                <a:solidFill>
                  <a:srgbClr val="FDFDFD"/>
                </a:solidFill>
                <a:latin typeface="微软雅黑" pitchFamily="34" charset="-122"/>
                <a:ea typeface="微软雅黑" pitchFamily="34" charset="-122"/>
              </a:rPr>
              <a:t>内容</a:t>
            </a:r>
            <a:endParaRPr lang="en-US" altLang="zh-CN" sz="1400" dirty="0">
              <a:solidFill>
                <a:srgbClr val="FDFDFD"/>
              </a:solidFill>
              <a:latin typeface="微软雅黑" pitchFamily="34" charset="-122"/>
              <a:ea typeface="微软雅黑" pitchFamily="34" charset="-122"/>
            </a:endParaRPr>
          </a:p>
          <a:p>
            <a:endParaRPr lang="en-US" altLang="zh-CN" sz="1400" dirty="0" smtClean="0">
              <a:solidFill>
                <a:srgbClr val="FDFDFD"/>
              </a:solidFill>
              <a:latin typeface="+mj-ea"/>
              <a:ea typeface="+mj-ea"/>
            </a:endParaRPr>
          </a:p>
        </p:txBody>
      </p:sp>
      <p:sp>
        <p:nvSpPr>
          <p:cNvPr id="21" name="文本框 57"/>
          <p:cNvSpPr txBox="1"/>
          <p:nvPr/>
        </p:nvSpPr>
        <p:spPr>
          <a:xfrm>
            <a:off x="8060834" y="5344632"/>
            <a:ext cx="3163636" cy="1277273"/>
          </a:xfrm>
          <a:prstGeom prst="rect">
            <a:avLst/>
          </a:prstGeom>
          <a:noFill/>
          <a:effectLst/>
        </p:spPr>
        <p:txBody>
          <a:bodyPr wrap="square" rtlCol="0">
            <a:spAutoFit/>
          </a:bodyPr>
          <a:lstStyle/>
          <a:p>
            <a:pPr>
              <a:lnSpc>
                <a:spcPct val="150000"/>
              </a:lnSpc>
            </a:pPr>
            <a:r>
              <a:rPr lang="zh-CN" altLang="en-US" sz="1400" b="1" dirty="0" smtClean="0">
                <a:solidFill>
                  <a:srgbClr val="FDFDFD"/>
                </a:solidFill>
                <a:latin typeface="微软雅黑" pitchFamily="34" charset="-122"/>
                <a:ea typeface="微软雅黑" pitchFamily="34" charset="-122"/>
              </a:rPr>
              <a:t>点击输入标题</a:t>
            </a:r>
            <a:endParaRPr lang="en-US" altLang="zh-CN" sz="1000" b="1" dirty="0">
              <a:solidFill>
                <a:srgbClr val="FDFDFD"/>
              </a:solidFill>
              <a:latin typeface="微软雅黑" pitchFamily="34" charset="-122"/>
              <a:ea typeface="微软雅黑" pitchFamily="34" charset="-122"/>
            </a:endParaRPr>
          </a:p>
          <a:p>
            <a:pPr>
              <a:lnSpc>
                <a:spcPct val="150000"/>
              </a:lnSpc>
            </a:pPr>
            <a:r>
              <a:rPr lang="zh-CN" altLang="en-US" sz="1400" dirty="0" smtClean="0">
                <a:solidFill>
                  <a:srgbClr val="FDFDFD"/>
                </a:solidFill>
                <a:latin typeface="微软雅黑" pitchFamily="34" charset="-122"/>
                <a:ea typeface="微软雅黑" pitchFamily="34" charset="-122"/>
              </a:rPr>
              <a:t>点击输入文本内容</a:t>
            </a:r>
            <a:r>
              <a:rPr lang="zh-CN" altLang="en-US" sz="1400" dirty="0">
                <a:solidFill>
                  <a:srgbClr val="FDFDFD"/>
                </a:solidFill>
                <a:latin typeface="微软雅黑" pitchFamily="34" charset="-122"/>
                <a:ea typeface="微软雅黑" pitchFamily="34" charset="-122"/>
              </a:rPr>
              <a:t>点击输入文本</a:t>
            </a:r>
            <a:r>
              <a:rPr lang="zh-CN" altLang="en-US" sz="1400" dirty="0" smtClean="0">
                <a:solidFill>
                  <a:srgbClr val="FDFDFD"/>
                </a:solidFill>
                <a:latin typeface="微软雅黑" pitchFamily="34" charset="-122"/>
                <a:ea typeface="微软雅黑" pitchFamily="34" charset="-122"/>
              </a:rPr>
              <a:t>内容</a:t>
            </a:r>
            <a:r>
              <a:rPr lang="zh-CN" altLang="en-US" sz="1400" dirty="0">
                <a:solidFill>
                  <a:srgbClr val="FDFDFD"/>
                </a:solidFill>
                <a:latin typeface="微软雅黑" pitchFamily="34" charset="-122"/>
                <a:ea typeface="微软雅黑" pitchFamily="34" charset="-122"/>
              </a:rPr>
              <a:t>点击输入文本内容点击输入文本</a:t>
            </a:r>
            <a:r>
              <a:rPr lang="zh-CN" altLang="en-US" sz="1400" dirty="0" smtClean="0">
                <a:solidFill>
                  <a:srgbClr val="FDFDFD"/>
                </a:solidFill>
                <a:latin typeface="微软雅黑" pitchFamily="34" charset="-122"/>
                <a:ea typeface="微软雅黑" pitchFamily="34" charset="-122"/>
              </a:rPr>
              <a:t>内容</a:t>
            </a:r>
            <a:endParaRPr lang="en-US" altLang="zh-CN" sz="1400" dirty="0">
              <a:solidFill>
                <a:srgbClr val="FDFDFD"/>
              </a:solidFill>
              <a:latin typeface="微软雅黑" pitchFamily="34" charset="-122"/>
              <a:ea typeface="微软雅黑" pitchFamily="34" charset="-122"/>
            </a:endParaRPr>
          </a:p>
          <a:p>
            <a:endParaRPr lang="en-US" altLang="zh-CN" sz="1400" dirty="0" smtClean="0">
              <a:solidFill>
                <a:srgbClr val="FDFDFD"/>
              </a:solidFill>
              <a:latin typeface="+mj-ea"/>
              <a:ea typeface="+mj-ea"/>
            </a:endParaRPr>
          </a:p>
        </p:txBody>
      </p:sp>
      <p:sp>
        <p:nvSpPr>
          <p:cNvPr id="22" name="矩形 21"/>
          <p:cNvSpPr/>
          <p:nvPr/>
        </p:nvSpPr>
        <p:spPr>
          <a:xfrm>
            <a:off x="5148591" y="5719733"/>
            <a:ext cx="1980029" cy="400110"/>
          </a:xfrm>
          <a:prstGeom prst="rect">
            <a:avLst/>
          </a:prstGeom>
        </p:spPr>
        <p:txBody>
          <a:bodyPr wrap="none">
            <a:spAutoFit/>
          </a:bodyPr>
          <a:lstStyle/>
          <a:p>
            <a:r>
              <a:rPr lang="zh-CN" altLang="en-US" sz="2000" dirty="0" smtClean="0">
                <a:solidFill>
                  <a:schemeClr val="bg1"/>
                </a:solidFill>
                <a:latin typeface="微软雅黑" pitchFamily="34" charset="-122"/>
                <a:ea typeface="微软雅黑" pitchFamily="34" charset="-122"/>
              </a:rPr>
              <a:t>点击输入主标题</a:t>
            </a:r>
            <a:endParaRPr lang="zh-CN" altLang="en-US" sz="2000" dirty="0">
              <a:solidFill>
                <a:schemeClr val="bg1"/>
              </a:solidFill>
              <a:latin typeface="微软雅黑" pitchFamily="34" charset="-122"/>
              <a:ea typeface="微软雅黑" pitchFamily="34" charset="-122"/>
            </a:endParaRPr>
          </a:p>
        </p:txBody>
      </p:sp>
      <p:sp>
        <p:nvSpPr>
          <p:cNvPr id="23" name="矩形 22"/>
          <p:cNvSpPr/>
          <p:nvPr/>
        </p:nvSpPr>
        <p:spPr>
          <a:xfrm>
            <a:off x="5148591" y="2156589"/>
            <a:ext cx="1980029" cy="400110"/>
          </a:xfrm>
          <a:prstGeom prst="rect">
            <a:avLst/>
          </a:prstGeom>
        </p:spPr>
        <p:txBody>
          <a:bodyPr wrap="none">
            <a:spAutoFit/>
          </a:bodyPr>
          <a:lstStyle/>
          <a:p>
            <a:r>
              <a:rPr lang="zh-CN" altLang="en-US" sz="2000" dirty="0" smtClean="0">
                <a:solidFill>
                  <a:schemeClr val="bg1"/>
                </a:solidFill>
                <a:latin typeface="微软雅黑" pitchFamily="34" charset="-122"/>
                <a:ea typeface="微软雅黑" pitchFamily="34" charset="-122"/>
              </a:rPr>
              <a:t>点击输入主标题</a:t>
            </a:r>
            <a:endParaRPr lang="zh-CN" altLang="en-US" sz="20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570107619"/>
      </p:ext>
    </p:extLst>
  </p:cSld>
  <p:clrMapOvr>
    <a:masterClrMapping/>
  </p:clrMapOvr>
  <p:transition spd="slow" advTm="1000">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2" name="文本框 18"/>
          <p:cNvSpPr>
            <a:spLocks noChangeArrowheads="1"/>
          </p:cNvSpPr>
          <p:nvPr/>
        </p:nvSpPr>
        <p:spPr bwMode="auto">
          <a:xfrm>
            <a:off x="4263138" y="115561"/>
            <a:ext cx="364715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5400" b="1" dirty="0" smtClean="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rPr>
              <a:t>我们的愿景</a:t>
            </a:r>
            <a:endParaRPr lang="en-US" altLang="en-US" sz="54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70" name="直接连接符 69"/>
          <p:cNvCxnSpPr/>
          <p:nvPr/>
        </p:nvCxnSpPr>
        <p:spPr>
          <a:xfrm flipH="1" flipV="1">
            <a:off x="8235919" y="543633"/>
            <a:ext cx="3600000" cy="253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flipV="1">
            <a:off x="329953" y="543633"/>
            <a:ext cx="3600000" cy="253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sp>
        <p:nvSpPr>
          <p:cNvPr id="5" name="Freeform 11"/>
          <p:cNvSpPr>
            <a:spLocks/>
          </p:cNvSpPr>
          <p:nvPr/>
        </p:nvSpPr>
        <p:spPr bwMode="auto">
          <a:xfrm>
            <a:off x="1521379" y="2454948"/>
            <a:ext cx="1052513" cy="384175"/>
          </a:xfrm>
          <a:custGeom>
            <a:avLst/>
            <a:gdLst>
              <a:gd name="T0" fmla="*/ 88 w 663"/>
              <a:gd name="T1" fmla="*/ 242 h 242"/>
              <a:gd name="T2" fmla="*/ 575 w 663"/>
              <a:gd name="T3" fmla="*/ 242 h 242"/>
              <a:gd name="T4" fmla="*/ 663 w 663"/>
              <a:gd name="T5" fmla="*/ 0 h 242"/>
              <a:gd name="T6" fmla="*/ 0 w 663"/>
              <a:gd name="T7" fmla="*/ 0 h 242"/>
              <a:gd name="T8" fmla="*/ 88 w 663"/>
              <a:gd name="T9" fmla="*/ 242 h 242"/>
            </a:gdLst>
            <a:ahLst/>
            <a:cxnLst>
              <a:cxn ang="0">
                <a:pos x="T0" y="T1"/>
              </a:cxn>
              <a:cxn ang="0">
                <a:pos x="T2" y="T3"/>
              </a:cxn>
              <a:cxn ang="0">
                <a:pos x="T4" y="T5"/>
              </a:cxn>
              <a:cxn ang="0">
                <a:pos x="T6" y="T7"/>
              </a:cxn>
              <a:cxn ang="0">
                <a:pos x="T8" y="T9"/>
              </a:cxn>
            </a:cxnLst>
            <a:rect l="0" t="0" r="r" b="b"/>
            <a:pathLst>
              <a:path w="663" h="242">
                <a:moveTo>
                  <a:pt x="88" y="242"/>
                </a:moveTo>
                <a:lnTo>
                  <a:pt x="575" y="242"/>
                </a:lnTo>
                <a:lnTo>
                  <a:pt x="663" y="0"/>
                </a:lnTo>
                <a:lnTo>
                  <a:pt x="0" y="0"/>
                </a:lnTo>
                <a:lnTo>
                  <a:pt x="88" y="242"/>
                </a:lnTo>
                <a:close/>
              </a:path>
            </a:pathLst>
          </a:custGeom>
          <a:solidFill>
            <a:srgbClr val="FEFEFE">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Freeform 12"/>
          <p:cNvSpPr>
            <a:spLocks/>
          </p:cNvSpPr>
          <p:nvPr/>
        </p:nvSpPr>
        <p:spPr bwMode="auto">
          <a:xfrm>
            <a:off x="1083229" y="2454948"/>
            <a:ext cx="879475" cy="1525588"/>
          </a:xfrm>
          <a:custGeom>
            <a:avLst/>
            <a:gdLst>
              <a:gd name="T0" fmla="*/ 0 w 233"/>
              <a:gd name="T1" fmla="*/ 102 h 405"/>
              <a:gd name="T2" fmla="*/ 131 w 233"/>
              <a:gd name="T3" fmla="*/ 405 h 405"/>
              <a:gd name="T4" fmla="*/ 233 w 233"/>
              <a:gd name="T5" fmla="*/ 360 h 405"/>
              <a:gd name="T6" fmla="*/ 139 w 233"/>
              <a:gd name="T7" fmla="*/ 102 h 405"/>
              <a:gd name="T8" fmla="*/ 102 w 233"/>
              <a:gd name="T9" fmla="*/ 0 h 405"/>
              <a:gd name="T10" fmla="*/ 0 w 233"/>
              <a:gd name="T11" fmla="*/ 102 h 405"/>
            </a:gdLst>
            <a:ahLst/>
            <a:cxnLst>
              <a:cxn ang="0">
                <a:pos x="T0" y="T1"/>
              </a:cxn>
              <a:cxn ang="0">
                <a:pos x="T2" y="T3"/>
              </a:cxn>
              <a:cxn ang="0">
                <a:pos x="T4" y="T5"/>
              </a:cxn>
              <a:cxn ang="0">
                <a:pos x="T6" y="T7"/>
              </a:cxn>
              <a:cxn ang="0">
                <a:pos x="T8" y="T9"/>
              </a:cxn>
              <a:cxn ang="0">
                <a:pos x="T10" y="T11"/>
              </a:cxn>
            </a:cxnLst>
            <a:rect l="0" t="0" r="r" b="b"/>
            <a:pathLst>
              <a:path w="233" h="405">
                <a:moveTo>
                  <a:pt x="0" y="102"/>
                </a:moveTo>
                <a:cubicBezTo>
                  <a:pt x="131" y="405"/>
                  <a:pt x="131" y="405"/>
                  <a:pt x="131" y="405"/>
                </a:cubicBezTo>
                <a:cubicBezTo>
                  <a:pt x="159" y="381"/>
                  <a:pt x="194" y="365"/>
                  <a:pt x="233" y="360"/>
                </a:cubicBezTo>
                <a:cubicBezTo>
                  <a:pt x="139" y="102"/>
                  <a:pt x="139" y="102"/>
                  <a:pt x="139" y="102"/>
                </a:cubicBezTo>
                <a:cubicBezTo>
                  <a:pt x="102" y="0"/>
                  <a:pt x="102" y="0"/>
                  <a:pt x="102" y="0"/>
                </a:cubicBezTo>
                <a:lnTo>
                  <a:pt x="0" y="102"/>
                </a:lnTo>
                <a:close/>
              </a:path>
            </a:pathLst>
          </a:custGeom>
          <a:noFill/>
          <a:ln>
            <a:solidFill>
              <a:srgbClr val="FEFEF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Freeform 13"/>
          <p:cNvSpPr>
            <a:spLocks/>
          </p:cNvSpPr>
          <p:nvPr/>
        </p:nvSpPr>
        <p:spPr bwMode="auto">
          <a:xfrm>
            <a:off x="2129392" y="2454948"/>
            <a:ext cx="877888" cy="1520825"/>
          </a:xfrm>
          <a:custGeom>
            <a:avLst/>
            <a:gdLst>
              <a:gd name="T0" fmla="*/ 131 w 233"/>
              <a:gd name="T1" fmla="*/ 0 h 404"/>
              <a:gd name="T2" fmla="*/ 94 w 233"/>
              <a:gd name="T3" fmla="*/ 102 h 404"/>
              <a:gd name="T4" fmla="*/ 0 w 233"/>
              <a:gd name="T5" fmla="*/ 360 h 404"/>
              <a:gd name="T6" fmla="*/ 103 w 233"/>
              <a:gd name="T7" fmla="*/ 404 h 404"/>
              <a:gd name="T8" fmla="*/ 233 w 233"/>
              <a:gd name="T9" fmla="*/ 102 h 404"/>
              <a:gd name="T10" fmla="*/ 131 w 233"/>
              <a:gd name="T11" fmla="*/ 0 h 404"/>
            </a:gdLst>
            <a:ahLst/>
            <a:cxnLst>
              <a:cxn ang="0">
                <a:pos x="T0" y="T1"/>
              </a:cxn>
              <a:cxn ang="0">
                <a:pos x="T2" y="T3"/>
              </a:cxn>
              <a:cxn ang="0">
                <a:pos x="T4" y="T5"/>
              </a:cxn>
              <a:cxn ang="0">
                <a:pos x="T6" y="T7"/>
              </a:cxn>
              <a:cxn ang="0">
                <a:pos x="T8" y="T9"/>
              </a:cxn>
              <a:cxn ang="0">
                <a:pos x="T10" y="T11"/>
              </a:cxn>
            </a:cxnLst>
            <a:rect l="0" t="0" r="r" b="b"/>
            <a:pathLst>
              <a:path w="233" h="404">
                <a:moveTo>
                  <a:pt x="131" y="0"/>
                </a:moveTo>
                <a:cubicBezTo>
                  <a:pt x="94" y="102"/>
                  <a:pt x="94" y="102"/>
                  <a:pt x="94" y="102"/>
                </a:cubicBezTo>
                <a:cubicBezTo>
                  <a:pt x="0" y="360"/>
                  <a:pt x="0" y="360"/>
                  <a:pt x="0" y="360"/>
                </a:cubicBezTo>
                <a:cubicBezTo>
                  <a:pt x="39" y="364"/>
                  <a:pt x="74" y="380"/>
                  <a:pt x="103" y="404"/>
                </a:cubicBezTo>
                <a:cubicBezTo>
                  <a:pt x="233" y="102"/>
                  <a:pt x="233" y="102"/>
                  <a:pt x="233" y="102"/>
                </a:cubicBezTo>
                <a:lnTo>
                  <a:pt x="131" y="0"/>
                </a:lnTo>
                <a:close/>
              </a:path>
            </a:pathLst>
          </a:custGeom>
          <a:noFill/>
          <a:ln>
            <a:solidFill>
              <a:srgbClr val="FEFEF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任意多边形 7"/>
          <p:cNvSpPr>
            <a:spLocks/>
          </p:cNvSpPr>
          <p:nvPr/>
        </p:nvSpPr>
        <p:spPr bwMode="auto">
          <a:xfrm>
            <a:off x="1370567" y="3851948"/>
            <a:ext cx="1358900" cy="1355725"/>
          </a:xfrm>
          <a:custGeom>
            <a:avLst/>
            <a:gdLst>
              <a:gd name="connsiteX0" fmla="*/ 637447 w 1358900"/>
              <a:gd name="connsiteY0" fmla="*/ 104775 h 1355725"/>
              <a:gd name="connsiteX1" fmla="*/ 618579 w 1358900"/>
              <a:gd name="connsiteY1" fmla="*/ 108545 h 1355725"/>
              <a:gd name="connsiteX2" fmla="*/ 297826 w 1358900"/>
              <a:gd name="connsiteY2" fmla="*/ 248047 h 1355725"/>
              <a:gd name="connsiteX3" fmla="*/ 282731 w 1358900"/>
              <a:gd name="connsiteY3" fmla="*/ 263128 h 1355725"/>
              <a:gd name="connsiteX4" fmla="*/ 267637 w 1358900"/>
              <a:gd name="connsiteY4" fmla="*/ 278210 h 1355725"/>
              <a:gd name="connsiteX5" fmla="*/ 101600 w 1358900"/>
              <a:gd name="connsiteY5" fmla="*/ 677863 h 1355725"/>
              <a:gd name="connsiteX6" fmla="*/ 678956 w 1358900"/>
              <a:gd name="connsiteY6" fmla="*/ 1250950 h 1355725"/>
              <a:gd name="connsiteX7" fmla="*/ 1252538 w 1358900"/>
              <a:gd name="connsiteY7" fmla="*/ 677863 h 1355725"/>
              <a:gd name="connsiteX8" fmla="*/ 1086501 w 1358900"/>
              <a:gd name="connsiteY8" fmla="*/ 274439 h 1355725"/>
              <a:gd name="connsiteX9" fmla="*/ 1071407 w 1358900"/>
              <a:gd name="connsiteY9" fmla="*/ 259358 h 1355725"/>
              <a:gd name="connsiteX10" fmla="*/ 1056313 w 1358900"/>
              <a:gd name="connsiteY10" fmla="*/ 248047 h 1355725"/>
              <a:gd name="connsiteX11" fmla="*/ 731786 w 1358900"/>
              <a:gd name="connsiteY11" fmla="*/ 104775 h 1355725"/>
              <a:gd name="connsiteX12" fmla="*/ 712918 w 1358900"/>
              <a:gd name="connsiteY12" fmla="*/ 104775 h 1355725"/>
              <a:gd name="connsiteX13" fmla="*/ 690277 w 1358900"/>
              <a:gd name="connsiteY13" fmla="*/ 104775 h 1355725"/>
              <a:gd name="connsiteX14" fmla="*/ 678956 w 1358900"/>
              <a:gd name="connsiteY14" fmla="*/ 104775 h 1355725"/>
              <a:gd name="connsiteX15" fmla="*/ 660088 w 1358900"/>
              <a:gd name="connsiteY15" fmla="*/ 104775 h 1355725"/>
              <a:gd name="connsiteX16" fmla="*/ 637447 w 1358900"/>
              <a:gd name="connsiteY16" fmla="*/ 104775 h 1355725"/>
              <a:gd name="connsiteX17" fmla="*/ 656802 w 1358900"/>
              <a:gd name="connsiteY17" fmla="*/ 0 h 1355725"/>
              <a:gd name="connsiteX18" fmla="*/ 679450 w 1358900"/>
              <a:gd name="connsiteY18" fmla="*/ 0 h 1355725"/>
              <a:gd name="connsiteX19" fmla="*/ 694549 w 1358900"/>
              <a:gd name="connsiteY19" fmla="*/ 0 h 1355725"/>
              <a:gd name="connsiteX20" fmla="*/ 720972 w 1358900"/>
              <a:gd name="connsiteY20" fmla="*/ 0 h 1355725"/>
              <a:gd name="connsiteX21" fmla="*/ 743620 w 1358900"/>
              <a:gd name="connsiteY21" fmla="*/ 3766 h 1355725"/>
              <a:gd name="connsiteX22" fmla="*/ 1124867 w 1358900"/>
              <a:gd name="connsiteY22" fmla="*/ 169466 h 1355725"/>
              <a:gd name="connsiteX23" fmla="*/ 1143741 w 1358900"/>
              <a:gd name="connsiteY23" fmla="*/ 184529 h 1355725"/>
              <a:gd name="connsiteX24" fmla="*/ 1162615 w 1358900"/>
              <a:gd name="connsiteY24" fmla="*/ 203359 h 1355725"/>
              <a:gd name="connsiteX25" fmla="*/ 1358900 w 1358900"/>
              <a:gd name="connsiteY25" fmla="*/ 677863 h 1355725"/>
              <a:gd name="connsiteX26" fmla="*/ 679450 w 1358900"/>
              <a:gd name="connsiteY26" fmla="*/ 1355725 h 1355725"/>
              <a:gd name="connsiteX27" fmla="*/ 0 w 1358900"/>
              <a:gd name="connsiteY27" fmla="*/ 677863 h 1355725"/>
              <a:gd name="connsiteX28" fmla="*/ 192511 w 1358900"/>
              <a:gd name="connsiteY28" fmla="*/ 207125 h 1355725"/>
              <a:gd name="connsiteX29" fmla="*/ 207610 w 1358900"/>
              <a:gd name="connsiteY29" fmla="*/ 188295 h 1355725"/>
              <a:gd name="connsiteX30" fmla="*/ 226483 w 1358900"/>
              <a:gd name="connsiteY30" fmla="*/ 173232 h 1355725"/>
              <a:gd name="connsiteX31" fmla="*/ 607730 w 1358900"/>
              <a:gd name="connsiteY31" fmla="*/ 3766 h 1355725"/>
              <a:gd name="connsiteX32" fmla="*/ 634153 w 1358900"/>
              <a:gd name="connsiteY32" fmla="*/ 3766 h 1355725"/>
              <a:gd name="connsiteX33" fmla="*/ 656802 w 1358900"/>
              <a:gd name="connsiteY33" fmla="*/ 0 h 135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358900" h="1355725">
                <a:moveTo>
                  <a:pt x="637447" y="104775"/>
                </a:moveTo>
                <a:cubicBezTo>
                  <a:pt x="633673" y="104775"/>
                  <a:pt x="626126" y="104775"/>
                  <a:pt x="618579" y="108545"/>
                </a:cubicBezTo>
                <a:cubicBezTo>
                  <a:pt x="494051" y="119856"/>
                  <a:pt x="384618" y="172641"/>
                  <a:pt x="297826" y="248047"/>
                </a:cubicBezTo>
                <a:cubicBezTo>
                  <a:pt x="290278" y="255588"/>
                  <a:pt x="286505" y="259358"/>
                  <a:pt x="282731" y="263128"/>
                </a:cubicBezTo>
                <a:cubicBezTo>
                  <a:pt x="275184" y="266899"/>
                  <a:pt x="271411" y="274439"/>
                  <a:pt x="267637" y="278210"/>
                </a:cubicBezTo>
                <a:cubicBezTo>
                  <a:pt x="165751" y="380008"/>
                  <a:pt x="101600" y="523280"/>
                  <a:pt x="101600" y="677863"/>
                </a:cubicBezTo>
                <a:cubicBezTo>
                  <a:pt x="101600" y="994569"/>
                  <a:pt x="361976" y="1250950"/>
                  <a:pt x="678956" y="1250950"/>
                </a:cubicBezTo>
                <a:cubicBezTo>
                  <a:pt x="995936" y="1250950"/>
                  <a:pt x="1252538" y="994569"/>
                  <a:pt x="1252538" y="677863"/>
                </a:cubicBezTo>
                <a:cubicBezTo>
                  <a:pt x="1252538" y="519510"/>
                  <a:pt x="1188388" y="380008"/>
                  <a:pt x="1086501" y="274439"/>
                </a:cubicBezTo>
                <a:cubicBezTo>
                  <a:pt x="1082728" y="270669"/>
                  <a:pt x="1078954" y="266899"/>
                  <a:pt x="1071407" y="259358"/>
                </a:cubicBezTo>
                <a:cubicBezTo>
                  <a:pt x="1067633" y="255588"/>
                  <a:pt x="1060086" y="251817"/>
                  <a:pt x="1056313" y="248047"/>
                </a:cubicBezTo>
                <a:cubicBezTo>
                  <a:pt x="969521" y="168870"/>
                  <a:pt x="856314" y="119856"/>
                  <a:pt x="731786" y="104775"/>
                </a:cubicBezTo>
                <a:cubicBezTo>
                  <a:pt x="728012" y="104775"/>
                  <a:pt x="720465" y="104775"/>
                  <a:pt x="712918" y="104775"/>
                </a:cubicBezTo>
                <a:cubicBezTo>
                  <a:pt x="705371" y="104775"/>
                  <a:pt x="697824" y="104775"/>
                  <a:pt x="690277" y="104775"/>
                </a:cubicBezTo>
                <a:cubicBezTo>
                  <a:pt x="686503" y="104775"/>
                  <a:pt x="682729" y="104775"/>
                  <a:pt x="678956" y="104775"/>
                </a:cubicBezTo>
                <a:cubicBezTo>
                  <a:pt x="671409" y="104775"/>
                  <a:pt x="667635" y="104775"/>
                  <a:pt x="660088" y="104775"/>
                </a:cubicBezTo>
                <a:cubicBezTo>
                  <a:pt x="652541" y="104775"/>
                  <a:pt x="644994" y="104775"/>
                  <a:pt x="637447" y="104775"/>
                </a:cubicBezTo>
                <a:close/>
                <a:moveTo>
                  <a:pt x="656802" y="0"/>
                </a:moveTo>
                <a:cubicBezTo>
                  <a:pt x="664351" y="0"/>
                  <a:pt x="671901" y="0"/>
                  <a:pt x="679450" y="0"/>
                </a:cubicBezTo>
                <a:cubicBezTo>
                  <a:pt x="683225" y="0"/>
                  <a:pt x="690774" y="0"/>
                  <a:pt x="694549" y="0"/>
                </a:cubicBezTo>
                <a:cubicBezTo>
                  <a:pt x="702098" y="0"/>
                  <a:pt x="709648" y="0"/>
                  <a:pt x="720972" y="0"/>
                </a:cubicBezTo>
                <a:cubicBezTo>
                  <a:pt x="728522" y="3766"/>
                  <a:pt x="736071" y="3766"/>
                  <a:pt x="743620" y="3766"/>
                </a:cubicBezTo>
                <a:cubicBezTo>
                  <a:pt x="890835" y="15064"/>
                  <a:pt x="1022950" y="75318"/>
                  <a:pt x="1124867" y="169466"/>
                </a:cubicBezTo>
                <a:cubicBezTo>
                  <a:pt x="1132417" y="173232"/>
                  <a:pt x="1139966" y="180763"/>
                  <a:pt x="1143741" y="184529"/>
                </a:cubicBezTo>
                <a:cubicBezTo>
                  <a:pt x="1151290" y="192061"/>
                  <a:pt x="1155065" y="195827"/>
                  <a:pt x="1162615" y="203359"/>
                </a:cubicBezTo>
                <a:cubicBezTo>
                  <a:pt x="1283406" y="323868"/>
                  <a:pt x="1358900" y="493333"/>
                  <a:pt x="1358900" y="677863"/>
                </a:cubicBezTo>
                <a:cubicBezTo>
                  <a:pt x="1358900" y="1054453"/>
                  <a:pt x="1053148" y="1355725"/>
                  <a:pt x="679450" y="1355725"/>
                </a:cubicBezTo>
                <a:cubicBezTo>
                  <a:pt x="301978" y="1355725"/>
                  <a:pt x="0" y="1054453"/>
                  <a:pt x="0" y="677863"/>
                </a:cubicBezTo>
                <a:cubicBezTo>
                  <a:pt x="0" y="493333"/>
                  <a:pt x="71720" y="327634"/>
                  <a:pt x="192511" y="207125"/>
                </a:cubicBezTo>
                <a:cubicBezTo>
                  <a:pt x="196286" y="199593"/>
                  <a:pt x="203835" y="195827"/>
                  <a:pt x="207610" y="188295"/>
                </a:cubicBezTo>
                <a:cubicBezTo>
                  <a:pt x="215159" y="180763"/>
                  <a:pt x="222709" y="176998"/>
                  <a:pt x="226483" y="173232"/>
                </a:cubicBezTo>
                <a:cubicBezTo>
                  <a:pt x="332176" y="79084"/>
                  <a:pt x="464291" y="18830"/>
                  <a:pt x="607730" y="3766"/>
                </a:cubicBezTo>
                <a:cubicBezTo>
                  <a:pt x="615280" y="3766"/>
                  <a:pt x="622829" y="3766"/>
                  <a:pt x="634153" y="3766"/>
                </a:cubicBezTo>
                <a:cubicBezTo>
                  <a:pt x="641703" y="0"/>
                  <a:pt x="649252" y="0"/>
                  <a:pt x="656802" y="0"/>
                </a:cubicBezTo>
                <a:close/>
              </a:path>
            </a:pathLst>
          </a:custGeom>
          <a:solidFill>
            <a:srgbClr val="FEFEFE">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9" name="Freeform 11"/>
          <p:cNvSpPr>
            <a:spLocks/>
          </p:cNvSpPr>
          <p:nvPr/>
        </p:nvSpPr>
        <p:spPr bwMode="auto">
          <a:xfrm>
            <a:off x="4218894" y="2454948"/>
            <a:ext cx="1052513" cy="384175"/>
          </a:xfrm>
          <a:custGeom>
            <a:avLst/>
            <a:gdLst>
              <a:gd name="T0" fmla="*/ 88 w 663"/>
              <a:gd name="T1" fmla="*/ 242 h 242"/>
              <a:gd name="T2" fmla="*/ 575 w 663"/>
              <a:gd name="T3" fmla="*/ 242 h 242"/>
              <a:gd name="T4" fmla="*/ 663 w 663"/>
              <a:gd name="T5" fmla="*/ 0 h 242"/>
              <a:gd name="T6" fmla="*/ 0 w 663"/>
              <a:gd name="T7" fmla="*/ 0 h 242"/>
              <a:gd name="T8" fmla="*/ 88 w 663"/>
              <a:gd name="T9" fmla="*/ 242 h 242"/>
            </a:gdLst>
            <a:ahLst/>
            <a:cxnLst>
              <a:cxn ang="0">
                <a:pos x="T0" y="T1"/>
              </a:cxn>
              <a:cxn ang="0">
                <a:pos x="T2" y="T3"/>
              </a:cxn>
              <a:cxn ang="0">
                <a:pos x="T4" y="T5"/>
              </a:cxn>
              <a:cxn ang="0">
                <a:pos x="T6" y="T7"/>
              </a:cxn>
              <a:cxn ang="0">
                <a:pos x="T8" y="T9"/>
              </a:cxn>
            </a:cxnLst>
            <a:rect l="0" t="0" r="r" b="b"/>
            <a:pathLst>
              <a:path w="663" h="242">
                <a:moveTo>
                  <a:pt x="88" y="242"/>
                </a:moveTo>
                <a:lnTo>
                  <a:pt x="575" y="242"/>
                </a:lnTo>
                <a:lnTo>
                  <a:pt x="663" y="0"/>
                </a:lnTo>
                <a:lnTo>
                  <a:pt x="0" y="0"/>
                </a:lnTo>
                <a:lnTo>
                  <a:pt x="88" y="242"/>
                </a:lnTo>
                <a:close/>
              </a:path>
            </a:pathLst>
          </a:custGeom>
          <a:solidFill>
            <a:srgbClr val="FEFEFE">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Freeform 12"/>
          <p:cNvSpPr>
            <a:spLocks/>
          </p:cNvSpPr>
          <p:nvPr/>
        </p:nvSpPr>
        <p:spPr bwMode="auto">
          <a:xfrm>
            <a:off x="3780744" y="2454948"/>
            <a:ext cx="879475" cy="1525588"/>
          </a:xfrm>
          <a:custGeom>
            <a:avLst/>
            <a:gdLst>
              <a:gd name="T0" fmla="*/ 0 w 233"/>
              <a:gd name="T1" fmla="*/ 102 h 405"/>
              <a:gd name="T2" fmla="*/ 131 w 233"/>
              <a:gd name="T3" fmla="*/ 405 h 405"/>
              <a:gd name="T4" fmla="*/ 233 w 233"/>
              <a:gd name="T5" fmla="*/ 360 h 405"/>
              <a:gd name="T6" fmla="*/ 139 w 233"/>
              <a:gd name="T7" fmla="*/ 102 h 405"/>
              <a:gd name="T8" fmla="*/ 102 w 233"/>
              <a:gd name="T9" fmla="*/ 0 h 405"/>
              <a:gd name="T10" fmla="*/ 0 w 233"/>
              <a:gd name="T11" fmla="*/ 102 h 405"/>
            </a:gdLst>
            <a:ahLst/>
            <a:cxnLst>
              <a:cxn ang="0">
                <a:pos x="T0" y="T1"/>
              </a:cxn>
              <a:cxn ang="0">
                <a:pos x="T2" y="T3"/>
              </a:cxn>
              <a:cxn ang="0">
                <a:pos x="T4" y="T5"/>
              </a:cxn>
              <a:cxn ang="0">
                <a:pos x="T6" y="T7"/>
              </a:cxn>
              <a:cxn ang="0">
                <a:pos x="T8" y="T9"/>
              </a:cxn>
              <a:cxn ang="0">
                <a:pos x="T10" y="T11"/>
              </a:cxn>
            </a:cxnLst>
            <a:rect l="0" t="0" r="r" b="b"/>
            <a:pathLst>
              <a:path w="233" h="405">
                <a:moveTo>
                  <a:pt x="0" y="102"/>
                </a:moveTo>
                <a:cubicBezTo>
                  <a:pt x="131" y="405"/>
                  <a:pt x="131" y="405"/>
                  <a:pt x="131" y="405"/>
                </a:cubicBezTo>
                <a:cubicBezTo>
                  <a:pt x="159" y="381"/>
                  <a:pt x="194" y="365"/>
                  <a:pt x="233" y="360"/>
                </a:cubicBezTo>
                <a:cubicBezTo>
                  <a:pt x="139" y="102"/>
                  <a:pt x="139" y="102"/>
                  <a:pt x="139" y="102"/>
                </a:cubicBezTo>
                <a:cubicBezTo>
                  <a:pt x="102" y="0"/>
                  <a:pt x="102" y="0"/>
                  <a:pt x="102" y="0"/>
                </a:cubicBezTo>
                <a:lnTo>
                  <a:pt x="0" y="102"/>
                </a:lnTo>
                <a:close/>
              </a:path>
            </a:pathLst>
          </a:custGeom>
          <a:noFill/>
          <a:ln>
            <a:solidFill>
              <a:srgbClr val="FEFEF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Freeform 13"/>
          <p:cNvSpPr>
            <a:spLocks/>
          </p:cNvSpPr>
          <p:nvPr/>
        </p:nvSpPr>
        <p:spPr bwMode="auto">
          <a:xfrm>
            <a:off x="4826907" y="2454948"/>
            <a:ext cx="877888" cy="1520825"/>
          </a:xfrm>
          <a:custGeom>
            <a:avLst/>
            <a:gdLst>
              <a:gd name="T0" fmla="*/ 131 w 233"/>
              <a:gd name="T1" fmla="*/ 0 h 404"/>
              <a:gd name="T2" fmla="*/ 94 w 233"/>
              <a:gd name="T3" fmla="*/ 102 h 404"/>
              <a:gd name="T4" fmla="*/ 0 w 233"/>
              <a:gd name="T5" fmla="*/ 360 h 404"/>
              <a:gd name="T6" fmla="*/ 103 w 233"/>
              <a:gd name="T7" fmla="*/ 404 h 404"/>
              <a:gd name="T8" fmla="*/ 233 w 233"/>
              <a:gd name="T9" fmla="*/ 102 h 404"/>
              <a:gd name="T10" fmla="*/ 131 w 233"/>
              <a:gd name="T11" fmla="*/ 0 h 404"/>
            </a:gdLst>
            <a:ahLst/>
            <a:cxnLst>
              <a:cxn ang="0">
                <a:pos x="T0" y="T1"/>
              </a:cxn>
              <a:cxn ang="0">
                <a:pos x="T2" y="T3"/>
              </a:cxn>
              <a:cxn ang="0">
                <a:pos x="T4" y="T5"/>
              </a:cxn>
              <a:cxn ang="0">
                <a:pos x="T6" y="T7"/>
              </a:cxn>
              <a:cxn ang="0">
                <a:pos x="T8" y="T9"/>
              </a:cxn>
              <a:cxn ang="0">
                <a:pos x="T10" y="T11"/>
              </a:cxn>
            </a:cxnLst>
            <a:rect l="0" t="0" r="r" b="b"/>
            <a:pathLst>
              <a:path w="233" h="404">
                <a:moveTo>
                  <a:pt x="131" y="0"/>
                </a:moveTo>
                <a:cubicBezTo>
                  <a:pt x="94" y="102"/>
                  <a:pt x="94" y="102"/>
                  <a:pt x="94" y="102"/>
                </a:cubicBezTo>
                <a:cubicBezTo>
                  <a:pt x="0" y="360"/>
                  <a:pt x="0" y="360"/>
                  <a:pt x="0" y="360"/>
                </a:cubicBezTo>
                <a:cubicBezTo>
                  <a:pt x="39" y="364"/>
                  <a:pt x="74" y="380"/>
                  <a:pt x="103" y="404"/>
                </a:cubicBezTo>
                <a:cubicBezTo>
                  <a:pt x="233" y="102"/>
                  <a:pt x="233" y="102"/>
                  <a:pt x="233" y="102"/>
                </a:cubicBezTo>
                <a:lnTo>
                  <a:pt x="131" y="0"/>
                </a:lnTo>
                <a:close/>
              </a:path>
            </a:pathLst>
          </a:custGeom>
          <a:noFill/>
          <a:ln>
            <a:solidFill>
              <a:srgbClr val="FEFEF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a:spLocks/>
          </p:cNvSpPr>
          <p:nvPr/>
        </p:nvSpPr>
        <p:spPr bwMode="auto">
          <a:xfrm>
            <a:off x="4068082" y="3851948"/>
            <a:ext cx="1358900" cy="1355725"/>
          </a:xfrm>
          <a:custGeom>
            <a:avLst/>
            <a:gdLst>
              <a:gd name="connsiteX0" fmla="*/ 637447 w 1358900"/>
              <a:gd name="connsiteY0" fmla="*/ 104775 h 1355725"/>
              <a:gd name="connsiteX1" fmla="*/ 618579 w 1358900"/>
              <a:gd name="connsiteY1" fmla="*/ 108545 h 1355725"/>
              <a:gd name="connsiteX2" fmla="*/ 297826 w 1358900"/>
              <a:gd name="connsiteY2" fmla="*/ 248047 h 1355725"/>
              <a:gd name="connsiteX3" fmla="*/ 282731 w 1358900"/>
              <a:gd name="connsiteY3" fmla="*/ 263128 h 1355725"/>
              <a:gd name="connsiteX4" fmla="*/ 267637 w 1358900"/>
              <a:gd name="connsiteY4" fmla="*/ 278210 h 1355725"/>
              <a:gd name="connsiteX5" fmla="*/ 101600 w 1358900"/>
              <a:gd name="connsiteY5" fmla="*/ 677863 h 1355725"/>
              <a:gd name="connsiteX6" fmla="*/ 678956 w 1358900"/>
              <a:gd name="connsiteY6" fmla="*/ 1250950 h 1355725"/>
              <a:gd name="connsiteX7" fmla="*/ 1252538 w 1358900"/>
              <a:gd name="connsiteY7" fmla="*/ 677863 h 1355725"/>
              <a:gd name="connsiteX8" fmla="*/ 1086501 w 1358900"/>
              <a:gd name="connsiteY8" fmla="*/ 274439 h 1355725"/>
              <a:gd name="connsiteX9" fmla="*/ 1071407 w 1358900"/>
              <a:gd name="connsiteY9" fmla="*/ 259358 h 1355725"/>
              <a:gd name="connsiteX10" fmla="*/ 1056313 w 1358900"/>
              <a:gd name="connsiteY10" fmla="*/ 248047 h 1355725"/>
              <a:gd name="connsiteX11" fmla="*/ 731786 w 1358900"/>
              <a:gd name="connsiteY11" fmla="*/ 104775 h 1355725"/>
              <a:gd name="connsiteX12" fmla="*/ 712918 w 1358900"/>
              <a:gd name="connsiteY12" fmla="*/ 104775 h 1355725"/>
              <a:gd name="connsiteX13" fmla="*/ 690277 w 1358900"/>
              <a:gd name="connsiteY13" fmla="*/ 104775 h 1355725"/>
              <a:gd name="connsiteX14" fmla="*/ 678956 w 1358900"/>
              <a:gd name="connsiteY14" fmla="*/ 104775 h 1355725"/>
              <a:gd name="connsiteX15" fmla="*/ 660088 w 1358900"/>
              <a:gd name="connsiteY15" fmla="*/ 104775 h 1355725"/>
              <a:gd name="connsiteX16" fmla="*/ 637447 w 1358900"/>
              <a:gd name="connsiteY16" fmla="*/ 104775 h 1355725"/>
              <a:gd name="connsiteX17" fmla="*/ 656802 w 1358900"/>
              <a:gd name="connsiteY17" fmla="*/ 0 h 1355725"/>
              <a:gd name="connsiteX18" fmla="*/ 679450 w 1358900"/>
              <a:gd name="connsiteY18" fmla="*/ 0 h 1355725"/>
              <a:gd name="connsiteX19" fmla="*/ 694549 w 1358900"/>
              <a:gd name="connsiteY19" fmla="*/ 0 h 1355725"/>
              <a:gd name="connsiteX20" fmla="*/ 720972 w 1358900"/>
              <a:gd name="connsiteY20" fmla="*/ 0 h 1355725"/>
              <a:gd name="connsiteX21" fmla="*/ 743620 w 1358900"/>
              <a:gd name="connsiteY21" fmla="*/ 3766 h 1355725"/>
              <a:gd name="connsiteX22" fmla="*/ 1124867 w 1358900"/>
              <a:gd name="connsiteY22" fmla="*/ 169466 h 1355725"/>
              <a:gd name="connsiteX23" fmla="*/ 1143741 w 1358900"/>
              <a:gd name="connsiteY23" fmla="*/ 184529 h 1355725"/>
              <a:gd name="connsiteX24" fmla="*/ 1162615 w 1358900"/>
              <a:gd name="connsiteY24" fmla="*/ 203359 h 1355725"/>
              <a:gd name="connsiteX25" fmla="*/ 1358900 w 1358900"/>
              <a:gd name="connsiteY25" fmla="*/ 677863 h 1355725"/>
              <a:gd name="connsiteX26" fmla="*/ 679450 w 1358900"/>
              <a:gd name="connsiteY26" fmla="*/ 1355725 h 1355725"/>
              <a:gd name="connsiteX27" fmla="*/ 0 w 1358900"/>
              <a:gd name="connsiteY27" fmla="*/ 677863 h 1355725"/>
              <a:gd name="connsiteX28" fmla="*/ 192511 w 1358900"/>
              <a:gd name="connsiteY28" fmla="*/ 207125 h 1355725"/>
              <a:gd name="connsiteX29" fmla="*/ 207610 w 1358900"/>
              <a:gd name="connsiteY29" fmla="*/ 188295 h 1355725"/>
              <a:gd name="connsiteX30" fmla="*/ 226484 w 1358900"/>
              <a:gd name="connsiteY30" fmla="*/ 173232 h 1355725"/>
              <a:gd name="connsiteX31" fmla="*/ 607730 w 1358900"/>
              <a:gd name="connsiteY31" fmla="*/ 3766 h 1355725"/>
              <a:gd name="connsiteX32" fmla="*/ 634154 w 1358900"/>
              <a:gd name="connsiteY32" fmla="*/ 3766 h 1355725"/>
              <a:gd name="connsiteX33" fmla="*/ 656802 w 1358900"/>
              <a:gd name="connsiteY33" fmla="*/ 0 h 135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358900" h="1355725">
                <a:moveTo>
                  <a:pt x="637447" y="104775"/>
                </a:moveTo>
                <a:cubicBezTo>
                  <a:pt x="633673" y="104775"/>
                  <a:pt x="626126" y="104775"/>
                  <a:pt x="618579" y="108545"/>
                </a:cubicBezTo>
                <a:cubicBezTo>
                  <a:pt x="494051" y="119856"/>
                  <a:pt x="384618" y="172641"/>
                  <a:pt x="297826" y="248047"/>
                </a:cubicBezTo>
                <a:cubicBezTo>
                  <a:pt x="290279" y="255588"/>
                  <a:pt x="286505" y="259358"/>
                  <a:pt x="282731" y="263128"/>
                </a:cubicBezTo>
                <a:cubicBezTo>
                  <a:pt x="275184" y="266899"/>
                  <a:pt x="271411" y="274439"/>
                  <a:pt x="267637" y="278210"/>
                </a:cubicBezTo>
                <a:cubicBezTo>
                  <a:pt x="165751" y="380008"/>
                  <a:pt x="101600" y="523280"/>
                  <a:pt x="101600" y="677863"/>
                </a:cubicBezTo>
                <a:cubicBezTo>
                  <a:pt x="101600" y="994569"/>
                  <a:pt x="361976" y="1250950"/>
                  <a:pt x="678956" y="1250950"/>
                </a:cubicBezTo>
                <a:cubicBezTo>
                  <a:pt x="995936" y="1250950"/>
                  <a:pt x="1252538" y="994569"/>
                  <a:pt x="1252538" y="677863"/>
                </a:cubicBezTo>
                <a:cubicBezTo>
                  <a:pt x="1252538" y="519510"/>
                  <a:pt x="1188388" y="380008"/>
                  <a:pt x="1086501" y="274439"/>
                </a:cubicBezTo>
                <a:cubicBezTo>
                  <a:pt x="1082728" y="270669"/>
                  <a:pt x="1078954" y="266899"/>
                  <a:pt x="1071407" y="259358"/>
                </a:cubicBezTo>
                <a:cubicBezTo>
                  <a:pt x="1067633" y="255588"/>
                  <a:pt x="1060086" y="251817"/>
                  <a:pt x="1056313" y="248047"/>
                </a:cubicBezTo>
                <a:cubicBezTo>
                  <a:pt x="969521" y="168870"/>
                  <a:pt x="856314" y="119856"/>
                  <a:pt x="731786" y="104775"/>
                </a:cubicBezTo>
                <a:cubicBezTo>
                  <a:pt x="728012" y="104775"/>
                  <a:pt x="720465" y="104775"/>
                  <a:pt x="712918" y="104775"/>
                </a:cubicBezTo>
                <a:cubicBezTo>
                  <a:pt x="705371" y="104775"/>
                  <a:pt x="697824" y="104775"/>
                  <a:pt x="690277" y="104775"/>
                </a:cubicBezTo>
                <a:cubicBezTo>
                  <a:pt x="686503" y="104775"/>
                  <a:pt x="682730" y="104775"/>
                  <a:pt x="678956" y="104775"/>
                </a:cubicBezTo>
                <a:cubicBezTo>
                  <a:pt x="671409" y="104775"/>
                  <a:pt x="667635" y="104775"/>
                  <a:pt x="660088" y="104775"/>
                </a:cubicBezTo>
                <a:cubicBezTo>
                  <a:pt x="652541" y="104775"/>
                  <a:pt x="644994" y="104775"/>
                  <a:pt x="637447" y="104775"/>
                </a:cubicBezTo>
                <a:close/>
                <a:moveTo>
                  <a:pt x="656802" y="0"/>
                </a:moveTo>
                <a:cubicBezTo>
                  <a:pt x="664351" y="0"/>
                  <a:pt x="671901" y="0"/>
                  <a:pt x="679450" y="0"/>
                </a:cubicBezTo>
                <a:cubicBezTo>
                  <a:pt x="683225" y="0"/>
                  <a:pt x="690774" y="0"/>
                  <a:pt x="694549" y="0"/>
                </a:cubicBezTo>
                <a:cubicBezTo>
                  <a:pt x="702099" y="0"/>
                  <a:pt x="709648" y="0"/>
                  <a:pt x="720972" y="0"/>
                </a:cubicBezTo>
                <a:cubicBezTo>
                  <a:pt x="728522" y="3766"/>
                  <a:pt x="736071" y="3766"/>
                  <a:pt x="743620" y="3766"/>
                </a:cubicBezTo>
                <a:cubicBezTo>
                  <a:pt x="890835" y="15064"/>
                  <a:pt x="1022950" y="75318"/>
                  <a:pt x="1124867" y="169466"/>
                </a:cubicBezTo>
                <a:cubicBezTo>
                  <a:pt x="1132417" y="173232"/>
                  <a:pt x="1139966" y="180763"/>
                  <a:pt x="1143741" y="184529"/>
                </a:cubicBezTo>
                <a:cubicBezTo>
                  <a:pt x="1151290" y="192061"/>
                  <a:pt x="1155065" y="195827"/>
                  <a:pt x="1162615" y="203359"/>
                </a:cubicBezTo>
                <a:cubicBezTo>
                  <a:pt x="1283406" y="323868"/>
                  <a:pt x="1358900" y="493333"/>
                  <a:pt x="1358900" y="677863"/>
                </a:cubicBezTo>
                <a:cubicBezTo>
                  <a:pt x="1358900" y="1054453"/>
                  <a:pt x="1053148" y="1355725"/>
                  <a:pt x="679450" y="1355725"/>
                </a:cubicBezTo>
                <a:cubicBezTo>
                  <a:pt x="301978" y="1355725"/>
                  <a:pt x="0" y="1054453"/>
                  <a:pt x="0" y="677863"/>
                </a:cubicBezTo>
                <a:cubicBezTo>
                  <a:pt x="0" y="493333"/>
                  <a:pt x="71720" y="327634"/>
                  <a:pt x="192511" y="207125"/>
                </a:cubicBezTo>
                <a:cubicBezTo>
                  <a:pt x="196286" y="199593"/>
                  <a:pt x="203835" y="195827"/>
                  <a:pt x="207610" y="188295"/>
                </a:cubicBezTo>
                <a:cubicBezTo>
                  <a:pt x="215159" y="180763"/>
                  <a:pt x="222709" y="176998"/>
                  <a:pt x="226484" y="173232"/>
                </a:cubicBezTo>
                <a:cubicBezTo>
                  <a:pt x="332176" y="79084"/>
                  <a:pt x="464291" y="18830"/>
                  <a:pt x="607730" y="3766"/>
                </a:cubicBezTo>
                <a:cubicBezTo>
                  <a:pt x="615280" y="3766"/>
                  <a:pt x="622829" y="3766"/>
                  <a:pt x="634154" y="3766"/>
                </a:cubicBezTo>
                <a:cubicBezTo>
                  <a:pt x="641703" y="0"/>
                  <a:pt x="649252" y="0"/>
                  <a:pt x="656802" y="0"/>
                </a:cubicBezTo>
                <a:close/>
              </a:path>
            </a:pathLst>
          </a:custGeom>
          <a:solidFill>
            <a:srgbClr val="FEFEFE">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3" name="Freeform 11"/>
          <p:cNvSpPr>
            <a:spLocks/>
          </p:cNvSpPr>
          <p:nvPr/>
        </p:nvSpPr>
        <p:spPr bwMode="auto">
          <a:xfrm>
            <a:off x="6925934" y="2454948"/>
            <a:ext cx="1052513" cy="384175"/>
          </a:xfrm>
          <a:custGeom>
            <a:avLst/>
            <a:gdLst>
              <a:gd name="T0" fmla="*/ 88 w 663"/>
              <a:gd name="T1" fmla="*/ 242 h 242"/>
              <a:gd name="T2" fmla="*/ 575 w 663"/>
              <a:gd name="T3" fmla="*/ 242 h 242"/>
              <a:gd name="T4" fmla="*/ 663 w 663"/>
              <a:gd name="T5" fmla="*/ 0 h 242"/>
              <a:gd name="T6" fmla="*/ 0 w 663"/>
              <a:gd name="T7" fmla="*/ 0 h 242"/>
              <a:gd name="T8" fmla="*/ 88 w 663"/>
              <a:gd name="T9" fmla="*/ 242 h 242"/>
            </a:gdLst>
            <a:ahLst/>
            <a:cxnLst>
              <a:cxn ang="0">
                <a:pos x="T0" y="T1"/>
              </a:cxn>
              <a:cxn ang="0">
                <a:pos x="T2" y="T3"/>
              </a:cxn>
              <a:cxn ang="0">
                <a:pos x="T4" y="T5"/>
              </a:cxn>
              <a:cxn ang="0">
                <a:pos x="T6" y="T7"/>
              </a:cxn>
              <a:cxn ang="0">
                <a:pos x="T8" y="T9"/>
              </a:cxn>
            </a:cxnLst>
            <a:rect l="0" t="0" r="r" b="b"/>
            <a:pathLst>
              <a:path w="663" h="242">
                <a:moveTo>
                  <a:pt x="88" y="242"/>
                </a:moveTo>
                <a:lnTo>
                  <a:pt x="575" y="242"/>
                </a:lnTo>
                <a:lnTo>
                  <a:pt x="663" y="0"/>
                </a:lnTo>
                <a:lnTo>
                  <a:pt x="0" y="0"/>
                </a:lnTo>
                <a:lnTo>
                  <a:pt x="88" y="242"/>
                </a:lnTo>
                <a:close/>
              </a:path>
            </a:pathLst>
          </a:custGeom>
          <a:solidFill>
            <a:srgbClr val="FEFEFE">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Freeform 12"/>
          <p:cNvSpPr>
            <a:spLocks/>
          </p:cNvSpPr>
          <p:nvPr/>
        </p:nvSpPr>
        <p:spPr bwMode="auto">
          <a:xfrm>
            <a:off x="6487784" y="2454948"/>
            <a:ext cx="879475" cy="1525588"/>
          </a:xfrm>
          <a:custGeom>
            <a:avLst/>
            <a:gdLst>
              <a:gd name="T0" fmla="*/ 0 w 233"/>
              <a:gd name="T1" fmla="*/ 102 h 405"/>
              <a:gd name="T2" fmla="*/ 131 w 233"/>
              <a:gd name="T3" fmla="*/ 405 h 405"/>
              <a:gd name="T4" fmla="*/ 233 w 233"/>
              <a:gd name="T5" fmla="*/ 360 h 405"/>
              <a:gd name="T6" fmla="*/ 139 w 233"/>
              <a:gd name="T7" fmla="*/ 102 h 405"/>
              <a:gd name="T8" fmla="*/ 102 w 233"/>
              <a:gd name="T9" fmla="*/ 0 h 405"/>
              <a:gd name="T10" fmla="*/ 0 w 233"/>
              <a:gd name="T11" fmla="*/ 102 h 405"/>
            </a:gdLst>
            <a:ahLst/>
            <a:cxnLst>
              <a:cxn ang="0">
                <a:pos x="T0" y="T1"/>
              </a:cxn>
              <a:cxn ang="0">
                <a:pos x="T2" y="T3"/>
              </a:cxn>
              <a:cxn ang="0">
                <a:pos x="T4" y="T5"/>
              </a:cxn>
              <a:cxn ang="0">
                <a:pos x="T6" y="T7"/>
              </a:cxn>
              <a:cxn ang="0">
                <a:pos x="T8" y="T9"/>
              </a:cxn>
              <a:cxn ang="0">
                <a:pos x="T10" y="T11"/>
              </a:cxn>
            </a:cxnLst>
            <a:rect l="0" t="0" r="r" b="b"/>
            <a:pathLst>
              <a:path w="233" h="405">
                <a:moveTo>
                  <a:pt x="0" y="102"/>
                </a:moveTo>
                <a:cubicBezTo>
                  <a:pt x="131" y="405"/>
                  <a:pt x="131" y="405"/>
                  <a:pt x="131" y="405"/>
                </a:cubicBezTo>
                <a:cubicBezTo>
                  <a:pt x="159" y="381"/>
                  <a:pt x="194" y="365"/>
                  <a:pt x="233" y="360"/>
                </a:cubicBezTo>
                <a:cubicBezTo>
                  <a:pt x="139" y="102"/>
                  <a:pt x="139" y="102"/>
                  <a:pt x="139" y="102"/>
                </a:cubicBezTo>
                <a:cubicBezTo>
                  <a:pt x="102" y="0"/>
                  <a:pt x="102" y="0"/>
                  <a:pt x="102" y="0"/>
                </a:cubicBezTo>
                <a:lnTo>
                  <a:pt x="0" y="102"/>
                </a:lnTo>
                <a:close/>
              </a:path>
            </a:pathLst>
          </a:custGeom>
          <a:noFill/>
          <a:ln>
            <a:solidFill>
              <a:srgbClr val="FEFEF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Freeform 13"/>
          <p:cNvSpPr>
            <a:spLocks/>
          </p:cNvSpPr>
          <p:nvPr/>
        </p:nvSpPr>
        <p:spPr bwMode="auto">
          <a:xfrm>
            <a:off x="7533947" y="2454948"/>
            <a:ext cx="877888" cy="1520825"/>
          </a:xfrm>
          <a:custGeom>
            <a:avLst/>
            <a:gdLst>
              <a:gd name="T0" fmla="*/ 131 w 233"/>
              <a:gd name="T1" fmla="*/ 0 h 404"/>
              <a:gd name="T2" fmla="*/ 94 w 233"/>
              <a:gd name="T3" fmla="*/ 102 h 404"/>
              <a:gd name="T4" fmla="*/ 0 w 233"/>
              <a:gd name="T5" fmla="*/ 360 h 404"/>
              <a:gd name="T6" fmla="*/ 103 w 233"/>
              <a:gd name="T7" fmla="*/ 404 h 404"/>
              <a:gd name="T8" fmla="*/ 233 w 233"/>
              <a:gd name="T9" fmla="*/ 102 h 404"/>
              <a:gd name="T10" fmla="*/ 131 w 233"/>
              <a:gd name="T11" fmla="*/ 0 h 404"/>
            </a:gdLst>
            <a:ahLst/>
            <a:cxnLst>
              <a:cxn ang="0">
                <a:pos x="T0" y="T1"/>
              </a:cxn>
              <a:cxn ang="0">
                <a:pos x="T2" y="T3"/>
              </a:cxn>
              <a:cxn ang="0">
                <a:pos x="T4" y="T5"/>
              </a:cxn>
              <a:cxn ang="0">
                <a:pos x="T6" y="T7"/>
              </a:cxn>
              <a:cxn ang="0">
                <a:pos x="T8" y="T9"/>
              </a:cxn>
              <a:cxn ang="0">
                <a:pos x="T10" y="T11"/>
              </a:cxn>
            </a:cxnLst>
            <a:rect l="0" t="0" r="r" b="b"/>
            <a:pathLst>
              <a:path w="233" h="404">
                <a:moveTo>
                  <a:pt x="131" y="0"/>
                </a:moveTo>
                <a:cubicBezTo>
                  <a:pt x="94" y="102"/>
                  <a:pt x="94" y="102"/>
                  <a:pt x="94" y="102"/>
                </a:cubicBezTo>
                <a:cubicBezTo>
                  <a:pt x="0" y="360"/>
                  <a:pt x="0" y="360"/>
                  <a:pt x="0" y="360"/>
                </a:cubicBezTo>
                <a:cubicBezTo>
                  <a:pt x="39" y="364"/>
                  <a:pt x="74" y="380"/>
                  <a:pt x="103" y="404"/>
                </a:cubicBezTo>
                <a:cubicBezTo>
                  <a:pt x="233" y="102"/>
                  <a:pt x="233" y="102"/>
                  <a:pt x="233" y="102"/>
                </a:cubicBezTo>
                <a:lnTo>
                  <a:pt x="131" y="0"/>
                </a:lnTo>
                <a:close/>
              </a:path>
            </a:pathLst>
          </a:custGeom>
          <a:noFill/>
          <a:ln>
            <a:solidFill>
              <a:srgbClr val="FEFEF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任意多边形 15"/>
          <p:cNvSpPr>
            <a:spLocks/>
          </p:cNvSpPr>
          <p:nvPr/>
        </p:nvSpPr>
        <p:spPr bwMode="auto">
          <a:xfrm>
            <a:off x="6775122" y="3851948"/>
            <a:ext cx="1358900" cy="1355725"/>
          </a:xfrm>
          <a:custGeom>
            <a:avLst/>
            <a:gdLst>
              <a:gd name="connsiteX0" fmla="*/ 637447 w 1358900"/>
              <a:gd name="connsiteY0" fmla="*/ 104775 h 1355725"/>
              <a:gd name="connsiteX1" fmla="*/ 618579 w 1358900"/>
              <a:gd name="connsiteY1" fmla="*/ 108545 h 1355725"/>
              <a:gd name="connsiteX2" fmla="*/ 297826 w 1358900"/>
              <a:gd name="connsiteY2" fmla="*/ 248047 h 1355725"/>
              <a:gd name="connsiteX3" fmla="*/ 282731 w 1358900"/>
              <a:gd name="connsiteY3" fmla="*/ 263128 h 1355725"/>
              <a:gd name="connsiteX4" fmla="*/ 267637 w 1358900"/>
              <a:gd name="connsiteY4" fmla="*/ 278210 h 1355725"/>
              <a:gd name="connsiteX5" fmla="*/ 101600 w 1358900"/>
              <a:gd name="connsiteY5" fmla="*/ 677863 h 1355725"/>
              <a:gd name="connsiteX6" fmla="*/ 678956 w 1358900"/>
              <a:gd name="connsiteY6" fmla="*/ 1250950 h 1355725"/>
              <a:gd name="connsiteX7" fmla="*/ 1252538 w 1358900"/>
              <a:gd name="connsiteY7" fmla="*/ 677863 h 1355725"/>
              <a:gd name="connsiteX8" fmla="*/ 1086501 w 1358900"/>
              <a:gd name="connsiteY8" fmla="*/ 274439 h 1355725"/>
              <a:gd name="connsiteX9" fmla="*/ 1071407 w 1358900"/>
              <a:gd name="connsiteY9" fmla="*/ 259358 h 1355725"/>
              <a:gd name="connsiteX10" fmla="*/ 1056313 w 1358900"/>
              <a:gd name="connsiteY10" fmla="*/ 248047 h 1355725"/>
              <a:gd name="connsiteX11" fmla="*/ 731786 w 1358900"/>
              <a:gd name="connsiteY11" fmla="*/ 104775 h 1355725"/>
              <a:gd name="connsiteX12" fmla="*/ 712918 w 1358900"/>
              <a:gd name="connsiteY12" fmla="*/ 104775 h 1355725"/>
              <a:gd name="connsiteX13" fmla="*/ 690277 w 1358900"/>
              <a:gd name="connsiteY13" fmla="*/ 104775 h 1355725"/>
              <a:gd name="connsiteX14" fmla="*/ 678956 w 1358900"/>
              <a:gd name="connsiteY14" fmla="*/ 104775 h 1355725"/>
              <a:gd name="connsiteX15" fmla="*/ 660088 w 1358900"/>
              <a:gd name="connsiteY15" fmla="*/ 104775 h 1355725"/>
              <a:gd name="connsiteX16" fmla="*/ 637447 w 1358900"/>
              <a:gd name="connsiteY16" fmla="*/ 104775 h 1355725"/>
              <a:gd name="connsiteX17" fmla="*/ 656802 w 1358900"/>
              <a:gd name="connsiteY17" fmla="*/ 0 h 1355725"/>
              <a:gd name="connsiteX18" fmla="*/ 679450 w 1358900"/>
              <a:gd name="connsiteY18" fmla="*/ 0 h 1355725"/>
              <a:gd name="connsiteX19" fmla="*/ 694549 w 1358900"/>
              <a:gd name="connsiteY19" fmla="*/ 0 h 1355725"/>
              <a:gd name="connsiteX20" fmla="*/ 720972 w 1358900"/>
              <a:gd name="connsiteY20" fmla="*/ 0 h 1355725"/>
              <a:gd name="connsiteX21" fmla="*/ 743620 w 1358900"/>
              <a:gd name="connsiteY21" fmla="*/ 3766 h 1355725"/>
              <a:gd name="connsiteX22" fmla="*/ 1124867 w 1358900"/>
              <a:gd name="connsiteY22" fmla="*/ 169466 h 1355725"/>
              <a:gd name="connsiteX23" fmla="*/ 1143741 w 1358900"/>
              <a:gd name="connsiteY23" fmla="*/ 184529 h 1355725"/>
              <a:gd name="connsiteX24" fmla="*/ 1162615 w 1358900"/>
              <a:gd name="connsiteY24" fmla="*/ 203359 h 1355725"/>
              <a:gd name="connsiteX25" fmla="*/ 1358900 w 1358900"/>
              <a:gd name="connsiteY25" fmla="*/ 677863 h 1355725"/>
              <a:gd name="connsiteX26" fmla="*/ 679450 w 1358900"/>
              <a:gd name="connsiteY26" fmla="*/ 1355725 h 1355725"/>
              <a:gd name="connsiteX27" fmla="*/ 0 w 1358900"/>
              <a:gd name="connsiteY27" fmla="*/ 677863 h 1355725"/>
              <a:gd name="connsiteX28" fmla="*/ 192511 w 1358900"/>
              <a:gd name="connsiteY28" fmla="*/ 207125 h 1355725"/>
              <a:gd name="connsiteX29" fmla="*/ 207610 w 1358900"/>
              <a:gd name="connsiteY29" fmla="*/ 188295 h 1355725"/>
              <a:gd name="connsiteX30" fmla="*/ 226484 w 1358900"/>
              <a:gd name="connsiteY30" fmla="*/ 173232 h 1355725"/>
              <a:gd name="connsiteX31" fmla="*/ 607730 w 1358900"/>
              <a:gd name="connsiteY31" fmla="*/ 3766 h 1355725"/>
              <a:gd name="connsiteX32" fmla="*/ 634154 w 1358900"/>
              <a:gd name="connsiteY32" fmla="*/ 3766 h 1355725"/>
              <a:gd name="connsiteX33" fmla="*/ 656802 w 1358900"/>
              <a:gd name="connsiteY33" fmla="*/ 0 h 135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358900" h="1355725">
                <a:moveTo>
                  <a:pt x="637447" y="104775"/>
                </a:moveTo>
                <a:cubicBezTo>
                  <a:pt x="633673" y="104775"/>
                  <a:pt x="626126" y="104775"/>
                  <a:pt x="618579" y="108545"/>
                </a:cubicBezTo>
                <a:cubicBezTo>
                  <a:pt x="494051" y="119856"/>
                  <a:pt x="384618" y="172641"/>
                  <a:pt x="297826" y="248047"/>
                </a:cubicBezTo>
                <a:cubicBezTo>
                  <a:pt x="290279" y="255588"/>
                  <a:pt x="286505" y="259358"/>
                  <a:pt x="282731" y="263128"/>
                </a:cubicBezTo>
                <a:cubicBezTo>
                  <a:pt x="275184" y="266899"/>
                  <a:pt x="271411" y="274439"/>
                  <a:pt x="267637" y="278210"/>
                </a:cubicBezTo>
                <a:cubicBezTo>
                  <a:pt x="165751" y="380008"/>
                  <a:pt x="101600" y="523280"/>
                  <a:pt x="101600" y="677863"/>
                </a:cubicBezTo>
                <a:cubicBezTo>
                  <a:pt x="101600" y="994569"/>
                  <a:pt x="361976" y="1250950"/>
                  <a:pt x="678956" y="1250950"/>
                </a:cubicBezTo>
                <a:cubicBezTo>
                  <a:pt x="995936" y="1250950"/>
                  <a:pt x="1252538" y="994569"/>
                  <a:pt x="1252538" y="677863"/>
                </a:cubicBezTo>
                <a:cubicBezTo>
                  <a:pt x="1252538" y="519510"/>
                  <a:pt x="1188388" y="380008"/>
                  <a:pt x="1086501" y="274439"/>
                </a:cubicBezTo>
                <a:cubicBezTo>
                  <a:pt x="1082728" y="270669"/>
                  <a:pt x="1078954" y="266899"/>
                  <a:pt x="1071407" y="259358"/>
                </a:cubicBezTo>
                <a:cubicBezTo>
                  <a:pt x="1067633" y="255588"/>
                  <a:pt x="1060086" y="251817"/>
                  <a:pt x="1056313" y="248047"/>
                </a:cubicBezTo>
                <a:cubicBezTo>
                  <a:pt x="969521" y="168870"/>
                  <a:pt x="856314" y="119856"/>
                  <a:pt x="731786" y="104775"/>
                </a:cubicBezTo>
                <a:cubicBezTo>
                  <a:pt x="728012" y="104775"/>
                  <a:pt x="720465" y="104775"/>
                  <a:pt x="712918" y="104775"/>
                </a:cubicBezTo>
                <a:cubicBezTo>
                  <a:pt x="705371" y="104775"/>
                  <a:pt x="697824" y="104775"/>
                  <a:pt x="690277" y="104775"/>
                </a:cubicBezTo>
                <a:cubicBezTo>
                  <a:pt x="686503" y="104775"/>
                  <a:pt x="682730" y="104775"/>
                  <a:pt x="678956" y="104775"/>
                </a:cubicBezTo>
                <a:cubicBezTo>
                  <a:pt x="671409" y="104775"/>
                  <a:pt x="667635" y="104775"/>
                  <a:pt x="660088" y="104775"/>
                </a:cubicBezTo>
                <a:cubicBezTo>
                  <a:pt x="652541" y="104775"/>
                  <a:pt x="644994" y="104775"/>
                  <a:pt x="637447" y="104775"/>
                </a:cubicBezTo>
                <a:close/>
                <a:moveTo>
                  <a:pt x="656802" y="0"/>
                </a:moveTo>
                <a:cubicBezTo>
                  <a:pt x="664351" y="0"/>
                  <a:pt x="671901" y="0"/>
                  <a:pt x="679450" y="0"/>
                </a:cubicBezTo>
                <a:cubicBezTo>
                  <a:pt x="683225" y="0"/>
                  <a:pt x="690774" y="0"/>
                  <a:pt x="694549" y="0"/>
                </a:cubicBezTo>
                <a:cubicBezTo>
                  <a:pt x="702099" y="0"/>
                  <a:pt x="709648" y="0"/>
                  <a:pt x="720972" y="0"/>
                </a:cubicBezTo>
                <a:cubicBezTo>
                  <a:pt x="728522" y="3766"/>
                  <a:pt x="736071" y="3766"/>
                  <a:pt x="743620" y="3766"/>
                </a:cubicBezTo>
                <a:cubicBezTo>
                  <a:pt x="890835" y="15064"/>
                  <a:pt x="1022950" y="75318"/>
                  <a:pt x="1124867" y="169466"/>
                </a:cubicBezTo>
                <a:cubicBezTo>
                  <a:pt x="1132417" y="173232"/>
                  <a:pt x="1139966" y="180763"/>
                  <a:pt x="1143741" y="184529"/>
                </a:cubicBezTo>
                <a:cubicBezTo>
                  <a:pt x="1151290" y="192061"/>
                  <a:pt x="1155065" y="195827"/>
                  <a:pt x="1162615" y="203359"/>
                </a:cubicBezTo>
                <a:cubicBezTo>
                  <a:pt x="1283406" y="323868"/>
                  <a:pt x="1358900" y="493333"/>
                  <a:pt x="1358900" y="677863"/>
                </a:cubicBezTo>
                <a:cubicBezTo>
                  <a:pt x="1358900" y="1054453"/>
                  <a:pt x="1053148" y="1355725"/>
                  <a:pt x="679450" y="1355725"/>
                </a:cubicBezTo>
                <a:cubicBezTo>
                  <a:pt x="301978" y="1355725"/>
                  <a:pt x="0" y="1054453"/>
                  <a:pt x="0" y="677863"/>
                </a:cubicBezTo>
                <a:cubicBezTo>
                  <a:pt x="0" y="493333"/>
                  <a:pt x="71720" y="327634"/>
                  <a:pt x="192511" y="207125"/>
                </a:cubicBezTo>
                <a:cubicBezTo>
                  <a:pt x="196286" y="199593"/>
                  <a:pt x="203835" y="195827"/>
                  <a:pt x="207610" y="188295"/>
                </a:cubicBezTo>
                <a:cubicBezTo>
                  <a:pt x="215159" y="180763"/>
                  <a:pt x="222709" y="176998"/>
                  <a:pt x="226484" y="173232"/>
                </a:cubicBezTo>
                <a:cubicBezTo>
                  <a:pt x="332176" y="79084"/>
                  <a:pt x="464291" y="18830"/>
                  <a:pt x="607730" y="3766"/>
                </a:cubicBezTo>
                <a:cubicBezTo>
                  <a:pt x="615280" y="3766"/>
                  <a:pt x="622829" y="3766"/>
                  <a:pt x="634154" y="3766"/>
                </a:cubicBezTo>
                <a:cubicBezTo>
                  <a:pt x="641703" y="0"/>
                  <a:pt x="649252" y="0"/>
                  <a:pt x="656802" y="0"/>
                </a:cubicBezTo>
                <a:close/>
              </a:path>
            </a:pathLst>
          </a:custGeom>
          <a:solidFill>
            <a:srgbClr val="FEFEFE">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7" name="Freeform 11"/>
          <p:cNvSpPr>
            <a:spLocks/>
          </p:cNvSpPr>
          <p:nvPr/>
        </p:nvSpPr>
        <p:spPr bwMode="auto">
          <a:xfrm>
            <a:off x="9623449" y="2454948"/>
            <a:ext cx="1052513" cy="384175"/>
          </a:xfrm>
          <a:custGeom>
            <a:avLst/>
            <a:gdLst>
              <a:gd name="T0" fmla="*/ 88 w 663"/>
              <a:gd name="T1" fmla="*/ 242 h 242"/>
              <a:gd name="T2" fmla="*/ 575 w 663"/>
              <a:gd name="T3" fmla="*/ 242 h 242"/>
              <a:gd name="T4" fmla="*/ 663 w 663"/>
              <a:gd name="T5" fmla="*/ 0 h 242"/>
              <a:gd name="T6" fmla="*/ 0 w 663"/>
              <a:gd name="T7" fmla="*/ 0 h 242"/>
              <a:gd name="T8" fmla="*/ 88 w 663"/>
              <a:gd name="T9" fmla="*/ 242 h 242"/>
            </a:gdLst>
            <a:ahLst/>
            <a:cxnLst>
              <a:cxn ang="0">
                <a:pos x="T0" y="T1"/>
              </a:cxn>
              <a:cxn ang="0">
                <a:pos x="T2" y="T3"/>
              </a:cxn>
              <a:cxn ang="0">
                <a:pos x="T4" y="T5"/>
              </a:cxn>
              <a:cxn ang="0">
                <a:pos x="T6" y="T7"/>
              </a:cxn>
              <a:cxn ang="0">
                <a:pos x="T8" y="T9"/>
              </a:cxn>
            </a:cxnLst>
            <a:rect l="0" t="0" r="r" b="b"/>
            <a:pathLst>
              <a:path w="663" h="242">
                <a:moveTo>
                  <a:pt x="88" y="242"/>
                </a:moveTo>
                <a:lnTo>
                  <a:pt x="575" y="242"/>
                </a:lnTo>
                <a:lnTo>
                  <a:pt x="663" y="0"/>
                </a:lnTo>
                <a:lnTo>
                  <a:pt x="0" y="0"/>
                </a:lnTo>
                <a:lnTo>
                  <a:pt x="88" y="242"/>
                </a:lnTo>
                <a:close/>
              </a:path>
            </a:pathLst>
          </a:custGeom>
          <a:solidFill>
            <a:srgbClr val="FEFEFE">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Freeform 12"/>
          <p:cNvSpPr>
            <a:spLocks/>
          </p:cNvSpPr>
          <p:nvPr/>
        </p:nvSpPr>
        <p:spPr bwMode="auto">
          <a:xfrm>
            <a:off x="9185299" y="2454948"/>
            <a:ext cx="879475" cy="1525588"/>
          </a:xfrm>
          <a:custGeom>
            <a:avLst/>
            <a:gdLst>
              <a:gd name="T0" fmla="*/ 0 w 233"/>
              <a:gd name="T1" fmla="*/ 102 h 405"/>
              <a:gd name="T2" fmla="*/ 131 w 233"/>
              <a:gd name="T3" fmla="*/ 405 h 405"/>
              <a:gd name="T4" fmla="*/ 233 w 233"/>
              <a:gd name="T5" fmla="*/ 360 h 405"/>
              <a:gd name="T6" fmla="*/ 139 w 233"/>
              <a:gd name="T7" fmla="*/ 102 h 405"/>
              <a:gd name="T8" fmla="*/ 102 w 233"/>
              <a:gd name="T9" fmla="*/ 0 h 405"/>
              <a:gd name="T10" fmla="*/ 0 w 233"/>
              <a:gd name="T11" fmla="*/ 102 h 405"/>
            </a:gdLst>
            <a:ahLst/>
            <a:cxnLst>
              <a:cxn ang="0">
                <a:pos x="T0" y="T1"/>
              </a:cxn>
              <a:cxn ang="0">
                <a:pos x="T2" y="T3"/>
              </a:cxn>
              <a:cxn ang="0">
                <a:pos x="T4" y="T5"/>
              </a:cxn>
              <a:cxn ang="0">
                <a:pos x="T6" y="T7"/>
              </a:cxn>
              <a:cxn ang="0">
                <a:pos x="T8" y="T9"/>
              </a:cxn>
              <a:cxn ang="0">
                <a:pos x="T10" y="T11"/>
              </a:cxn>
            </a:cxnLst>
            <a:rect l="0" t="0" r="r" b="b"/>
            <a:pathLst>
              <a:path w="233" h="405">
                <a:moveTo>
                  <a:pt x="0" y="102"/>
                </a:moveTo>
                <a:cubicBezTo>
                  <a:pt x="131" y="405"/>
                  <a:pt x="131" y="405"/>
                  <a:pt x="131" y="405"/>
                </a:cubicBezTo>
                <a:cubicBezTo>
                  <a:pt x="159" y="381"/>
                  <a:pt x="194" y="365"/>
                  <a:pt x="233" y="360"/>
                </a:cubicBezTo>
                <a:cubicBezTo>
                  <a:pt x="139" y="102"/>
                  <a:pt x="139" y="102"/>
                  <a:pt x="139" y="102"/>
                </a:cubicBezTo>
                <a:cubicBezTo>
                  <a:pt x="102" y="0"/>
                  <a:pt x="102" y="0"/>
                  <a:pt x="102" y="0"/>
                </a:cubicBezTo>
                <a:lnTo>
                  <a:pt x="0" y="102"/>
                </a:lnTo>
                <a:close/>
              </a:path>
            </a:pathLst>
          </a:custGeom>
          <a:noFill/>
          <a:ln>
            <a:solidFill>
              <a:srgbClr val="FEFEF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Freeform 13"/>
          <p:cNvSpPr>
            <a:spLocks/>
          </p:cNvSpPr>
          <p:nvPr/>
        </p:nvSpPr>
        <p:spPr bwMode="auto">
          <a:xfrm>
            <a:off x="10231462" y="2454948"/>
            <a:ext cx="877888" cy="1520825"/>
          </a:xfrm>
          <a:custGeom>
            <a:avLst/>
            <a:gdLst>
              <a:gd name="T0" fmla="*/ 131 w 233"/>
              <a:gd name="T1" fmla="*/ 0 h 404"/>
              <a:gd name="T2" fmla="*/ 94 w 233"/>
              <a:gd name="T3" fmla="*/ 102 h 404"/>
              <a:gd name="T4" fmla="*/ 0 w 233"/>
              <a:gd name="T5" fmla="*/ 360 h 404"/>
              <a:gd name="T6" fmla="*/ 103 w 233"/>
              <a:gd name="T7" fmla="*/ 404 h 404"/>
              <a:gd name="T8" fmla="*/ 233 w 233"/>
              <a:gd name="T9" fmla="*/ 102 h 404"/>
              <a:gd name="T10" fmla="*/ 131 w 233"/>
              <a:gd name="T11" fmla="*/ 0 h 404"/>
            </a:gdLst>
            <a:ahLst/>
            <a:cxnLst>
              <a:cxn ang="0">
                <a:pos x="T0" y="T1"/>
              </a:cxn>
              <a:cxn ang="0">
                <a:pos x="T2" y="T3"/>
              </a:cxn>
              <a:cxn ang="0">
                <a:pos x="T4" y="T5"/>
              </a:cxn>
              <a:cxn ang="0">
                <a:pos x="T6" y="T7"/>
              </a:cxn>
              <a:cxn ang="0">
                <a:pos x="T8" y="T9"/>
              </a:cxn>
              <a:cxn ang="0">
                <a:pos x="T10" y="T11"/>
              </a:cxn>
            </a:cxnLst>
            <a:rect l="0" t="0" r="r" b="b"/>
            <a:pathLst>
              <a:path w="233" h="404">
                <a:moveTo>
                  <a:pt x="131" y="0"/>
                </a:moveTo>
                <a:cubicBezTo>
                  <a:pt x="94" y="102"/>
                  <a:pt x="94" y="102"/>
                  <a:pt x="94" y="102"/>
                </a:cubicBezTo>
                <a:cubicBezTo>
                  <a:pt x="0" y="360"/>
                  <a:pt x="0" y="360"/>
                  <a:pt x="0" y="360"/>
                </a:cubicBezTo>
                <a:cubicBezTo>
                  <a:pt x="39" y="364"/>
                  <a:pt x="74" y="380"/>
                  <a:pt x="103" y="404"/>
                </a:cubicBezTo>
                <a:cubicBezTo>
                  <a:pt x="233" y="102"/>
                  <a:pt x="233" y="102"/>
                  <a:pt x="233" y="102"/>
                </a:cubicBezTo>
                <a:lnTo>
                  <a:pt x="131" y="0"/>
                </a:lnTo>
                <a:close/>
              </a:path>
            </a:pathLst>
          </a:custGeom>
          <a:noFill/>
          <a:ln>
            <a:solidFill>
              <a:srgbClr val="FEFEF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任意多边形 19"/>
          <p:cNvSpPr>
            <a:spLocks/>
          </p:cNvSpPr>
          <p:nvPr/>
        </p:nvSpPr>
        <p:spPr bwMode="auto">
          <a:xfrm>
            <a:off x="9472637" y="3851948"/>
            <a:ext cx="1358900" cy="1355725"/>
          </a:xfrm>
          <a:custGeom>
            <a:avLst/>
            <a:gdLst>
              <a:gd name="connsiteX0" fmla="*/ 637447 w 1358900"/>
              <a:gd name="connsiteY0" fmla="*/ 104775 h 1355725"/>
              <a:gd name="connsiteX1" fmla="*/ 618579 w 1358900"/>
              <a:gd name="connsiteY1" fmla="*/ 108545 h 1355725"/>
              <a:gd name="connsiteX2" fmla="*/ 297825 w 1358900"/>
              <a:gd name="connsiteY2" fmla="*/ 248047 h 1355725"/>
              <a:gd name="connsiteX3" fmla="*/ 282731 w 1358900"/>
              <a:gd name="connsiteY3" fmla="*/ 263128 h 1355725"/>
              <a:gd name="connsiteX4" fmla="*/ 267637 w 1358900"/>
              <a:gd name="connsiteY4" fmla="*/ 278210 h 1355725"/>
              <a:gd name="connsiteX5" fmla="*/ 101600 w 1358900"/>
              <a:gd name="connsiteY5" fmla="*/ 677863 h 1355725"/>
              <a:gd name="connsiteX6" fmla="*/ 678956 w 1358900"/>
              <a:gd name="connsiteY6" fmla="*/ 1250950 h 1355725"/>
              <a:gd name="connsiteX7" fmla="*/ 1252538 w 1358900"/>
              <a:gd name="connsiteY7" fmla="*/ 677863 h 1355725"/>
              <a:gd name="connsiteX8" fmla="*/ 1086501 w 1358900"/>
              <a:gd name="connsiteY8" fmla="*/ 274439 h 1355725"/>
              <a:gd name="connsiteX9" fmla="*/ 1071407 w 1358900"/>
              <a:gd name="connsiteY9" fmla="*/ 259358 h 1355725"/>
              <a:gd name="connsiteX10" fmla="*/ 1056313 w 1358900"/>
              <a:gd name="connsiteY10" fmla="*/ 248047 h 1355725"/>
              <a:gd name="connsiteX11" fmla="*/ 731786 w 1358900"/>
              <a:gd name="connsiteY11" fmla="*/ 104775 h 1355725"/>
              <a:gd name="connsiteX12" fmla="*/ 712918 w 1358900"/>
              <a:gd name="connsiteY12" fmla="*/ 104775 h 1355725"/>
              <a:gd name="connsiteX13" fmla="*/ 690277 w 1358900"/>
              <a:gd name="connsiteY13" fmla="*/ 104775 h 1355725"/>
              <a:gd name="connsiteX14" fmla="*/ 678956 w 1358900"/>
              <a:gd name="connsiteY14" fmla="*/ 104775 h 1355725"/>
              <a:gd name="connsiteX15" fmla="*/ 660088 w 1358900"/>
              <a:gd name="connsiteY15" fmla="*/ 104775 h 1355725"/>
              <a:gd name="connsiteX16" fmla="*/ 637447 w 1358900"/>
              <a:gd name="connsiteY16" fmla="*/ 104775 h 1355725"/>
              <a:gd name="connsiteX17" fmla="*/ 656802 w 1358900"/>
              <a:gd name="connsiteY17" fmla="*/ 0 h 1355725"/>
              <a:gd name="connsiteX18" fmla="*/ 679450 w 1358900"/>
              <a:gd name="connsiteY18" fmla="*/ 0 h 1355725"/>
              <a:gd name="connsiteX19" fmla="*/ 694549 w 1358900"/>
              <a:gd name="connsiteY19" fmla="*/ 0 h 1355725"/>
              <a:gd name="connsiteX20" fmla="*/ 720972 w 1358900"/>
              <a:gd name="connsiteY20" fmla="*/ 0 h 1355725"/>
              <a:gd name="connsiteX21" fmla="*/ 743620 w 1358900"/>
              <a:gd name="connsiteY21" fmla="*/ 3766 h 1355725"/>
              <a:gd name="connsiteX22" fmla="*/ 1124867 w 1358900"/>
              <a:gd name="connsiteY22" fmla="*/ 169466 h 1355725"/>
              <a:gd name="connsiteX23" fmla="*/ 1143741 w 1358900"/>
              <a:gd name="connsiteY23" fmla="*/ 184529 h 1355725"/>
              <a:gd name="connsiteX24" fmla="*/ 1162615 w 1358900"/>
              <a:gd name="connsiteY24" fmla="*/ 203359 h 1355725"/>
              <a:gd name="connsiteX25" fmla="*/ 1358900 w 1358900"/>
              <a:gd name="connsiteY25" fmla="*/ 677863 h 1355725"/>
              <a:gd name="connsiteX26" fmla="*/ 679450 w 1358900"/>
              <a:gd name="connsiteY26" fmla="*/ 1355725 h 1355725"/>
              <a:gd name="connsiteX27" fmla="*/ 0 w 1358900"/>
              <a:gd name="connsiteY27" fmla="*/ 677863 h 1355725"/>
              <a:gd name="connsiteX28" fmla="*/ 192511 w 1358900"/>
              <a:gd name="connsiteY28" fmla="*/ 207125 h 1355725"/>
              <a:gd name="connsiteX29" fmla="*/ 207610 w 1358900"/>
              <a:gd name="connsiteY29" fmla="*/ 188295 h 1355725"/>
              <a:gd name="connsiteX30" fmla="*/ 226483 w 1358900"/>
              <a:gd name="connsiteY30" fmla="*/ 173232 h 1355725"/>
              <a:gd name="connsiteX31" fmla="*/ 607730 w 1358900"/>
              <a:gd name="connsiteY31" fmla="*/ 3766 h 1355725"/>
              <a:gd name="connsiteX32" fmla="*/ 634153 w 1358900"/>
              <a:gd name="connsiteY32" fmla="*/ 3766 h 1355725"/>
              <a:gd name="connsiteX33" fmla="*/ 656802 w 1358900"/>
              <a:gd name="connsiteY33" fmla="*/ 0 h 135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358900" h="1355725">
                <a:moveTo>
                  <a:pt x="637447" y="104775"/>
                </a:moveTo>
                <a:cubicBezTo>
                  <a:pt x="633673" y="104775"/>
                  <a:pt x="626126" y="104775"/>
                  <a:pt x="618579" y="108545"/>
                </a:cubicBezTo>
                <a:cubicBezTo>
                  <a:pt x="494051" y="119856"/>
                  <a:pt x="384618" y="172641"/>
                  <a:pt x="297825" y="248047"/>
                </a:cubicBezTo>
                <a:cubicBezTo>
                  <a:pt x="290278" y="255588"/>
                  <a:pt x="286505" y="259358"/>
                  <a:pt x="282731" y="263128"/>
                </a:cubicBezTo>
                <a:cubicBezTo>
                  <a:pt x="275184" y="266899"/>
                  <a:pt x="271411" y="274439"/>
                  <a:pt x="267637" y="278210"/>
                </a:cubicBezTo>
                <a:cubicBezTo>
                  <a:pt x="165751" y="380008"/>
                  <a:pt x="101600" y="523280"/>
                  <a:pt x="101600" y="677863"/>
                </a:cubicBezTo>
                <a:cubicBezTo>
                  <a:pt x="101600" y="994569"/>
                  <a:pt x="361976" y="1250950"/>
                  <a:pt x="678956" y="1250950"/>
                </a:cubicBezTo>
                <a:cubicBezTo>
                  <a:pt x="995935" y="1250950"/>
                  <a:pt x="1252538" y="994569"/>
                  <a:pt x="1252538" y="677863"/>
                </a:cubicBezTo>
                <a:cubicBezTo>
                  <a:pt x="1252538" y="519510"/>
                  <a:pt x="1188387" y="380008"/>
                  <a:pt x="1086501" y="274439"/>
                </a:cubicBezTo>
                <a:cubicBezTo>
                  <a:pt x="1082727" y="270669"/>
                  <a:pt x="1078954" y="266899"/>
                  <a:pt x="1071407" y="259358"/>
                </a:cubicBezTo>
                <a:cubicBezTo>
                  <a:pt x="1067633" y="255588"/>
                  <a:pt x="1060086" y="251817"/>
                  <a:pt x="1056313" y="248047"/>
                </a:cubicBezTo>
                <a:cubicBezTo>
                  <a:pt x="969520" y="168870"/>
                  <a:pt x="856313" y="119856"/>
                  <a:pt x="731786" y="104775"/>
                </a:cubicBezTo>
                <a:cubicBezTo>
                  <a:pt x="728012" y="104775"/>
                  <a:pt x="720465" y="104775"/>
                  <a:pt x="712918" y="104775"/>
                </a:cubicBezTo>
                <a:cubicBezTo>
                  <a:pt x="705371" y="104775"/>
                  <a:pt x="697824" y="104775"/>
                  <a:pt x="690277" y="104775"/>
                </a:cubicBezTo>
                <a:cubicBezTo>
                  <a:pt x="686503" y="104775"/>
                  <a:pt x="682729" y="104775"/>
                  <a:pt x="678956" y="104775"/>
                </a:cubicBezTo>
                <a:cubicBezTo>
                  <a:pt x="671409" y="104775"/>
                  <a:pt x="667635" y="104775"/>
                  <a:pt x="660088" y="104775"/>
                </a:cubicBezTo>
                <a:cubicBezTo>
                  <a:pt x="652541" y="104775"/>
                  <a:pt x="644994" y="104775"/>
                  <a:pt x="637447" y="104775"/>
                </a:cubicBezTo>
                <a:close/>
                <a:moveTo>
                  <a:pt x="656802" y="0"/>
                </a:moveTo>
                <a:cubicBezTo>
                  <a:pt x="664351" y="0"/>
                  <a:pt x="671901" y="0"/>
                  <a:pt x="679450" y="0"/>
                </a:cubicBezTo>
                <a:cubicBezTo>
                  <a:pt x="683225" y="0"/>
                  <a:pt x="690774" y="0"/>
                  <a:pt x="694549" y="0"/>
                </a:cubicBezTo>
                <a:cubicBezTo>
                  <a:pt x="702098" y="0"/>
                  <a:pt x="709648" y="0"/>
                  <a:pt x="720972" y="0"/>
                </a:cubicBezTo>
                <a:cubicBezTo>
                  <a:pt x="728521" y="3766"/>
                  <a:pt x="736071" y="3766"/>
                  <a:pt x="743620" y="3766"/>
                </a:cubicBezTo>
                <a:cubicBezTo>
                  <a:pt x="890834" y="15064"/>
                  <a:pt x="1022950" y="75318"/>
                  <a:pt x="1124867" y="169466"/>
                </a:cubicBezTo>
                <a:cubicBezTo>
                  <a:pt x="1132417" y="173232"/>
                  <a:pt x="1139966" y="180763"/>
                  <a:pt x="1143741" y="184529"/>
                </a:cubicBezTo>
                <a:cubicBezTo>
                  <a:pt x="1151290" y="192061"/>
                  <a:pt x="1155065" y="195827"/>
                  <a:pt x="1162615" y="203359"/>
                </a:cubicBezTo>
                <a:cubicBezTo>
                  <a:pt x="1283405" y="323868"/>
                  <a:pt x="1358900" y="493333"/>
                  <a:pt x="1358900" y="677863"/>
                </a:cubicBezTo>
                <a:cubicBezTo>
                  <a:pt x="1358900" y="1054453"/>
                  <a:pt x="1053147" y="1355725"/>
                  <a:pt x="679450" y="1355725"/>
                </a:cubicBezTo>
                <a:cubicBezTo>
                  <a:pt x="301978" y="1355725"/>
                  <a:pt x="0" y="1054453"/>
                  <a:pt x="0" y="677863"/>
                </a:cubicBezTo>
                <a:cubicBezTo>
                  <a:pt x="0" y="493333"/>
                  <a:pt x="71720" y="327634"/>
                  <a:pt x="192511" y="207125"/>
                </a:cubicBezTo>
                <a:cubicBezTo>
                  <a:pt x="196286" y="199593"/>
                  <a:pt x="203835" y="195827"/>
                  <a:pt x="207610" y="188295"/>
                </a:cubicBezTo>
                <a:cubicBezTo>
                  <a:pt x="215159" y="180763"/>
                  <a:pt x="222709" y="176998"/>
                  <a:pt x="226483" y="173232"/>
                </a:cubicBezTo>
                <a:cubicBezTo>
                  <a:pt x="332176" y="79084"/>
                  <a:pt x="464291" y="18830"/>
                  <a:pt x="607730" y="3766"/>
                </a:cubicBezTo>
                <a:cubicBezTo>
                  <a:pt x="615280" y="3766"/>
                  <a:pt x="622829" y="3766"/>
                  <a:pt x="634153" y="3766"/>
                </a:cubicBezTo>
                <a:cubicBezTo>
                  <a:pt x="641703" y="0"/>
                  <a:pt x="649252" y="0"/>
                  <a:pt x="656802" y="0"/>
                </a:cubicBezTo>
                <a:close/>
              </a:path>
            </a:pathLst>
          </a:custGeom>
          <a:solidFill>
            <a:srgbClr val="FEFEFE">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21" name="矩形 20"/>
          <p:cNvSpPr/>
          <p:nvPr/>
        </p:nvSpPr>
        <p:spPr>
          <a:xfrm>
            <a:off x="1645634" y="4181410"/>
            <a:ext cx="744491" cy="646331"/>
          </a:xfrm>
          <a:prstGeom prst="rect">
            <a:avLst/>
          </a:prstGeom>
          <a:effectLst/>
        </p:spPr>
        <p:txBody>
          <a:bodyPr wrap="square">
            <a:spAutoFit/>
          </a:bodyPr>
          <a:lstStyle/>
          <a:p>
            <a:pPr algn="ctr"/>
            <a:r>
              <a:rPr lang="en-US" altLang="zh-CN" sz="3600" b="1" dirty="0">
                <a:solidFill>
                  <a:schemeClr val="bg1"/>
                </a:solidFill>
                <a:latin typeface="方正姚体" panose="02010601030101010101" pitchFamily="2" charset="-122"/>
                <a:ea typeface="方正姚体" panose="02010601030101010101" pitchFamily="2" charset="-122"/>
              </a:rPr>
              <a:t>01</a:t>
            </a:r>
            <a:endParaRPr lang="zh-CN" altLang="en-US" sz="3600" b="1" dirty="0">
              <a:solidFill>
                <a:schemeClr val="bg1"/>
              </a:solidFill>
              <a:latin typeface="方正姚体" panose="02010601030101010101" pitchFamily="2" charset="-122"/>
              <a:ea typeface="方正姚体" panose="02010601030101010101" pitchFamily="2" charset="-122"/>
            </a:endParaRPr>
          </a:p>
        </p:txBody>
      </p:sp>
      <p:sp>
        <p:nvSpPr>
          <p:cNvPr id="22" name="矩形 21"/>
          <p:cNvSpPr/>
          <p:nvPr/>
        </p:nvSpPr>
        <p:spPr>
          <a:xfrm>
            <a:off x="4218894" y="4184463"/>
            <a:ext cx="1039393" cy="646331"/>
          </a:xfrm>
          <a:prstGeom prst="rect">
            <a:avLst/>
          </a:prstGeom>
          <a:effectLst/>
        </p:spPr>
        <p:txBody>
          <a:bodyPr wrap="square">
            <a:spAutoFit/>
          </a:bodyPr>
          <a:lstStyle/>
          <a:p>
            <a:pPr algn="ctr"/>
            <a:r>
              <a:rPr lang="en-US" altLang="zh-CN" sz="3600" b="1" dirty="0">
                <a:solidFill>
                  <a:schemeClr val="bg1"/>
                </a:solidFill>
                <a:latin typeface="方正姚体" panose="02010601030101010101" pitchFamily="2" charset="-122"/>
                <a:ea typeface="方正姚体" panose="02010601030101010101" pitchFamily="2" charset="-122"/>
              </a:rPr>
              <a:t>02</a:t>
            </a:r>
            <a:endParaRPr lang="zh-CN" altLang="en-US" sz="3600" b="1" dirty="0">
              <a:solidFill>
                <a:schemeClr val="bg1"/>
              </a:solidFill>
              <a:latin typeface="方正姚体" panose="02010601030101010101" pitchFamily="2" charset="-122"/>
              <a:ea typeface="方正姚体" panose="02010601030101010101" pitchFamily="2" charset="-122"/>
            </a:endParaRPr>
          </a:p>
        </p:txBody>
      </p:sp>
      <p:sp>
        <p:nvSpPr>
          <p:cNvPr id="23" name="矩形 22"/>
          <p:cNvSpPr/>
          <p:nvPr/>
        </p:nvSpPr>
        <p:spPr>
          <a:xfrm>
            <a:off x="6909686" y="4179818"/>
            <a:ext cx="1039393" cy="646331"/>
          </a:xfrm>
          <a:prstGeom prst="rect">
            <a:avLst/>
          </a:prstGeom>
          <a:effectLst/>
        </p:spPr>
        <p:txBody>
          <a:bodyPr wrap="square">
            <a:spAutoFit/>
          </a:bodyPr>
          <a:lstStyle/>
          <a:p>
            <a:pPr algn="ctr"/>
            <a:r>
              <a:rPr lang="en-US" altLang="zh-CN" sz="3600" b="1" dirty="0">
                <a:solidFill>
                  <a:schemeClr val="bg1"/>
                </a:solidFill>
                <a:latin typeface="方正姚体" panose="02010601030101010101" pitchFamily="2" charset="-122"/>
                <a:ea typeface="方正姚体" panose="02010601030101010101" pitchFamily="2" charset="-122"/>
              </a:rPr>
              <a:t>03</a:t>
            </a:r>
            <a:endParaRPr lang="zh-CN" altLang="en-US" sz="3600" b="1" dirty="0">
              <a:solidFill>
                <a:schemeClr val="bg1"/>
              </a:solidFill>
              <a:latin typeface="方正姚体" panose="02010601030101010101" pitchFamily="2" charset="-122"/>
              <a:ea typeface="方正姚体" panose="02010601030101010101" pitchFamily="2" charset="-122"/>
            </a:endParaRPr>
          </a:p>
        </p:txBody>
      </p:sp>
      <p:sp>
        <p:nvSpPr>
          <p:cNvPr id="24" name="矩形 23"/>
          <p:cNvSpPr/>
          <p:nvPr/>
        </p:nvSpPr>
        <p:spPr>
          <a:xfrm>
            <a:off x="9638373" y="4179817"/>
            <a:ext cx="1039393" cy="646331"/>
          </a:xfrm>
          <a:prstGeom prst="rect">
            <a:avLst/>
          </a:prstGeom>
          <a:effectLst/>
        </p:spPr>
        <p:txBody>
          <a:bodyPr wrap="square">
            <a:spAutoFit/>
          </a:bodyPr>
          <a:lstStyle/>
          <a:p>
            <a:pPr algn="ctr"/>
            <a:r>
              <a:rPr lang="en-US" altLang="zh-CN" sz="3600" b="1" dirty="0">
                <a:solidFill>
                  <a:schemeClr val="bg1"/>
                </a:solidFill>
                <a:latin typeface="方正姚体" panose="02010601030101010101" pitchFamily="2" charset="-122"/>
                <a:ea typeface="方正姚体" panose="02010601030101010101" pitchFamily="2" charset="-122"/>
              </a:rPr>
              <a:t>04</a:t>
            </a:r>
            <a:endParaRPr lang="zh-CN" altLang="en-US" sz="3600" b="1" dirty="0">
              <a:solidFill>
                <a:schemeClr val="bg1"/>
              </a:solidFill>
              <a:latin typeface="方正姚体" panose="02010601030101010101" pitchFamily="2" charset="-122"/>
              <a:ea typeface="方正姚体" panose="02010601030101010101" pitchFamily="2" charset="-122"/>
            </a:endParaRPr>
          </a:p>
        </p:txBody>
      </p:sp>
      <p:sp>
        <p:nvSpPr>
          <p:cNvPr id="31" name="文本框 57"/>
          <p:cNvSpPr txBox="1"/>
          <p:nvPr/>
        </p:nvSpPr>
        <p:spPr>
          <a:xfrm>
            <a:off x="1207030" y="5436066"/>
            <a:ext cx="2156955" cy="892552"/>
          </a:xfrm>
          <a:prstGeom prst="rect">
            <a:avLst/>
          </a:prstGeom>
          <a:noFill/>
          <a:effectLst/>
        </p:spPr>
        <p:txBody>
          <a:bodyPr wrap="square" rtlCol="0">
            <a:spAutoFit/>
          </a:bodyPr>
          <a:lstStyle/>
          <a:p>
            <a:r>
              <a:rPr lang="zh-CN" altLang="en-US" sz="1400" b="1" dirty="0" smtClean="0">
                <a:solidFill>
                  <a:srgbClr val="FDFDFD"/>
                </a:solidFill>
                <a:latin typeface="微软雅黑" pitchFamily="34" charset="-122"/>
                <a:ea typeface="微软雅黑" pitchFamily="34" charset="-122"/>
              </a:rPr>
              <a:t>点击输入标题</a:t>
            </a:r>
            <a:endParaRPr lang="en-US" altLang="zh-CN" sz="1000" b="1" dirty="0">
              <a:solidFill>
                <a:srgbClr val="FDFDFD"/>
              </a:solidFill>
              <a:latin typeface="微软雅黑" pitchFamily="34" charset="-122"/>
              <a:ea typeface="微软雅黑" pitchFamily="34" charset="-122"/>
            </a:endParaRPr>
          </a:p>
          <a:p>
            <a:r>
              <a:rPr lang="zh-CN" altLang="en-US" sz="1200" dirty="0" smtClean="0">
                <a:solidFill>
                  <a:srgbClr val="FDFDFD"/>
                </a:solidFill>
                <a:latin typeface="微软雅黑" pitchFamily="34" charset="-122"/>
                <a:ea typeface="微软雅黑" pitchFamily="34" charset="-122"/>
              </a:rPr>
              <a:t>点击输入文本内容</a:t>
            </a:r>
            <a:r>
              <a:rPr lang="zh-CN" altLang="en-US" sz="1200" dirty="0">
                <a:solidFill>
                  <a:srgbClr val="FDFDFD"/>
                </a:solidFill>
                <a:latin typeface="微软雅黑" pitchFamily="34" charset="-122"/>
                <a:ea typeface="微软雅黑" pitchFamily="34" charset="-122"/>
              </a:rPr>
              <a:t>点击输入文本内容</a:t>
            </a:r>
            <a:endParaRPr lang="en-US" altLang="zh-CN" sz="1200" dirty="0">
              <a:solidFill>
                <a:srgbClr val="FDFDFD"/>
              </a:solidFill>
              <a:latin typeface="微软雅黑" pitchFamily="34" charset="-122"/>
              <a:ea typeface="微软雅黑" pitchFamily="34" charset="-122"/>
            </a:endParaRPr>
          </a:p>
          <a:p>
            <a:endParaRPr lang="en-US" altLang="zh-CN" sz="1400" dirty="0" smtClean="0">
              <a:solidFill>
                <a:srgbClr val="FDFDFD"/>
              </a:solidFill>
              <a:latin typeface="微软雅黑" pitchFamily="34" charset="-122"/>
              <a:ea typeface="微软雅黑" pitchFamily="34" charset="-122"/>
            </a:endParaRPr>
          </a:p>
        </p:txBody>
      </p:sp>
      <p:sp>
        <p:nvSpPr>
          <p:cNvPr id="32" name="文本框 57"/>
          <p:cNvSpPr txBox="1"/>
          <p:nvPr/>
        </p:nvSpPr>
        <p:spPr>
          <a:xfrm>
            <a:off x="3723598" y="5436066"/>
            <a:ext cx="2156955" cy="892552"/>
          </a:xfrm>
          <a:prstGeom prst="rect">
            <a:avLst/>
          </a:prstGeom>
          <a:noFill/>
          <a:effectLst/>
        </p:spPr>
        <p:txBody>
          <a:bodyPr wrap="square" rtlCol="0">
            <a:spAutoFit/>
          </a:bodyPr>
          <a:lstStyle/>
          <a:p>
            <a:r>
              <a:rPr lang="zh-CN" altLang="en-US" sz="1400" b="1" dirty="0" smtClean="0">
                <a:solidFill>
                  <a:srgbClr val="FDFDFD"/>
                </a:solidFill>
                <a:latin typeface="微软雅黑" pitchFamily="34" charset="-122"/>
                <a:ea typeface="微软雅黑" pitchFamily="34" charset="-122"/>
              </a:rPr>
              <a:t>点击输入标题</a:t>
            </a:r>
            <a:endParaRPr lang="en-US" altLang="zh-CN" sz="1000" b="1" dirty="0">
              <a:solidFill>
                <a:srgbClr val="FDFDFD"/>
              </a:solidFill>
              <a:latin typeface="微软雅黑" pitchFamily="34" charset="-122"/>
              <a:ea typeface="微软雅黑" pitchFamily="34" charset="-122"/>
            </a:endParaRPr>
          </a:p>
          <a:p>
            <a:r>
              <a:rPr lang="zh-CN" altLang="en-US" sz="1200" dirty="0" smtClean="0">
                <a:solidFill>
                  <a:srgbClr val="FDFDFD"/>
                </a:solidFill>
                <a:latin typeface="微软雅黑" pitchFamily="34" charset="-122"/>
                <a:ea typeface="微软雅黑" pitchFamily="34" charset="-122"/>
              </a:rPr>
              <a:t>点击输入文本内容</a:t>
            </a:r>
            <a:r>
              <a:rPr lang="zh-CN" altLang="en-US" sz="1200" dirty="0">
                <a:solidFill>
                  <a:srgbClr val="FDFDFD"/>
                </a:solidFill>
                <a:latin typeface="微软雅黑" pitchFamily="34" charset="-122"/>
                <a:ea typeface="微软雅黑" pitchFamily="34" charset="-122"/>
              </a:rPr>
              <a:t>点击输入文本内容</a:t>
            </a:r>
            <a:endParaRPr lang="en-US" altLang="zh-CN" sz="1200" dirty="0">
              <a:solidFill>
                <a:srgbClr val="FDFDFD"/>
              </a:solidFill>
              <a:latin typeface="微软雅黑" pitchFamily="34" charset="-122"/>
              <a:ea typeface="微软雅黑" pitchFamily="34" charset="-122"/>
            </a:endParaRPr>
          </a:p>
          <a:p>
            <a:endParaRPr lang="en-US" altLang="zh-CN" sz="1400" dirty="0" smtClean="0">
              <a:solidFill>
                <a:srgbClr val="FDFDFD"/>
              </a:solidFill>
              <a:latin typeface="微软雅黑" pitchFamily="34" charset="-122"/>
              <a:ea typeface="微软雅黑" pitchFamily="34" charset="-122"/>
            </a:endParaRPr>
          </a:p>
        </p:txBody>
      </p:sp>
      <p:sp>
        <p:nvSpPr>
          <p:cNvPr id="33" name="文本框 57"/>
          <p:cNvSpPr txBox="1"/>
          <p:nvPr/>
        </p:nvSpPr>
        <p:spPr>
          <a:xfrm>
            <a:off x="6375397" y="5436066"/>
            <a:ext cx="2156955" cy="892552"/>
          </a:xfrm>
          <a:prstGeom prst="rect">
            <a:avLst/>
          </a:prstGeom>
          <a:noFill/>
          <a:effectLst/>
        </p:spPr>
        <p:txBody>
          <a:bodyPr wrap="square" rtlCol="0">
            <a:spAutoFit/>
          </a:bodyPr>
          <a:lstStyle/>
          <a:p>
            <a:r>
              <a:rPr lang="zh-CN" altLang="en-US" sz="1400" b="1" dirty="0" smtClean="0">
                <a:solidFill>
                  <a:srgbClr val="FDFDFD"/>
                </a:solidFill>
                <a:latin typeface="微软雅黑" pitchFamily="34" charset="-122"/>
                <a:ea typeface="微软雅黑" pitchFamily="34" charset="-122"/>
              </a:rPr>
              <a:t>点击输入标题</a:t>
            </a:r>
            <a:endParaRPr lang="en-US" altLang="zh-CN" sz="1000" b="1" dirty="0">
              <a:solidFill>
                <a:srgbClr val="FDFDFD"/>
              </a:solidFill>
              <a:latin typeface="微软雅黑" pitchFamily="34" charset="-122"/>
              <a:ea typeface="微软雅黑" pitchFamily="34" charset="-122"/>
            </a:endParaRPr>
          </a:p>
          <a:p>
            <a:r>
              <a:rPr lang="zh-CN" altLang="en-US" sz="1200" dirty="0" smtClean="0">
                <a:solidFill>
                  <a:srgbClr val="FDFDFD"/>
                </a:solidFill>
                <a:latin typeface="微软雅黑" pitchFamily="34" charset="-122"/>
                <a:ea typeface="微软雅黑" pitchFamily="34" charset="-122"/>
              </a:rPr>
              <a:t>点击输入文本内容</a:t>
            </a:r>
            <a:r>
              <a:rPr lang="zh-CN" altLang="en-US" sz="1200" dirty="0">
                <a:solidFill>
                  <a:srgbClr val="FDFDFD"/>
                </a:solidFill>
                <a:latin typeface="微软雅黑" pitchFamily="34" charset="-122"/>
                <a:ea typeface="微软雅黑" pitchFamily="34" charset="-122"/>
              </a:rPr>
              <a:t>点击输入文本内容</a:t>
            </a:r>
            <a:endParaRPr lang="en-US" altLang="zh-CN" sz="1200" dirty="0">
              <a:solidFill>
                <a:srgbClr val="FDFDFD"/>
              </a:solidFill>
              <a:latin typeface="微软雅黑" pitchFamily="34" charset="-122"/>
              <a:ea typeface="微软雅黑" pitchFamily="34" charset="-122"/>
            </a:endParaRPr>
          </a:p>
          <a:p>
            <a:endParaRPr lang="en-US" altLang="zh-CN" sz="1400" dirty="0" smtClean="0">
              <a:solidFill>
                <a:srgbClr val="FDFDFD"/>
              </a:solidFill>
              <a:latin typeface="微软雅黑" pitchFamily="34" charset="-122"/>
              <a:ea typeface="微软雅黑" pitchFamily="34" charset="-122"/>
            </a:endParaRPr>
          </a:p>
        </p:txBody>
      </p:sp>
      <p:sp>
        <p:nvSpPr>
          <p:cNvPr id="34" name="文本框 57"/>
          <p:cNvSpPr txBox="1"/>
          <p:nvPr/>
        </p:nvSpPr>
        <p:spPr>
          <a:xfrm>
            <a:off x="9007775" y="5436066"/>
            <a:ext cx="2156955" cy="892552"/>
          </a:xfrm>
          <a:prstGeom prst="rect">
            <a:avLst/>
          </a:prstGeom>
          <a:noFill/>
          <a:effectLst/>
        </p:spPr>
        <p:txBody>
          <a:bodyPr wrap="square" rtlCol="0">
            <a:spAutoFit/>
          </a:bodyPr>
          <a:lstStyle/>
          <a:p>
            <a:r>
              <a:rPr lang="zh-CN" altLang="en-US" sz="1400" b="1" dirty="0" smtClean="0">
                <a:solidFill>
                  <a:srgbClr val="FDFDFD"/>
                </a:solidFill>
                <a:latin typeface="微软雅黑" pitchFamily="34" charset="-122"/>
                <a:ea typeface="微软雅黑" pitchFamily="34" charset="-122"/>
              </a:rPr>
              <a:t>点击输入标题</a:t>
            </a:r>
            <a:endParaRPr lang="en-US" altLang="zh-CN" sz="1000" b="1" dirty="0">
              <a:solidFill>
                <a:srgbClr val="FDFDFD"/>
              </a:solidFill>
              <a:latin typeface="微软雅黑" pitchFamily="34" charset="-122"/>
              <a:ea typeface="微软雅黑" pitchFamily="34" charset="-122"/>
            </a:endParaRPr>
          </a:p>
          <a:p>
            <a:r>
              <a:rPr lang="zh-CN" altLang="en-US" sz="1200" dirty="0" smtClean="0">
                <a:solidFill>
                  <a:srgbClr val="FDFDFD"/>
                </a:solidFill>
                <a:latin typeface="微软雅黑" pitchFamily="34" charset="-122"/>
                <a:ea typeface="微软雅黑" pitchFamily="34" charset="-122"/>
              </a:rPr>
              <a:t>点击输入文本内容</a:t>
            </a:r>
            <a:r>
              <a:rPr lang="zh-CN" altLang="en-US" sz="1200" dirty="0">
                <a:solidFill>
                  <a:srgbClr val="FDFDFD"/>
                </a:solidFill>
                <a:latin typeface="微软雅黑" pitchFamily="34" charset="-122"/>
                <a:ea typeface="微软雅黑" pitchFamily="34" charset="-122"/>
              </a:rPr>
              <a:t>点击输入文本内容</a:t>
            </a:r>
            <a:endParaRPr lang="en-US" altLang="zh-CN" sz="1200" dirty="0">
              <a:solidFill>
                <a:srgbClr val="FDFDFD"/>
              </a:solidFill>
              <a:latin typeface="微软雅黑" pitchFamily="34" charset="-122"/>
              <a:ea typeface="微软雅黑" pitchFamily="34" charset="-122"/>
            </a:endParaRPr>
          </a:p>
          <a:p>
            <a:endParaRPr lang="en-US" altLang="zh-CN" sz="1400" dirty="0" smtClean="0">
              <a:solidFill>
                <a:srgbClr val="FDFDFD"/>
              </a:solidFill>
              <a:latin typeface="微软雅黑" pitchFamily="34" charset="-122"/>
              <a:ea typeface="微软雅黑" pitchFamily="34" charset="-122"/>
            </a:endParaRPr>
          </a:p>
        </p:txBody>
      </p:sp>
    </p:spTree>
    <p:extLst>
      <p:ext uri="{BB962C8B-B14F-4D97-AF65-F5344CB8AC3E}">
        <p14:creationId xmlns:p14="http://schemas.microsoft.com/office/powerpoint/2010/main" val="2301142113"/>
      </p:ext>
    </p:extLst>
  </p:cSld>
  <p:clrMapOvr>
    <a:masterClrMapping/>
  </p:clrMapOvr>
  <p:transition spd="slow" advTm="1000">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cxnSp>
        <p:nvCxnSpPr>
          <p:cNvPr id="70" name="直接连接符 69"/>
          <p:cNvCxnSpPr/>
          <p:nvPr/>
        </p:nvCxnSpPr>
        <p:spPr>
          <a:xfrm flipH="1" flipV="1">
            <a:off x="8235919" y="543633"/>
            <a:ext cx="3600000" cy="253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flipV="1">
            <a:off x="329953" y="543633"/>
            <a:ext cx="3600000" cy="253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sp>
        <p:nvSpPr>
          <p:cNvPr id="5" name="矩形 4"/>
          <p:cNvSpPr>
            <a:spLocks noChangeAspect="1"/>
          </p:cNvSpPr>
          <p:nvPr/>
        </p:nvSpPr>
        <p:spPr>
          <a:xfrm rot="2700000">
            <a:off x="2502764" y="3095714"/>
            <a:ext cx="2047613" cy="2047613"/>
          </a:xfrm>
          <a:prstGeom prst="rect">
            <a:avLst/>
          </a:prstGeom>
          <a:blipFill dpi="0" rotWithShape="0">
            <a:blip r:embed="rId4"/>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a:spLocks noChangeAspect="1"/>
          </p:cNvSpPr>
          <p:nvPr/>
        </p:nvSpPr>
        <p:spPr>
          <a:xfrm rot="2700000">
            <a:off x="7708770" y="3095715"/>
            <a:ext cx="2047613" cy="2047613"/>
          </a:xfrm>
          <a:prstGeom prst="rect">
            <a:avLst/>
          </a:prstGeom>
          <a:blipFill dpi="0" rotWithShape="0">
            <a:blip r:embed="rId5"/>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rot="2700000">
            <a:off x="4155407" y="2142170"/>
            <a:ext cx="1638091" cy="1638090"/>
          </a:xfrm>
          <a:prstGeom prst="rect">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a:spLocks noChangeAspect="1"/>
          </p:cNvSpPr>
          <p:nvPr/>
        </p:nvSpPr>
        <p:spPr>
          <a:xfrm rot="2700000">
            <a:off x="4155408" y="4458780"/>
            <a:ext cx="1638091" cy="1638090"/>
          </a:xfrm>
          <a:prstGeom prst="rect">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a:spLocks noChangeAspect="1"/>
          </p:cNvSpPr>
          <p:nvPr/>
        </p:nvSpPr>
        <p:spPr>
          <a:xfrm rot="2700000">
            <a:off x="6472017" y="2142170"/>
            <a:ext cx="1638091" cy="1638090"/>
          </a:xfrm>
          <a:prstGeom prst="rect">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a:spLocks noChangeAspect="1"/>
          </p:cNvSpPr>
          <p:nvPr/>
        </p:nvSpPr>
        <p:spPr>
          <a:xfrm rot="2700000">
            <a:off x="6472016" y="4458782"/>
            <a:ext cx="1638091" cy="1638090"/>
          </a:xfrm>
          <a:prstGeom prst="rect">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7056661" y="4555027"/>
            <a:ext cx="421720" cy="539326"/>
            <a:chOff x="1605186" y="572440"/>
            <a:chExt cx="563562" cy="720725"/>
          </a:xfrm>
          <a:solidFill>
            <a:schemeClr val="bg1"/>
          </a:solidFill>
          <a:effectLst/>
        </p:grpSpPr>
        <p:sp>
          <p:nvSpPr>
            <p:cNvPr id="16" name="Freeform 32"/>
            <p:cNvSpPr>
              <a:spLocks/>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Freeform 33"/>
            <p:cNvSpPr>
              <a:spLocks/>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9" name="Freeform 223"/>
          <p:cNvSpPr>
            <a:spLocks/>
          </p:cNvSpPr>
          <p:nvPr/>
        </p:nvSpPr>
        <p:spPr bwMode="auto">
          <a:xfrm>
            <a:off x="4708324" y="2340118"/>
            <a:ext cx="532256" cy="431672"/>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0" name="组合 19"/>
          <p:cNvGrpSpPr/>
          <p:nvPr/>
        </p:nvGrpSpPr>
        <p:grpSpPr>
          <a:xfrm>
            <a:off x="7020431" y="2312890"/>
            <a:ext cx="494182" cy="491807"/>
            <a:chOff x="-136302" y="1682102"/>
            <a:chExt cx="660401" cy="657225"/>
          </a:xfrm>
          <a:solidFill>
            <a:schemeClr val="bg1"/>
          </a:solidFill>
          <a:effectLst/>
        </p:grpSpPr>
        <p:sp>
          <p:nvSpPr>
            <p:cNvPr id="21" name="Freeform 36"/>
            <p:cNvSpPr>
              <a:spLocks/>
            </p:cNvSpPr>
            <p:nvPr/>
          </p:nvSpPr>
          <p:spPr bwMode="auto">
            <a:xfrm>
              <a:off x="214536" y="1682102"/>
              <a:ext cx="309563" cy="309563"/>
            </a:xfrm>
            <a:custGeom>
              <a:avLst/>
              <a:gdLst>
                <a:gd name="T0" fmla="*/ 0 w 138"/>
                <a:gd name="T1" fmla="*/ 0 h 138"/>
                <a:gd name="T2" fmla="*/ 0 w 138"/>
                <a:gd name="T3" fmla="*/ 138 h 138"/>
                <a:gd name="T4" fmla="*/ 138 w 138"/>
                <a:gd name="T5" fmla="*/ 138 h 138"/>
                <a:gd name="T6" fmla="*/ 0 w 138"/>
                <a:gd name="T7" fmla="*/ 0 h 138"/>
              </a:gdLst>
              <a:ahLst/>
              <a:cxnLst>
                <a:cxn ang="0">
                  <a:pos x="T0" y="T1"/>
                </a:cxn>
                <a:cxn ang="0">
                  <a:pos x="T2" y="T3"/>
                </a:cxn>
                <a:cxn ang="0">
                  <a:pos x="T4" y="T5"/>
                </a:cxn>
                <a:cxn ang="0">
                  <a:pos x="T6" y="T7"/>
                </a:cxn>
              </a:cxnLst>
              <a:rect l="0" t="0" r="r" b="b"/>
              <a:pathLst>
                <a:path w="138" h="138">
                  <a:moveTo>
                    <a:pt x="0" y="0"/>
                  </a:moveTo>
                  <a:cubicBezTo>
                    <a:pt x="0" y="138"/>
                    <a:pt x="0" y="138"/>
                    <a:pt x="0" y="138"/>
                  </a:cubicBezTo>
                  <a:cubicBezTo>
                    <a:pt x="138" y="138"/>
                    <a:pt x="138" y="138"/>
                    <a:pt x="138" y="138"/>
                  </a:cubicBezTo>
                  <a:cubicBezTo>
                    <a:pt x="134" y="63"/>
                    <a:pt x="74"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37"/>
            <p:cNvSpPr>
              <a:spLocks/>
            </p:cNvSpPr>
            <p:nvPr/>
          </p:nvSpPr>
          <p:spPr bwMode="auto">
            <a:xfrm>
              <a:off x="-136302" y="1682102"/>
              <a:ext cx="660400" cy="657225"/>
            </a:xfrm>
            <a:custGeom>
              <a:avLst/>
              <a:gdLst>
                <a:gd name="T0" fmla="*/ 139 w 294"/>
                <a:gd name="T1" fmla="*/ 154 h 293"/>
                <a:gd name="T2" fmla="*/ 139 w 294"/>
                <a:gd name="T3" fmla="*/ 0 h 293"/>
                <a:gd name="T4" fmla="*/ 0 w 294"/>
                <a:gd name="T5" fmla="*/ 146 h 293"/>
                <a:gd name="T6" fmla="*/ 147 w 294"/>
                <a:gd name="T7" fmla="*/ 293 h 293"/>
                <a:gd name="T8" fmla="*/ 294 w 294"/>
                <a:gd name="T9" fmla="*/ 154 h 293"/>
                <a:gd name="T10" fmla="*/ 139 w 294"/>
                <a:gd name="T11" fmla="*/ 154 h 293"/>
              </a:gdLst>
              <a:ahLst/>
              <a:cxnLst>
                <a:cxn ang="0">
                  <a:pos x="T0" y="T1"/>
                </a:cxn>
                <a:cxn ang="0">
                  <a:pos x="T2" y="T3"/>
                </a:cxn>
                <a:cxn ang="0">
                  <a:pos x="T4" y="T5"/>
                </a:cxn>
                <a:cxn ang="0">
                  <a:pos x="T6" y="T7"/>
                </a:cxn>
                <a:cxn ang="0">
                  <a:pos x="T8" y="T9"/>
                </a:cxn>
                <a:cxn ang="0">
                  <a:pos x="T10" y="T11"/>
                </a:cxn>
              </a:cxnLst>
              <a:rect l="0" t="0" r="r" b="b"/>
              <a:pathLst>
                <a:path w="294" h="293">
                  <a:moveTo>
                    <a:pt x="139" y="154"/>
                  </a:moveTo>
                  <a:cubicBezTo>
                    <a:pt x="139" y="0"/>
                    <a:pt x="139" y="0"/>
                    <a:pt x="139" y="0"/>
                  </a:cubicBezTo>
                  <a:cubicBezTo>
                    <a:pt x="61" y="4"/>
                    <a:pt x="0" y="68"/>
                    <a:pt x="0" y="146"/>
                  </a:cubicBezTo>
                  <a:cubicBezTo>
                    <a:pt x="0" y="227"/>
                    <a:pt x="66" y="293"/>
                    <a:pt x="147" y="293"/>
                  </a:cubicBezTo>
                  <a:cubicBezTo>
                    <a:pt x="226" y="293"/>
                    <a:pt x="289" y="232"/>
                    <a:pt x="294" y="154"/>
                  </a:cubicBezTo>
                  <a:lnTo>
                    <a:pt x="139"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3" name="组合 22"/>
          <p:cNvGrpSpPr/>
          <p:nvPr/>
        </p:nvGrpSpPr>
        <p:grpSpPr>
          <a:xfrm>
            <a:off x="4697697" y="4594591"/>
            <a:ext cx="493548" cy="474638"/>
            <a:chOff x="9791183" y="5224434"/>
            <a:chExt cx="645684" cy="620945"/>
          </a:xfrm>
          <a:effectLst/>
        </p:grpSpPr>
        <p:sp>
          <p:nvSpPr>
            <p:cNvPr id="24" name="Oval 131"/>
            <p:cNvSpPr>
              <a:spLocks noChangeArrowheads="1"/>
            </p:cNvSpPr>
            <p:nvPr/>
          </p:nvSpPr>
          <p:spPr bwMode="auto">
            <a:xfrm>
              <a:off x="9968746" y="5224434"/>
              <a:ext cx="290558" cy="2942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134"/>
            <p:cNvSpPr>
              <a:spLocks/>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6" name="文本框 18"/>
          <p:cNvSpPr>
            <a:spLocks noChangeArrowheads="1"/>
          </p:cNvSpPr>
          <p:nvPr/>
        </p:nvSpPr>
        <p:spPr bwMode="auto">
          <a:xfrm>
            <a:off x="4263138" y="115561"/>
            <a:ext cx="364715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5400" b="1" dirty="0" smtClean="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rPr>
              <a:t>我们的愿景</a:t>
            </a:r>
            <a:endParaRPr lang="en-US" altLang="en-US" sz="54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矩形 26"/>
          <p:cNvSpPr/>
          <p:nvPr/>
        </p:nvSpPr>
        <p:spPr>
          <a:xfrm>
            <a:off x="4339177" y="3055656"/>
            <a:ext cx="1210588" cy="400110"/>
          </a:xfrm>
          <a:prstGeom prst="rect">
            <a:avLst/>
          </a:prstGeom>
        </p:spPr>
        <p:txBody>
          <a:bodyPr wrap="none">
            <a:spAutoFit/>
          </a:bodyPr>
          <a:lstStyle/>
          <a:p>
            <a:r>
              <a:rPr lang="zh-CN" altLang="en-US" sz="2000" dirty="0" smtClean="0">
                <a:solidFill>
                  <a:schemeClr val="bg1"/>
                </a:solidFill>
                <a:latin typeface="微软雅黑" pitchFamily="34" charset="-122"/>
                <a:ea typeface="微软雅黑" pitchFamily="34" charset="-122"/>
              </a:rPr>
              <a:t>输入标题</a:t>
            </a:r>
            <a:endParaRPr lang="zh-CN" altLang="en-US" sz="2000" dirty="0">
              <a:solidFill>
                <a:schemeClr val="bg1"/>
              </a:solidFill>
              <a:latin typeface="微软雅黑" pitchFamily="34" charset="-122"/>
              <a:ea typeface="微软雅黑" pitchFamily="34" charset="-122"/>
            </a:endParaRPr>
          </a:p>
        </p:txBody>
      </p:sp>
      <p:sp>
        <p:nvSpPr>
          <p:cNvPr id="28" name="矩形 27"/>
          <p:cNvSpPr/>
          <p:nvPr/>
        </p:nvSpPr>
        <p:spPr>
          <a:xfrm>
            <a:off x="4339177" y="5277827"/>
            <a:ext cx="1210588" cy="400110"/>
          </a:xfrm>
          <a:prstGeom prst="rect">
            <a:avLst/>
          </a:prstGeom>
        </p:spPr>
        <p:txBody>
          <a:bodyPr wrap="none">
            <a:spAutoFit/>
          </a:bodyPr>
          <a:lstStyle/>
          <a:p>
            <a:r>
              <a:rPr lang="zh-CN" altLang="en-US" sz="2000" dirty="0" smtClean="0">
                <a:solidFill>
                  <a:schemeClr val="bg1"/>
                </a:solidFill>
                <a:latin typeface="微软雅黑" pitchFamily="34" charset="-122"/>
                <a:ea typeface="微软雅黑" pitchFamily="34" charset="-122"/>
              </a:rPr>
              <a:t>输入标题</a:t>
            </a:r>
            <a:endParaRPr lang="zh-CN" altLang="en-US" sz="2000" dirty="0">
              <a:solidFill>
                <a:schemeClr val="bg1"/>
              </a:solidFill>
              <a:latin typeface="微软雅黑" pitchFamily="34" charset="-122"/>
              <a:ea typeface="微软雅黑" pitchFamily="34" charset="-122"/>
            </a:endParaRPr>
          </a:p>
        </p:txBody>
      </p:sp>
      <p:sp>
        <p:nvSpPr>
          <p:cNvPr id="29" name="矩形 28"/>
          <p:cNvSpPr/>
          <p:nvPr/>
        </p:nvSpPr>
        <p:spPr>
          <a:xfrm>
            <a:off x="6696179" y="3040277"/>
            <a:ext cx="1210588" cy="400110"/>
          </a:xfrm>
          <a:prstGeom prst="rect">
            <a:avLst/>
          </a:prstGeom>
        </p:spPr>
        <p:txBody>
          <a:bodyPr wrap="none">
            <a:spAutoFit/>
          </a:bodyPr>
          <a:lstStyle/>
          <a:p>
            <a:r>
              <a:rPr lang="zh-CN" altLang="en-US" sz="2000" dirty="0" smtClean="0">
                <a:solidFill>
                  <a:schemeClr val="bg1"/>
                </a:solidFill>
                <a:latin typeface="微软雅黑" pitchFamily="34" charset="-122"/>
                <a:ea typeface="微软雅黑" pitchFamily="34" charset="-122"/>
              </a:rPr>
              <a:t>输入标题</a:t>
            </a:r>
            <a:endParaRPr lang="zh-CN" altLang="en-US" sz="2000" dirty="0">
              <a:solidFill>
                <a:schemeClr val="bg1"/>
              </a:solidFill>
              <a:latin typeface="微软雅黑" pitchFamily="34" charset="-122"/>
              <a:ea typeface="微软雅黑" pitchFamily="34" charset="-122"/>
            </a:endParaRPr>
          </a:p>
        </p:txBody>
      </p:sp>
      <p:sp>
        <p:nvSpPr>
          <p:cNvPr id="30" name="矩形 29"/>
          <p:cNvSpPr/>
          <p:nvPr/>
        </p:nvSpPr>
        <p:spPr>
          <a:xfrm>
            <a:off x="6715091" y="5264510"/>
            <a:ext cx="1210588" cy="400110"/>
          </a:xfrm>
          <a:prstGeom prst="rect">
            <a:avLst/>
          </a:prstGeom>
        </p:spPr>
        <p:txBody>
          <a:bodyPr wrap="none">
            <a:spAutoFit/>
          </a:bodyPr>
          <a:lstStyle/>
          <a:p>
            <a:r>
              <a:rPr lang="zh-CN" altLang="en-US" sz="2000" dirty="0" smtClean="0">
                <a:solidFill>
                  <a:schemeClr val="bg1"/>
                </a:solidFill>
                <a:latin typeface="微软雅黑" pitchFamily="34" charset="-122"/>
                <a:ea typeface="微软雅黑" pitchFamily="34" charset="-122"/>
              </a:rPr>
              <a:t>输入标题</a:t>
            </a:r>
            <a:endParaRPr lang="zh-CN" altLang="en-US" sz="20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614242771"/>
      </p:ext>
    </p:extLst>
  </p:cSld>
  <p:clrMapOvr>
    <a:masterClrMapping/>
  </p:clrMapOvr>
  <p:transition spd="slow" advTm="1000">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2" name="文本框 18"/>
          <p:cNvSpPr>
            <a:spLocks noChangeArrowheads="1"/>
          </p:cNvSpPr>
          <p:nvPr/>
        </p:nvSpPr>
        <p:spPr bwMode="auto">
          <a:xfrm>
            <a:off x="4618672" y="119019"/>
            <a:ext cx="295465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5400" b="1" dirty="0" smtClean="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rPr>
              <a:t>公司业务</a:t>
            </a:r>
            <a:endParaRPr lang="en-US" altLang="en-US" sz="54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70" name="直接连接符 69"/>
          <p:cNvCxnSpPr/>
          <p:nvPr/>
        </p:nvCxnSpPr>
        <p:spPr>
          <a:xfrm flipH="1" flipV="1">
            <a:off x="8235919" y="543633"/>
            <a:ext cx="3600000" cy="253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flipV="1">
            <a:off x="329953" y="543633"/>
            <a:ext cx="3600000" cy="253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1243583" y="1991669"/>
            <a:ext cx="798795" cy="798795"/>
          </a:xfrm>
          <a:prstGeom prst="ellipse">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rot="16200000">
            <a:off x="3479948" y="816090"/>
            <a:ext cx="660026" cy="3148047"/>
          </a:xfrm>
          <a:custGeom>
            <a:avLst/>
            <a:gdLst>
              <a:gd name="connsiteX0" fmla="*/ 660026 w 660026"/>
              <a:gd name="connsiteY0" fmla="*/ 339800 h 3148047"/>
              <a:gd name="connsiteX1" fmla="*/ 660026 w 660026"/>
              <a:gd name="connsiteY1" fmla="*/ 3038041 h 3148047"/>
              <a:gd name="connsiteX2" fmla="*/ 550020 w 660026"/>
              <a:gd name="connsiteY2" fmla="*/ 3148047 h 3148047"/>
              <a:gd name="connsiteX3" fmla="*/ 110006 w 660026"/>
              <a:gd name="connsiteY3" fmla="*/ 3148047 h 3148047"/>
              <a:gd name="connsiteX4" fmla="*/ 0 w 660026"/>
              <a:gd name="connsiteY4" fmla="*/ 3038041 h 3148047"/>
              <a:gd name="connsiteX5" fmla="*/ 0 w 660026"/>
              <a:gd name="connsiteY5" fmla="*/ 339800 h 3148047"/>
              <a:gd name="connsiteX6" fmla="*/ 110006 w 660026"/>
              <a:gd name="connsiteY6" fmla="*/ 229794 h 3148047"/>
              <a:gd name="connsiteX7" fmla="*/ 200383 w 660026"/>
              <a:gd name="connsiteY7" fmla="*/ 229794 h 3148047"/>
              <a:gd name="connsiteX8" fmla="*/ 330015 w 660026"/>
              <a:gd name="connsiteY8" fmla="*/ 0 h 3148047"/>
              <a:gd name="connsiteX9" fmla="*/ 459646 w 660026"/>
              <a:gd name="connsiteY9" fmla="*/ 229794 h 3148047"/>
              <a:gd name="connsiteX10" fmla="*/ 550020 w 660026"/>
              <a:gd name="connsiteY10" fmla="*/ 229794 h 3148047"/>
              <a:gd name="connsiteX11" fmla="*/ 660026 w 660026"/>
              <a:gd name="connsiteY11" fmla="*/ 339800 h 314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0026" h="3148047">
                <a:moveTo>
                  <a:pt x="660026" y="339800"/>
                </a:moveTo>
                <a:lnTo>
                  <a:pt x="660026" y="3038041"/>
                </a:lnTo>
                <a:cubicBezTo>
                  <a:pt x="660026" y="3098796"/>
                  <a:pt x="610775" y="3148047"/>
                  <a:pt x="550020" y="3148047"/>
                </a:cubicBezTo>
                <a:lnTo>
                  <a:pt x="110006" y="3148047"/>
                </a:lnTo>
                <a:cubicBezTo>
                  <a:pt x="49251" y="3148047"/>
                  <a:pt x="0" y="3098796"/>
                  <a:pt x="0" y="3038041"/>
                </a:cubicBezTo>
                <a:lnTo>
                  <a:pt x="0" y="339800"/>
                </a:lnTo>
                <a:cubicBezTo>
                  <a:pt x="0" y="279045"/>
                  <a:pt x="49251" y="229794"/>
                  <a:pt x="110006" y="229794"/>
                </a:cubicBezTo>
                <a:lnTo>
                  <a:pt x="200383" y="229794"/>
                </a:lnTo>
                <a:lnTo>
                  <a:pt x="330015" y="0"/>
                </a:lnTo>
                <a:lnTo>
                  <a:pt x="459646" y="229794"/>
                </a:lnTo>
                <a:lnTo>
                  <a:pt x="550020" y="229794"/>
                </a:lnTo>
                <a:cubicBezTo>
                  <a:pt x="610775" y="229794"/>
                  <a:pt x="660026" y="279045"/>
                  <a:pt x="660026" y="339800"/>
                </a:cubicBezTo>
                <a:close/>
              </a:path>
            </a:pathLst>
          </a:cu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7022139" y="1991669"/>
            <a:ext cx="798795" cy="798795"/>
          </a:xfrm>
          <a:prstGeom prst="ellipse">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rot="16200000">
            <a:off x="9258504" y="816090"/>
            <a:ext cx="660026" cy="3148047"/>
          </a:xfrm>
          <a:custGeom>
            <a:avLst/>
            <a:gdLst>
              <a:gd name="connsiteX0" fmla="*/ 660026 w 660026"/>
              <a:gd name="connsiteY0" fmla="*/ 339800 h 3148047"/>
              <a:gd name="connsiteX1" fmla="*/ 660026 w 660026"/>
              <a:gd name="connsiteY1" fmla="*/ 3038041 h 3148047"/>
              <a:gd name="connsiteX2" fmla="*/ 550020 w 660026"/>
              <a:gd name="connsiteY2" fmla="*/ 3148047 h 3148047"/>
              <a:gd name="connsiteX3" fmla="*/ 110006 w 660026"/>
              <a:gd name="connsiteY3" fmla="*/ 3148047 h 3148047"/>
              <a:gd name="connsiteX4" fmla="*/ 0 w 660026"/>
              <a:gd name="connsiteY4" fmla="*/ 3038041 h 3148047"/>
              <a:gd name="connsiteX5" fmla="*/ 0 w 660026"/>
              <a:gd name="connsiteY5" fmla="*/ 339800 h 3148047"/>
              <a:gd name="connsiteX6" fmla="*/ 110006 w 660026"/>
              <a:gd name="connsiteY6" fmla="*/ 229794 h 3148047"/>
              <a:gd name="connsiteX7" fmla="*/ 200383 w 660026"/>
              <a:gd name="connsiteY7" fmla="*/ 229794 h 3148047"/>
              <a:gd name="connsiteX8" fmla="*/ 330015 w 660026"/>
              <a:gd name="connsiteY8" fmla="*/ 0 h 3148047"/>
              <a:gd name="connsiteX9" fmla="*/ 459646 w 660026"/>
              <a:gd name="connsiteY9" fmla="*/ 229794 h 3148047"/>
              <a:gd name="connsiteX10" fmla="*/ 550020 w 660026"/>
              <a:gd name="connsiteY10" fmla="*/ 229794 h 3148047"/>
              <a:gd name="connsiteX11" fmla="*/ 660026 w 660026"/>
              <a:gd name="connsiteY11" fmla="*/ 339800 h 314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0026" h="3148047">
                <a:moveTo>
                  <a:pt x="660026" y="339800"/>
                </a:moveTo>
                <a:lnTo>
                  <a:pt x="660026" y="3038041"/>
                </a:lnTo>
                <a:cubicBezTo>
                  <a:pt x="660026" y="3098796"/>
                  <a:pt x="610775" y="3148047"/>
                  <a:pt x="550020" y="3148047"/>
                </a:cubicBezTo>
                <a:lnTo>
                  <a:pt x="110006" y="3148047"/>
                </a:lnTo>
                <a:cubicBezTo>
                  <a:pt x="49251" y="3148047"/>
                  <a:pt x="0" y="3098796"/>
                  <a:pt x="0" y="3038041"/>
                </a:cubicBezTo>
                <a:lnTo>
                  <a:pt x="0" y="339800"/>
                </a:lnTo>
                <a:cubicBezTo>
                  <a:pt x="0" y="279045"/>
                  <a:pt x="49251" y="229794"/>
                  <a:pt x="110006" y="229794"/>
                </a:cubicBezTo>
                <a:lnTo>
                  <a:pt x="200383" y="229794"/>
                </a:lnTo>
                <a:lnTo>
                  <a:pt x="330015" y="0"/>
                </a:lnTo>
                <a:lnTo>
                  <a:pt x="459646" y="229794"/>
                </a:lnTo>
                <a:lnTo>
                  <a:pt x="550020" y="229794"/>
                </a:lnTo>
                <a:cubicBezTo>
                  <a:pt x="610775" y="229794"/>
                  <a:pt x="660026" y="279045"/>
                  <a:pt x="660026" y="339800"/>
                </a:cubicBezTo>
                <a:close/>
              </a:path>
            </a:pathLst>
          </a:cu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243583" y="4534474"/>
            <a:ext cx="798795" cy="798795"/>
          </a:xfrm>
          <a:prstGeom prst="ellipse">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rot="16200000">
            <a:off x="3479948" y="3358895"/>
            <a:ext cx="660026" cy="3148047"/>
          </a:xfrm>
          <a:custGeom>
            <a:avLst/>
            <a:gdLst>
              <a:gd name="connsiteX0" fmla="*/ 660026 w 660026"/>
              <a:gd name="connsiteY0" fmla="*/ 339800 h 3148047"/>
              <a:gd name="connsiteX1" fmla="*/ 660026 w 660026"/>
              <a:gd name="connsiteY1" fmla="*/ 3038041 h 3148047"/>
              <a:gd name="connsiteX2" fmla="*/ 550020 w 660026"/>
              <a:gd name="connsiteY2" fmla="*/ 3148047 h 3148047"/>
              <a:gd name="connsiteX3" fmla="*/ 110006 w 660026"/>
              <a:gd name="connsiteY3" fmla="*/ 3148047 h 3148047"/>
              <a:gd name="connsiteX4" fmla="*/ 0 w 660026"/>
              <a:gd name="connsiteY4" fmla="*/ 3038041 h 3148047"/>
              <a:gd name="connsiteX5" fmla="*/ 0 w 660026"/>
              <a:gd name="connsiteY5" fmla="*/ 339800 h 3148047"/>
              <a:gd name="connsiteX6" fmla="*/ 110006 w 660026"/>
              <a:gd name="connsiteY6" fmla="*/ 229794 h 3148047"/>
              <a:gd name="connsiteX7" fmla="*/ 200383 w 660026"/>
              <a:gd name="connsiteY7" fmla="*/ 229794 h 3148047"/>
              <a:gd name="connsiteX8" fmla="*/ 330015 w 660026"/>
              <a:gd name="connsiteY8" fmla="*/ 0 h 3148047"/>
              <a:gd name="connsiteX9" fmla="*/ 459646 w 660026"/>
              <a:gd name="connsiteY9" fmla="*/ 229794 h 3148047"/>
              <a:gd name="connsiteX10" fmla="*/ 550020 w 660026"/>
              <a:gd name="connsiteY10" fmla="*/ 229794 h 3148047"/>
              <a:gd name="connsiteX11" fmla="*/ 660026 w 660026"/>
              <a:gd name="connsiteY11" fmla="*/ 339800 h 314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0026" h="3148047">
                <a:moveTo>
                  <a:pt x="660026" y="339800"/>
                </a:moveTo>
                <a:lnTo>
                  <a:pt x="660026" y="3038041"/>
                </a:lnTo>
                <a:cubicBezTo>
                  <a:pt x="660026" y="3098796"/>
                  <a:pt x="610775" y="3148047"/>
                  <a:pt x="550020" y="3148047"/>
                </a:cubicBezTo>
                <a:lnTo>
                  <a:pt x="110006" y="3148047"/>
                </a:lnTo>
                <a:cubicBezTo>
                  <a:pt x="49251" y="3148047"/>
                  <a:pt x="0" y="3098796"/>
                  <a:pt x="0" y="3038041"/>
                </a:cubicBezTo>
                <a:lnTo>
                  <a:pt x="0" y="339800"/>
                </a:lnTo>
                <a:cubicBezTo>
                  <a:pt x="0" y="279045"/>
                  <a:pt x="49251" y="229794"/>
                  <a:pt x="110006" y="229794"/>
                </a:cubicBezTo>
                <a:lnTo>
                  <a:pt x="200383" y="229794"/>
                </a:lnTo>
                <a:lnTo>
                  <a:pt x="330015" y="0"/>
                </a:lnTo>
                <a:lnTo>
                  <a:pt x="459646" y="229794"/>
                </a:lnTo>
                <a:lnTo>
                  <a:pt x="550020" y="229794"/>
                </a:lnTo>
                <a:cubicBezTo>
                  <a:pt x="610775" y="229794"/>
                  <a:pt x="660026" y="279045"/>
                  <a:pt x="660026" y="339800"/>
                </a:cubicBezTo>
                <a:close/>
              </a:path>
            </a:pathLst>
          </a:cu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7022139" y="4534474"/>
            <a:ext cx="798795" cy="798795"/>
          </a:xfrm>
          <a:prstGeom prst="ellipse">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rot="16200000">
            <a:off x="9258504" y="3358895"/>
            <a:ext cx="660026" cy="3148047"/>
          </a:xfrm>
          <a:custGeom>
            <a:avLst/>
            <a:gdLst>
              <a:gd name="connsiteX0" fmla="*/ 660026 w 660026"/>
              <a:gd name="connsiteY0" fmla="*/ 339800 h 3148047"/>
              <a:gd name="connsiteX1" fmla="*/ 660026 w 660026"/>
              <a:gd name="connsiteY1" fmla="*/ 3038041 h 3148047"/>
              <a:gd name="connsiteX2" fmla="*/ 550020 w 660026"/>
              <a:gd name="connsiteY2" fmla="*/ 3148047 h 3148047"/>
              <a:gd name="connsiteX3" fmla="*/ 110006 w 660026"/>
              <a:gd name="connsiteY3" fmla="*/ 3148047 h 3148047"/>
              <a:gd name="connsiteX4" fmla="*/ 0 w 660026"/>
              <a:gd name="connsiteY4" fmla="*/ 3038041 h 3148047"/>
              <a:gd name="connsiteX5" fmla="*/ 0 w 660026"/>
              <a:gd name="connsiteY5" fmla="*/ 339800 h 3148047"/>
              <a:gd name="connsiteX6" fmla="*/ 110006 w 660026"/>
              <a:gd name="connsiteY6" fmla="*/ 229794 h 3148047"/>
              <a:gd name="connsiteX7" fmla="*/ 200383 w 660026"/>
              <a:gd name="connsiteY7" fmla="*/ 229794 h 3148047"/>
              <a:gd name="connsiteX8" fmla="*/ 330015 w 660026"/>
              <a:gd name="connsiteY8" fmla="*/ 0 h 3148047"/>
              <a:gd name="connsiteX9" fmla="*/ 459646 w 660026"/>
              <a:gd name="connsiteY9" fmla="*/ 229794 h 3148047"/>
              <a:gd name="connsiteX10" fmla="*/ 550020 w 660026"/>
              <a:gd name="connsiteY10" fmla="*/ 229794 h 3148047"/>
              <a:gd name="connsiteX11" fmla="*/ 660026 w 660026"/>
              <a:gd name="connsiteY11" fmla="*/ 339800 h 314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0026" h="3148047">
                <a:moveTo>
                  <a:pt x="660026" y="339800"/>
                </a:moveTo>
                <a:lnTo>
                  <a:pt x="660026" y="3038041"/>
                </a:lnTo>
                <a:cubicBezTo>
                  <a:pt x="660026" y="3098796"/>
                  <a:pt x="610775" y="3148047"/>
                  <a:pt x="550020" y="3148047"/>
                </a:cubicBezTo>
                <a:lnTo>
                  <a:pt x="110006" y="3148047"/>
                </a:lnTo>
                <a:cubicBezTo>
                  <a:pt x="49251" y="3148047"/>
                  <a:pt x="0" y="3098796"/>
                  <a:pt x="0" y="3038041"/>
                </a:cubicBezTo>
                <a:lnTo>
                  <a:pt x="0" y="339800"/>
                </a:lnTo>
                <a:cubicBezTo>
                  <a:pt x="0" y="279045"/>
                  <a:pt x="49251" y="229794"/>
                  <a:pt x="110006" y="229794"/>
                </a:cubicBezTo>
                <a:lnTo>
                  <a:pt x="200383" y="229794"/>
                </a:lnTo>
                <a:lnTo>
                  <a:pt x="330015" y="0"/>
                </a:lnTo>
                <a:lnTo>
                  <a:pt x="459646" y="229794"/>
                </a:lnTo>
                <a:lnTo>
                  <a:pt x="550020" y="229794"/>
                </a:lnTo>
                <a:cubicBezTo>
                  <a:pt x="610775" y="229794"/>
                  <a:pt x="660026" y="279045"/>
                  <a:pt x="660026" y="339800"/>
                </a:cubicBezTo>
                <a:close/>
              </a:path>
            </a:pathLst>
          </a:cu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7208893" y="4709977"/>
            <a:ext cx="425286" cy="445836"/>
            <a:chOff x="7002627" y="828237"/>
            <a:chExt cx="444697" cy="466185"/>
          </a:xfrm>
          <a:solidFill>
            <a:srgbClr val="FEFEFE"/>
          </a:solidFill>
          <a:effectLst/>
        </p:grpSpPr>
        <p:sp>
          <p:nvSpPr>
            <p:cNvPr id="15" name="Freeform 11"/>
            <p:cNvSpPr>
              <a:spLocks/>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 name="Freeform 12"/>
            <p:cNvSpPr>
              <a:spLocks/>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Freeform 13"/>
            <p:cNvSpPr>
              <a:spLocks/>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14"/>
            <p:cNvSpPr>
              <a:spLocks/>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15"/>
            <p:cNvSpPr>
              <a:spLocks/>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Freeform 16"/>
            <p:cNvSpPr>
              <a:spLocks/>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Freeform 17"/>
            <p:cNvSpPr>
              <a:spLocks/>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18"/>
            <p:cNvSpPr>
              <a:spLocks/>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3" name="组合 22"/>
          <p:cNvGrpSpPr>
            <a:grpSpLocks noChangeAspect="1"/>
          </p:cNvGrpSpPr>
          <p:nvPr/>
        </p:nvGrpSpPr>
        <p:grpSpPr>
          <a:xfrm>
            <a:off x="1485914" y="2193842"/>
            <a:ext cx="350058" cy="391480"/>
            <a:chOff x="5999255" y="3275006"/>
            <a:chExt cx="402656" cy="450303"/>
          </a:xfrm>
          <a:solidFill>
            <a:srgbClr val="FEFEFE"/>
          </a:solidFill>
          <a:effectLst/>
        </p:grpSpPr>
        <p:sp>
          <p:nvSpPr>
            <p:cNvPr id="24"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9" name="组合 28"/>
          <p:cNvGrpSpPr/>
          <p:nvPr/>
        </p:nvGrpSpPr>
        <p:grpSpPr>
          <a:xfrm>
            <a:off x="1479154" y="4754822"/>
            <a:ext cx="321063" cy="317751"/>
            <a:chOff x="6967126" y="4092464"/>
            <a:chExt cx="453105" cy="448433"/>
          </a:xfrm>
          <a:solidFill>
            <a:srgbClr val="FEFEFE"/>
          </a:solidFill>
          <a:effectLst/>
        </p:grpSpPr>
        <p:sp>
          <p:nvSpPr>
            <p:cNvPr id="30" name="Freeform 136"/>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2" name="组合 31"/>
          <p:cNvGrpSpPr/>
          <p:nvPr/>
        </p:nvGrpSpPr>
        <p:grpSpPr>
          <a:xfrm>
            <a:off x="7284568" y="2184461"/>
            <a:ext cx="334415" cy="359883"/>
            <a:chOff x="7005429" y="4859473"/>
            <a:chExt cx="466184" cy="501686"/>
          </a:xfrm>
          <a:solidFill>
            <a:srgbClr val="FEFEFE"/>
          </a:solidFill>
          <a:effectLst/>
        </p:grpSpPr>
        <p:sp>
          <p:nvSpPr>
            <p:cNvPr id="33" name="Freeform 154"/>
            <p:cNvSpPr>
              <a:spLocks/>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 name="Rectangle 155"/>
            <p:cNvSpPr>
              <a:spLocks noChangeArrowheads="1"/>
            </p:cNvSpPr>
            <p:nvPr/>
          </p:nvSpPr>
          <p:spPr bwMode="auto">
            <a:xfrm>
              <a:off x="7166118" y="5278945"/>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 name="Freeform 156"/>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 name="Freeform 157"/>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 name="Freeform 158"/>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42" name="矩形 41"/>
          <p:cNvSpPr/>
          <p:nvPr/>
        </p:nvSpPr>
        <p:spPr>
          <a:xfrm>
            <a:off x="2819946" y="2170034"/>
            <a:ext cx="1980029" cy="400110"/>
          </a:xfrm>
          <a:prstGeom prst="rect">
            <a:avLst/>
          </a:prstGeom>
        </p:spPr>
        <p:txBody>
          <a:bodyPr wrap="none">
            <a:spAutoFit/>
          </a:bodyPr>
          <a:lstStyle/>
          <a:p>
            <a:r>
              <a:rPr lang="zh-CN" altLang="en-US" sz="2000" dirty="0" smtClean="0">
                <a:solidFill>
                  <a:schemeClr val="bg1"/>
                </a:solidFill>
                <a:latin typeface="微软雅黑" pitchFamily="34" charset="-122"/>
                <a:ea typeface="微软雅黑" pitchFamily="34" charset="-122"/>
              </a:rPr>
              <a:t>点击输入主标题</a:t>
            </a:r>
            <a:endParaRPr lang="zh-CN" altLang="en-US" sz="2000" dirty="0">
              <a:solidFill>
                <a:schemeClr val="bg1"/>
              </a:solidFill>
              <a:latin typeface="微软雅黑" pitchFamily="34" charset="-122"/>
              <a:ea typeface="微软雅黑" pitchFamily="34" charset="-122"/>
            </a:endParaRPr>
          </a:p>
        </p:txBody>
      </p:sp>
      <p:sp>
        <p:nvSpPr>
          <p:cNvPr id="43" name="矩形 42"/>
          <p:cNvSpPr/>
          <p:nvPr/>
        </p:nvSpPr>
        <p:spPr>
          <a:xfrm>
            <a:off x="2724173" y="4732840"/>
            <a:ext cx="1980029" cy="400110"/>
          </a:xfrm>
          <a:prstGeom prst="rect">
            <a:avLst/>
          </a:prstGeom>
        </p:spPr>
        <p:txBody>
          <a:bodyPr wrap="none">
            <a:spAutoFit/>
          </a:bodyPr>
          <a:lstStyle/>
          <a:p>
            <a:r>
              <a:rPr lang="zh-CN" altLang="en-US" sz="2000" dirty="0" smtClean="0">
                <a:solidFill>
                  <a:schemeClr val="bg1"/>
                </a:solidFill>
                <a:latin typeface="微软雅黑" pitchFamily="34" charset="-122"/>
                <a:ea typeface="微软雅黑" pitchFamily="34" charset="-122"/>
              </a:rPr>
              <a:t>点击输入主标题</a:t>
            </a:r>
            <a:endParaRPr lang="zh-CN" altLang="en-US" sz="2000" dirty="0">
              <a:solidFill>
                <a:schemeClr val="bg1"/>
              </a:solidFill>
              <a:latin typeface="微软雅黑" pitchFamily="34" charset="-122"/>
              <a:ea typeface="微软雅黑" pitchFamily="34" charset="-122"/>
            </a:endParaRPr>
          </a:p>
        </p:txBody>
      </p:sp>
      <p:sp>
        <p:nvSpPr>
          <p:cNvPr id="44" name="矩形 43"/>
          <p:cNvSpPr/>
          <p:nvPr/>
        </p:nvSpPr>
        <p:spPr>
          <a:xfrm>
            <a:off x="8495798" y="2198190"/>
            <a:ext cx="1980029" cy="400110"/>
          </a:xfrm>
          <a:prstGeom prst="rect">
            <a:avLst/>
          </a:prstGeom>
        </p:spPr>
        <p:txBody>
          <a:bodyPr wrap="none">
            <a:spAutoFit/>
          </a:bodyPr>
          <a:lstStyle/>
          <a:p>
            <a:r>
              <a:rPr lang="zh-CN" altLang="en-US" sz="2000" dirty="0" smtClean="0">
                <a:solidFill>
                  <a:schemeClr val="bg1"/>
                </a:solidFill>
                <a:latin typeface="微软雅黑" pitchFamily="34" charset="-122"/>
                <a:ea typeface="微软雅黑" pitchFamily="34" charset="-122"/>
              </a:rPr>
              <a:t>点击输入主标题</a:t>
            </a:r>
            <a:endParaRPr lang="zh-CN" altLang="en-US" sz="2000" dirty="0">
              <a:solidFill>
                <a:schemeClr val="bg1"/>
              </a:solidFill>
              <a:latin typeface="微软雅黑" pitchFamily="34" charset="-122"/>
              <a:ea typeface="微软雅黑" pitchFamily="34" charset="-122"/>
            </a:endParaRPr>
          </a:p>
        </p:txBody>
      </p:sp>
      <p:sp>
        <p:nvSpPr>
          <p:cNvPr id="45" name="矩形 44"/>
          <p:cNvSpPr/>
          <p:nvPr/>
        </p:nvSpPr>
        <p:spPr>
          <a:xfrm>
            <a:off x="8598502" y="4736513"/>
            <a:ext cx="1980029" cy="400110"/>
          </a:xfrm>
          <a:prstGeom prst="rect">
            <a:avLst/>
          </a:prstGeom>
        </p:spPr>
        <p:txBody>
          <a:bodyPr wrap="none">
            <a:spAutoFit/>
          </a:bodyPr>
          <a:lstStyle/>
          <a:p>
            <a:r>
              <a:rPr lang="zh-CN" altLang="en-US" sz="2000" dirty="0" smtClean="0">
                <a:solidFill>
                  <a:schemeClr val="bg1"/>
                </a:solidFill>
                <a:latin typeface="微软雅黑" pitchFamily="34" charset="-122"/>
                <a:ea typeface="微软雅黑" pitchFamily="34" charset="-122"/>
              </a:rPr>
              <a:t>点击输入主标题</a:t>
            </a:r>
            <a:endParaRPr lang="zh-CN" altLang="en-US" sz="2000" dirty="0">
              <a:solidFill>
                <a:schemeClr val="bg1"/>
              </a:solidFill>
              <a:latin typeface="微软雅黑" pitchFamily="34" charset="-122"/>
              <a:ea typeface="微软雅黑" pitchFamily="34" charset="-122"/>
            </a:endParaRPr>
          </a:p>
        </p:txBody>
      </p:sp>
      <p:sp>
        <p:nvSpPr>
          <p:cNvPr id="46" name="文本框 57"/>
          <p:cNvSpPr txBox="1"/>
          <p:nvPr/>
        </p:nvSpPr>
        <p:spPr>
          <a:xfrm>
            <a:off x="8074406" y="2871052"/>
            <a:ext cx="3163636" cy="1446550"/>
          </a:xfrm>
          <a:prstGeom prst="rect">
            <a:avLst/>
          </a:prstGeom>
          <a:noFill/>
          <a:effectLst/>
        </p:spPr>
        <p:txBody>
          <a:bodyPr wrap="square" rtlCol="0">
            <a:spAutoFit/>
          </a:bodyPr>
          <a:lstStyle/>
          <a:p>
            <a:pPr>
              <a:lnSpc>
                <a:spcPct val="150000"/>
              </a:lnSpc>
            </a:pPr>
            <a:r>
              <a:rPr lang="zh-CN" altLang="en-US" sz="1600" dirty="0" smtClean="0">
                <a:solidFill>
                  <a:srgbClr val="FDFDFD"/>
                </a:solidFill>
                <a:latin typeface="微软雅黑" pitchFamily="34" charset="-122"/>
                <a:ea typeface="微软雅黑" pitchFamily="34" charset="-122"/>
              </a:rPr>
              <a:t>点击输入文本内容</a:t>
            </a:r>
            <a:r>
              <a:rPr lang="zh-CN" altLang="en-US" sz="1600" dirty="0">
                <a:solidFill>
                  <a:srgbClr val="FDFDFD"/>
                </a:solidFill>
                <a:latin typeface="微软雅黑" pitchFamily="34" charset="-122"/>
                <a:ea typeface="微软雅黑" pitchFamily="34" charset="-122"/>
              </a:rPr>
              <a:t>点击输入文本</a:t>
            </a:r>
            <a:r>
              <a:rPr lang="zh-CN" altLang="en-US" sz="1600" dirty="0" smtClean="0">
                <a:solidFill>
                  <a:srgbClr val="FDFDFD"/>
                </a:solidFill>
                <a:latin typeface="微软雅黑" pitchFamily="34" charset="-122"/>
                <a:ea typeface="微软雅黑" pitchFamily="34" charset="-122"/>
              </a:rPr>
              <a:t>内容</a:t>
            </a:r>
            <a:r>
              <a:rPr lang="zh-CN" altLang="en-US" sz="1600" dirty="0">
                <a:solidFill>
                  <a:srgbClr val="FDFDFD"/>
                </a:solidFill>
                <a:latin typeface="微软雅黑" pitchFamily="34" charset="-122"/>
                <a:ea typeface="微软雅黑" pitchFamily="34" charset="-122"/>
              </a:rPr>
              <a:t>点击输入文本内容点击输入文本</a:t>
            </a:r>
            <a:r>
              <a:rPr lang="zh-CN" altLang="en-US" sz="1600" dirty="0" smtClean="0">
                <a:solidFill>
                  <a:srgbClr val="FDFDFD"/>
                </a:solidFill>
                <a:latin typeface="微软雅黑" pitchFamily="34" charset="-122"/>
                <a:ea typeface="微软雅黑" pitchFamily="34" charset="-122"/>
              </a:rPr>
              <a:t>内容</a:t>
            </a:r>
            <a:endParaRPr lang="en-US" altLang="zh-CN" sz="1600" dirty="0">
              <a:solidFill>
                <a:srgbClr val="FDFDFD"/>
              </a:solidFill>
              <a:latin typeface="微软雅黑" pitchFamily="34" charset="-122"/>
              <a:ea typeface="微软雅黑" pitchFamily="34" charset="-122"/>
            </a:endParaRPr>
          </a:p>
          <a:p>
            <a:endParaRPr lang="en-US" altLang="zh-CN" sz="1600" dirty="0" smtClean="0">
              <a:solidFill>
                <a:srgbClr val="FDFDFD"/>
              </a:solidFill>
              <a:latin typeface="+mj-ea"/>
              <a:ea typeface="+mj-ea"/>
            </a:endParaRPr>
          </a:p>
        </p:txBody>
      </p:sp>
      <p:sp>
        <p:nvSpPr>
          <p:cNvPr id="47" name="文本框 57"/>
          <p:cNvSpPr txBox="1"/>
          <p:nvPr/>
        </p:nvSpPr>
        <p:spPr>
          <a:xfrm>
            <a:off x="2235937" y="2899635"/>
            <a:ext cx="3163636" cy="1446550"/>
          </a:xfrm>
          <a:prstGeom prst="rect">
            <a:avLst/>
          </a:prstGeom>
          <a:noFill/>
          <a:effectLst/>
        </p:spPr>
        <p:txBody>
          <a:bodyPr wrap="square" rtlCol="0">
            <a:spAutoFit/>
          </a:bodyPr>
          <a:lstStyle/>
          <a:p>
            <a:pPr>
              <a:lnSpc>
                <a:spcPct val="150000"/>
              </a:lnSpc>
            </a:pPr>
            <a:r>
              <a:rPr lang="zh-CN" altLang="en-US" sz="1600" dirty="0" smtClean="0">
                <a:solidFill>
                  <a:srgbClr val="FDFDFD"/>
                </a:solidFill>
                <a:latin typeface="微软雅黑" pitchFamily="34" charset="-122"/>
                <a:ea typeface="微软雅黑" pitchFamily="34" charset="-122"/>
              </a:rPr>
              <a:t>点击输入文本内容</a:t>
            </a:r>
            <a:r>
              <a:rPr lang="zh-CN" altLang="en-US" sz="1600" dirty="0">
                <a:solidFill>
                  <a:srgbClr val="FDFDFD"/>
                </a:solidFill>
                <a:latin typeface="微软雅黑" pitchFamily="34" charset="-122"/>
                <a:ea typeface="微软雅黑" pitchFamily="34" charset="-122"/>
              </a:rPr>
              <a:t>点击输入文本</a:t>
            </a:r>
            <a:r>
              <a:rPr lang="zh-CN" altLang="en-US" sz="1600" dirty="0" smtClean="0">
                <a:solidFill>
                  <a:srgbClr val="FDFDFD"/>
                </a:solidFill>
                <a:latin typeface="微软雅黑" pitchFamily="34" charset="-122"/>
                <a:ea typeface="微软雅黑" pitchFamily="34" charset="-122"/>
              </a:rPr>
              <a:t>内容</a:t>
            </a:r>
            <a:r>
              <a:rPr lang="zh-CN" altLang="en-US" sz="1600" dirty="0">
                <a:solidFill>
                  <a:srgbClr val="FDFDFD"/>
                </a:solidFill>
                <a:latin typeface="微软雅黑" pitchFamily="34" charset="-122"/>
                <a:ea typeface="微软雅黑" pitchFamily="34" charset="-122"/>
              </a:rPr>
              <a:t>点击输入文本内容点击输入文本</a:t>
            </a:r>
            <a:r>
              <a:rPr lang="zh-CN" altLang="en-US" sz="1600" dirty="0" smtClean="0">
                <a:solidFill>
                  <a:srgbClr val="FDFDFD"/>
                </a:solidFill>
                <a:latin typeface="微软雅黑" pitchFamily="34" charset="-122"/>
                <a:ea typeface="微软雅黑" pitchFamily="34" charset="-122"/>
              </a:rPr>
              <a:t>内容</a:t>
            </a:r>
            <a:endParaRPr lang="en-US" altLang="zh-CN" sz="1600" dirty="0">
              <a:solidFill>
                <a:srgbClr val="FDFDFD"/>
              </a:solidFill>
              <a:latin typeface="微软雅黑" pitchFamily="34" charset="-122"/>
              <a:ea typeface="微软雅黑" pitchFamily="34" charset="-122"/>
            </a:endParaRPr>
          </a:p>
          <a:p>
            <a:endParaRPr lang="en-US" altLang="zh-CN" sz="1600" dirty="0" smtClean="0">
              <a:solidFill>
                <a:srgbClr val="FDFDFD"/>
              </a:solidFill>
              <a:latin typeface="+mj-ea"/>
              <a:ea typeface="+mj-ea"/>
            </a:endParaRPr>
          </a:p>
        </p:txBody>
      </p:sp>
      <p:sp>
        <p:nvSpPr>
          <p:cNvPr id="48" name="文本框 57"/>
          <p:cNvSpPr txBox="1"/>
          <p:nvPr/>
        </p:nvSpPr>
        <p:spPr>
          <a:xfrm>
            <a:off x="8142917" y="5319907"/>
            <a:ext cx="3163636" cy="1446550"/>
          </a:xfrm>
          <a:prstGeom prst="rect">
            <a:avLst/>
          </a:prstGeom>
          <a:noFill/>
          <a:effectLst/>
        </p:spPr>
        <p:txBody>
          <a:bodyPr wrap="square" rtlCol="0">
            <a:spAutoFit/>
          </a:bodyPr>
          <a:lstStyle/>
          <a:p>
            <a:pPr>
              <a:lnSpc>
                <a:spcPct val="150000"/>
              </a:lnSpc>
            </a:pPr>
            <a:r>
              <a:rPr lang="zh-CN" altLang="en-US" sz="1600" dirty="0" smtClean="0">
                <a:solidFill>
                  <a:srgbClr val="FDFDFD"/>
                </a:solidFill>
                <a:latin typeface="微软雅黑" pitchFamily="34" charset="-122"/>
                <a:ea typeface="微软雅黑" pitchFamily="34" charset="-122"/>
              </a:rPr>
              <a:t>点击输入文本内容</a:t>
            </a:r>
            <a:r>
              <a:rPr lang="zh-CN" altLang="en-US" sz="1600" dirty="0">
                <a:solidFill>
                  <a:srgbClr val="FDFDFD"/>
                </a:solidFill>
                <a:latin typeface="微软雅黑" pitchFamily="34" charset="-122"/>
                <a:ea typeface="微软雅黑" pitchFamily="34" charset="-122"/>
              </a:rPr>
              <a:t>点击输入文本</a:t>
            </a:r>
            <a:r>
              <a:rPr lang="zh-CN" altLang="en-US" sz="1600" dirty="0" smtClean="0">
                <a:solidFill>
                  <a:srgbClr val="FDFDFD"/>
                </a:solidFill>
                <a:latin typeface="微软雅黑" pitchFamily="34" charset="-122"/>
                <a:ea typeface="微软雅黑" pitchFamily="34" charset="-122"/>
              </a:rPr>
              <a:t>内容</a:t>
            </a:r>
            <a:r>
              <a:rPr lang="zh-CN" altLang="en-US" sz="1600" dirty="0">
                <a:solidFill>
                  <a:srgbClr val="FDFDFD"/>
                </a:solidFill>
                <a:latin typeface="微软雅黑" pitchFamily="34" charset="-122"/>
                <a:ea typeface="微软雅黑" pitchFamily="34" charset="-122"/>
              </a:rPr>
              <a:t>点击输入文本内容点击输入文本</a:t>
            </a:r>
            <a:r>
              <a:rPr lang="zh-CN" altLang="en-US" sz="1600" dirty="0" smtClean="0">
                <a:solidFill>
                  <a:srgbClr val="FDFDFD"/>
                </a:solidFill>
                <a:latin typeface="微软雅黑" pitchFamily="34" charset="-122"/>
                <a:ea typeface="微软雅黑" pitchFamily="34" charset="-122"/>
              </a:rPr>
              <a:t>内容</a:t>
            </a:r>
            <a:endParaRPr lang="en-US" altLang="zh-CN" sz="1600" dirty="0">
              <a:solidFill>
                <a:srgbClr val="FDFDFD"/>
              </a:solidFill>
              <a:latin typeface="微软雅黑" pitchFamily="34" charset="-122"/>
              <a:ea typeface="微软雅黑" pitchFamily="34" charset="-122"/>
            </a:endParaRPr>
          </a:p>
          <a:p>
            <a:endParaRPr lang="en-US" altLang="zh-CN" sz="1600" dirty="0" smtClean="0">
              <a:solidFill>
                <a:srgbClr val="FDFDFD"/>
              </a:solidFill>
              <a:latin typeface="+mj-ea"/>
              <a:ea typeface="+mj-ea"/>
            </a:endParaRPr>
          </a:p>
        </p:txBody>
      </p:sp>
      <p:sp>
        <p:nvSpPr>
          <p:cNvPr id="49" name="文本框 57"/>
          <p:cNvSpPr txBox="1"/>
          <p:nvPr/>
        </p:nvSpPr>
        <p:spPr>
          <a:xfrm>
            <a:off x="2297801" y="5333269"/>
            <a:ext cx="3163636" cy="1446550"/>
          </a:xfrm>
          <a:prstGeom prst="rect">
            <a:avLst/>
          </a:prstGeom>
          <a:noFill/>
          <a:effectLst/>
        </p:spPr>
        <p:txBody>
          <a:bodyPr wrap="square" rtlCol="0">
            <a:spAutoFit/>
          </a:bodyPr>
          <a:lstStyle/>
          <a:p>
            <a:pPr>
              <a:lnSpc>
                <a:spcPct val="150000"/>
              </a:lnSpc>
            </a:pPr>
            <a:r>
              <a:rPr lang="zh-CN" altLang="en-US" sz="1600" dirty="0" smtClean="0">
                <a:solidFill>
                  <a:srgbClr val="FDFDFD"/>
                </a:solidFill>
                <a:latin typeface="微软雅黑" pitchFamily="34" charset="-122"/>
                <a:ea typeface="微软雅黑" pitchFamily="34" charset="-122"/>
              </a:rPr>
              <a:t>点击输入文本内容</a:t>
            </a:r>
            <a:r>
              <a:rPr lang="zh-CN" altLang="en-US" sz="1600" dirty="0">
                <a:solidFill>
                  <a:srgbClr val="FDFDFD"/>
                </a:solidFill>
                <a:latin typeface="微软雅黑" pitchFamily="34" charset="-122"/>
                <a:ea typeface="微软雅黑" pitchFamily="34" charset="-122"/>
              </a:rPr>
              <a:t>点击输入文本</a:t>
            </a:r>
            <a:r>
              <a:rPr lang="zh-CN" altLang="en-US" sz="1600" dirty="0" smtClean="0">
                <a:solidFill>
                  <a:srgbClr val="FDFDFD"/>
                </a:solidFill>
                <a:latin typeface="微软雅黑" pitchFamily="34" charset="-122"/>
                <a:ea typeface="微软雅黑" pitchFamily="34" charset="-122"/>
              </a:rPr>
              <a:t>内容</a:t>
            </a:r>
            <a:r>
              <a:rPr lang="zh-CN" altLang="en-US" sz="1600" dirty="0">
                <a:solidFill>
                  <a:srgbClr val="FDFDFD"/>
                </a:solidFill>
                <a:latin typeface="微软雅黑" pitchFamily="34" charset="-122"/>
                <a:ea typeface="微软雅黑" pitchFamily="34" charset="-122"/>
              </a:rPr>
              <a:t>点击输入文本内容点击输入文本</a:t>
            </a:r>
            <a:r>
              <a:rPr lang="zh-CN" altLang="en-US" sz="1600" dirty="0" smtClean="0">
                <a:solidFill>
                  <a:srgbClr val="FDFDFD"/>
                </a:solidFill>
                <a:latin typeface="微软雅黑" pitchFamily="34" charset="-122"/>
                <a:ea typeface="微软雅黑" pitchFamily="34" charset="-122"/>
              </a:rPr>
              <a:t>内容</a:t>
            </a:r>
            <a:endParaRPr lang="en-US" altLang="zh-CN" sz="1600" dirty="0">
              <a:solidFill>
                <a:srgbClr val="FDFDFD"/>
              </a:solidFill>
              <a:latin typeface="微软雅黑" pitchFamily="34" charset="-122"/>
              <a:ea typeface="微软雅黑" pitchFamily="34" charset="-122"/>
            </a:endParaRPr>
          </a:p>
          <a:p>
            <a:endParaRPr lang="en-US" altLang="zh-CN" sz="1600" dirty="0" smtClean="0">
              <a:solidFill>
                <a:srgbClr val="FDFDFD"/>
              </a:solidFill>
              <a:latin typeface="+mj-ea"/>
              <a:ea typeface="+mj-ea"/>
            </a:endParaRPr>
          </a:p>
        </p:txBody>
      </p:sp>
    </p:spTree>
    <p:extLst>
      <p:ext uri="{BB962C8B-B14F-4D97-AF65-F5344CB8AC3E}">
        <p14:creationId xmlns:p14="http://schemas.microsoft.com/office/powerpoint/2010/main" val="2473937913"/>
      </p:ext>
    </p:extLst>
  </p:cSld>
  <p:clrMapOvr>
    <a:masterClrMapping/>
  </p:clrMapOvr>
  <p:transition spd="slow" advTm="1000">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2" name="文本框 18"/>
          <p:cNvSpPr>
            <a:spLocks noChangeArrowheads="1"/>
          </p:cNvSpPr>
          <p:nvPr/>
        </p:nvSpPr>
        <p:spPr bwMode="auto">
          <a:xfrm>
            <a:off x="4618672" y="119019"/>
            <a:ext cx="295465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5400" b="1" dirty="0" smtClean="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rPr>
              <a:t>公司业务</a:t>
            </a:r>
            <a:endParaRPr lang="en-US" altLang="en-US" sz="54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70" name="直接连接符 69"/>
          <p:cNvCxnSpPr/>
          <p:nvPr/>
        </p:nvCxnSpPr>
        <p:spPr>
          <a:xfrm flipH="1" flipV="1">
            <a:off x="8235919" y="543633"/>
            <a:ext cx="3600000" cy="253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flipV="1">
            <a:off x="329953" y="543633"/>
            <a:ext cx="3600000" cy="2530"/>
          </a:xfrm>
          <a:prstGeom prst="line">
            <a:avLst/>
          </a:prstGeom>
          <a:ln w="19050">
            <a:solidFill>
              <a:srgbClr val="FEFEFE"/>
            </a:solidFill>
          </a:ln>
        </p:spPr>
        <p:style>
          <a:lnRef idx="1">
            <a:schemeClr val="accent1"/>
          </a:lnRef>
          <a:fillRef idx="0">
            <a:schemeClr val="accent1"/>
          </a:fillRef>
          <a:effectRef idx="0">
            <a:schemeClr val="accent1"/>
          </a:effectRef>
          <a:fontRef idx="minor">
            <a:schemeClr val="tx1"/>
          </a:fontRef>
        </p:style>
      </p:cxnSp>
      <p:sp>
        <p:nvSpPr>
          <p:cNvPr id="5" name="任意多边形 4"/>
          <p:cNvSpPr/>
          <p:nvPr/>
        </p:nvSpPr>
        <p:spPr>
          <a:xfrm>
            <a:off x="1772529" y="1969478"/>
            <a:ext cx="2167304" cy="1125415"/>
          </a:xfrm>
          <a:custGeom>
            <a:avLst/>
            <a:gdLst>
              <a:gd name="connsiteX0" fmla="*/ 152403 w 2167304"/>
              <a:gd name="connsiteY0" fmla="*/ 0 h 1125415"/>
              <a:gd name="connsiteX1" fmla="*/ 2014901 w 2167304"/>
              <a:gd name="connsiteY1" fmla="*/ 0 h 1125415"/>
              <a:gd name="connsiteX2" fmla="*/ 2167304 w 2167304"/>
              <a:gd name="connsiteY2" fmla="*/ 152403 h 1125415"/>
              <a:gd name="connsiteX3" fmla="*/ 2167304 w 2167304"/>
              <a:gd name="connsiteY3" fmla="*/ 761997 h 1125415"/>
              <a:gd name="connsiteX4" fmla="*/ 2014901 w 2167304"/>
              <a:gd name="connsiteY4" fmla="*/ 914400 h 1125415"/>
              <a:gd name="connsiteX5" fmla="*/ 1206041 w 2167304"/>
              <a:gd name="connsiteY5" fmla="*/ 914400 h 1125415"/>
              <a:gd name="connsiteX6" fmla="*/ 1083652 w 2167304"/>
              <a:gd name="connsiteY6" fmla="*/ 1125415 h 1125415"/>
              <a:gd name="connsiteX7" fmla="*/ 961263 w 2167304"/>
              <a:gd name="connsiteY7" fmla="*/ 914400 h 1125415"/>
              <a:gd name="connsiteX8" fmla="*/ 152403 w 2167304"/>
              <a:gd name="connsiteY8" fmla="*/ 914400 h 1125415"/>
              <a:gd name="connsiteX9" fmla="*/ 0 w 2167304"/>
              <a:gd name="connsiteY9" fmla="*/ 761997 h 1125415"/>
              <a:gd name="connsiteX10" fmla="*/ 0 w 2167304"/>
              <a:gd name="connsiteY10" fmla="*/ 152403 h 1125415"/>
              <a:gd name="connsiteX11" fmla="*/ 152403 w 2167304"/>
              <a:gd name="connsiteY11" fmla="*/ 0 h 1125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67304" h="1125415">
                <a:moveTo>
                  <a:pt x="152403" y="0"/>
                </a:moveTo>
                <a:lnTo>
                  <a:pt x="2014901" y="0"/>
                </a:lnTo>
                <a:cubicBezTo>
                  <a:pt x="2099071" y="0"/>
                  <a:pt x="2167304" y="68233"/>
                  <a:pt x="2167304" y="152403"/>
                </a:cubicBezTo>
                <a:lnTo>
                  <a:pt x="2167304" y="761997"/>
                </a:lnTo>
                <a:cubicBezTo>
                  <a:pt x="2167304" y="846167"/>
                  <a:pt x="2099071" y="914400"/>
                  <a:pt x="2014901" y="914400"/>
                </a:cubicBezTo>
                <a:lnTo>
                  <a:pt x="1206041" y="914400"/>
                </a:lnTo>
                <a:lnTo>
                  <a:pt x="1083652" y="1125415"/>
                </a:lnTo>
                <a:lnTo>
                  <a:pt x="961263" y="914400"/>
                </a:lnTo>
                <a:lnTo>
                  <a:pt x="152403" y="914400"/>
                </a:lnTo>
                <a:cubicBezTo>
                  <a:pt x="68233" y="914400"/>
                  <a:pt x="0" y="846167"/>
                  <a:pt x="0" y="761997"/>
                </a:cubicBezTo>
                <a:lnTo>
                  <a:pt x="0" y="152403"/>
                </a:lnTo>
                <a:cubicBezTo>
                  <a:pt x="0" y="68233"/>
                  <a:pt x="68233" y="0"/>
                  <a:pt x="152403" y="0"/>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任意多边形 5"/>
          <p:cNvSpPr/>
          <p:nvPr/>
        </p:nvSpPr>
        <p:spPr>
          <a:xfrm>
            <a:off x="5002113" y="1969477"/>
            <a:ext cx="2167304" cy="1125415"/>
          </a:xfrm>
          <a:custGeom>
            <a:avLst/>
            <a:gdLst>
              <a:gd name="connsiteX0" fmla="*/ 152403 w 2167304"/>
              <a:gd name="connsiteY0" fmla="*/ 0 h 1125415"/>
              <a:gd name="connsiteX1" fmla="*/ 2014901 w 2167304"/>
              <a:gd name="connsiteY1" fmla="*/ 0 h 1125415"/>
              <a:gd name="connsiteX2" fmla="*/ 2167304 w 2167304"/>
              <a:gd name="connsiteY2" fmla="*/ 152403 h 1125415"/>
              <a:gd name="connsiteX3" fmla="*/ 2167304 w 2167304"/>
              <a:gd name="connsiteY3" fmla="*/ 761997 h 1125415"/>
              <a:gd name="connsiteX4" fmla="*/ 2014901 w 2167304"/>
              <a:gd name="connsiteY4" fmla="*/ 914400 h 1125415"/>
              <a:gd name="connsiteX5" fmla="*/ 1206041 w 2167304"/>
              <a:gd name="connsiteY5" fmla="*/ 914400 h 1125415"/>
              <a:gd name="connsiteX6" fmla="*/ 1083652 w 2167304"/>
              <a:gd name="connsiteY6" fmla="*/ 1125415 h 1125415"/>
              <a:gd name="connsiteX7" fmla="*/ 961263 w 2167304"/>
              <a:gd name="connsiteY7" fmla="*/ 914400 h 1125415"/>
              <a:gd name="connsiteX8" fmla="*/ 152403 w 2167304"/>
              <a:gd name="connsiteY8" fmla="*/ 914400 h 1125415"/>
              <a:gd name="connsiteX9" fmla="*/ 0 w 2167304"/>
              <a:gd name="connsiteY9" fmla="*/ 761997 h 1125415"/>
              <a:gd name="connsiteX10" fmla="*/ 0 w 2167304"/>
              <a:gd name="connsiteY10" fmla="*/ 152403 h 1125415"/>
              <a:gd name="connsiteX11" fmla="*/ 152403 w 2167304"/>
              <a:gd name="connsiteY11" fmla="*/ 0 h 1125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67304" h="1125415">
                <a:moveTo>
                  <a:pt x="152403" y="0"/>
                </a:moveTo>
                <a:lnTo>
                  <a:pt x="2014901" y="0"/>
                </a:lnTo>
                <a:cubicBezTo>
                  <a:pt x="2099071" y="0"/>
                  <a:pt x="2167304" y="68233"/>
                  <a:pt x="2167304" y="152403"/>
                </a:cubicBezTo>
                <a:lnTo>
                  <a:pt x="2167304" y="761997"/>
                </a:lnTo>
                <a:cubicBezTo>
                  <a:pt x="2167304" y="846167"/>
                  <a:pt x="2099071" y="914400"/>
                  <a:pt x="2014901" y="914400"/>
                </a:cubicBezTo>
                <a:lnTo>
                  <a:pt x="1206041" y="914400"/>
                </a:lnTo>
                <a:lnTo>
                  <a:pt x="1083652" y="1125415"/>
                </a:lnTo>
                <a:lnTo>
                  <a:pt x="961263" y="914400"/>
                </a:lnTo>
                <a:lnTo>
                  <a:pt x="152403" y="914400"/>
                </a:lnTo>
                <a:cubicBezTo>
                  <a:pt x="68233" y="914400"/>
                  <a:pt x="0" y="846167"/>
                  <a:pt x="0" y="761997"/>
                </a:cubicBezTo>
                <a:lnTo>
                  <a:pt x="0" y="152403"/>
                </a:lnTo>
                <a:cubicBezTo>
                  <a:pt x="0" y="68233"/>
                  <a:pt x="68233" y="0"/>
                  <a:pt x="152403" y="0"/>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任意多边形 6"/>
          <p:cNvSpPr/>
          <p:nvPr/>
        </p:nvSpPr>
        <p:spPr>
          <a:xfrm>
            <a:off x="8231697" y="1969476"/>
            <a:ext cx="2167304" cy="1125415"/>
          </a:xfrm>
          <a:custGeom>
            <a:avLst/>
            <a:gdLst>
              <a:gd name="connsiteX0" fmla="*/ 152403 w 2167304"/>
              <a:gd name="connsiteY0" fmla="*/ 0 h 1125415"/>
              <a:gd name="connsiteX1" fmla="*/ 2014901 w 2167304"/>
              <a:gd name="connsiteY1" fmla="*/ 0 h 1125415"/>
              <a:gd name="connsiteX2" fmla="*/ 2167304 w 2167304"/>
              <a:gd name="connsiteY2" fmla="*/ 152403 h 1125415"/>
              <a:gd name="connsiteX3" fmla="*/ 2167304 w 2167304"/>
              <a:gd name="connsiteY3" fmla="*/ 761997 h 1125415"/>
              <a:gd name="connsiteX4" fmla="*/ 2014901 w 2167304"/>
              <a:gd name="connsiteY4" fmla="*/ 914400 h 1125415"/>
              <a:gd name="connsiteX5" fmla="*/ 1206041 w 2167304"/>
              <a:gd name="connsiteY5" fmla="*/ 914400 h 1125415"/>
              <a:gd name="connsiteX6" fmla="*/ 1083652 w 2167304"/>
              <a:gd name="connsiteY6" fmla="*/ 1125415 h 1125415"/>
              <a:gd name="connsiteX7" fmla="*/ 961263 w 2167304"/>
              <a:gd name="connsiteY7" fmla="*/ 914400 h 1125415"/>
              <a:gd name="connsiteX8" fmla="*/ 152403 w 2167304"/>
              <a:gd name="connsiteY8" fmla="*/ 914400 h 1125415"/>
              <a:gd name="connsiteX9" fmla="*/ 0 w 2167304"/>
              <a:gd name="connsiteY9" fmla="*/ 761997 h 1125415"/>
              <a:gd name="connsiteX10" fmla="*/ 0 w 2167304"/>
              <a:gd name="connsiteY10" fmla="*/ 152403 h 1125415"/>
              <a:gd name="connsiteX11" fmla="*/ 152403 w 2167304"/>
              <a:gd name="connsiteY11" fmla="*/ 0 h 1125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67304" h="1125415">
                <a:moveTo>
                  <a:pt x="152403" y="0"/>
                </a:moveTo>
                <a:lnTo>
                  <a:pt x="2014901" y="0"/>
                </a:lnTo>
                <a:cubicBezTo>
                  <a:pt x="2099071" y="0"/>
                  <a:pt x="2167304" y="68233"/>
                  <a:pt x="2167304" y="152403"/>
                </a:cubicBezTo>
                <a:lnTo>
                  <a:pt x="2167304" y="761997"/>
                </a:lnTo>
                <a:cubicBezTo>
                  <a:pt x="2167304" y="846167"/>
                  <a:pt x="2099071" y="914400"/>
                  <a:pt x="2014901" y="914400"/>
                </a:cubicBezTo>
                <a:lnTo>
                  <a:pt x="1206041" y="914400"/>
                </a:lnTo>
                <a:lnTo>
                  <a:pt x="1083652" y="1125415"/>
                </a:lnTo>
                <a:lnTo>
                  <a:pt x="961263" y="914400"/>
                </a:lnTo>
                <a:lnTo>
                  <a:pt x="152403" y="914400"/>
                </a:lnTo>
                <a:cubicBezTo>
                  <a:pt x="68233" y="914400"/>
                  <a:pt x="0" y="846167"/>
                  <a:pt x="0" y="761997"/>
                </a:cubicBezTo>
                <a:lnTo>
                  <a:pt x="0" y="152403"/>
                </a:lnTo>
                <a:cubicBezTo>
                  <a:pt x="0" y="68233"/>
                  <a:pt x="68233" y="0"/>
                  <a:pt x="152403" y="0"/>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圆角矩形 7"/>
          <p:cNvSpPr/>
          <p:nvPr/>
        </p:nvSpPr>
        <p:spPr>
          <a:xfrm>
            <a:off x="1772529" y="3446585"/>
            <a:ext cx="2167304" cy="2855741"/>
          </a:xfrm>
          <a:prstGeom prst="roundRect">
            <a:avLst>
              <a:gd name="adj" fmla="val 13422"/>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5002113" y="3446584"/>
            <a:ext cx="2167304" cy="2855741"/>
          </a:xfrm>
          <a:prstGeom prst="roundRect">
            <a:avLst>
              <a:gd name="adj" fmla="val 13422"/>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8231697" y="3446583"/>
            <a:ext cx="2167304" cy="2855741"/>
          </a:xfrm>
          <a:prstGeom prst="roundRect">
            <a:avLst>
              <a:gd name="adj" fmla="val 13422"/>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956736" y="2219046"/>
            <a:ext cx="1798890" cy="400110"/>
          </a:xfrm>
          <a:prstGeom prst="rect">
            <a:avLst/>
          </a:prstGeom>
        </p:spPr>
        <p:txBody>
          <a:bodyPr wrap="none">
            <a:spAutoFit/>
          </a:bodyPr>
          <a:lstStyle/>
          <a:p>
            <a:r>
              <a:rPr lang="zh-CN" altLang="en-US" sz="2000" dirty="0" smtClean="0">
                <a:solidFill>
                  <a:schemeClr val="bg1"/>
                </a:solidFill>
                <a:latin typeface="微软雅黑" pitchFamily="34" charset="-122"/>
                <a:ea typeface="微软雅黑" pitchFamily="34" charset="-122"/>
              </a:rPr>
              <a:t>点击输入标题 </a:t>
            </a:r>
            <a:endParaRPr lang="zh-CN" altLang="en-US" sz="2000" dirty="0">
              <a:solidFill>
                <a:schemeClr val="bg1"/>
              </a:solidFill>
              <a:latin typeface="微软雅黑" pitchFamily="34" charset="-122"/>
              <a:ea typeface="微软雅黑" pitchFamily="34" charset="-122"/>
            </a:endParaRPr>
          </a:p>
        </p:txBody>
      </p:sp>
      <p:sp>
        <p:nvSpPr>
          <p:cNvPr id="15" name="矩形 14"/>
          <p:cNvSpPr/>
          <p:nvPr/>
        </p:nvSpPr>
        <p:spPr>
          <a:xfrm>
            <a:off x="5196554" y="2219046"/>
            <a:ext cx="1798890" cy="400110"/>
          </a:xfrm>
          <a:prstGeom prst="rect">
            <a:avLst/>
          </a:prstGeom>
        </p:spPr>
        <p:txBody>
          <a:bodyPr wrap="none">
            <a:spAutoFit/>
          </a:bodyPr>
          <a:lstStyle/>
          <a:p>
            <a:r>
              <a:rPr lang="zh-CN" altLang="en-US" sz="2000" dirty="0" smtClean="0">
                <a:solidFill>
                  <a:schemeClr val="bg1"/>
                </a:solidFill>
                <a:latin typeface="微软雅黑" pitchFamily="34" charset="-122"/>
                <a:ea typeface="微软雅黑" pitchFamily="34" charset="-122"/>
              </a:rPr>
              <a:t>点击输入标题 </a:t>
            </a:r>
            <a:endParaRPr lang="zh-CN" altLang="en-US" sz="2000" dirty="0">
              <a:solidFill>
                <a:schemeClr val="bg1"/>
              </a:solidFill>
              <a:latin typeface="微软雅黑" pitchFamily="34" charset="-122"/>
              <a:ea typeface="微软雅黑" pitchFamily="34" charset="-122"/>
            </a:endParaRPr>
          </a:p>
        </p:txBody>
      </p:sp>
      <p:sp>
        <p:nvSpPr>
          <p:cNvPr id="16" name="矩形 15"/>
          <p:cNvSpPr/>
          <p:nvPr/>
        </p:nvSpPr>
        <p:spPr>
          <a:xfrm>
            <a:off x="8415904" y="2219046"/>
            <a:ext cx="1798890" cy="400110"/>
          </a:xfrm>
          <a:prstGeom prst="rect">
            <a:avLst/>
          </a:prstGeom>
        </p:spPr>
        <p:txBody>
          <a:bodyPr wrap="none">
            <a:spAutoFit/>
          </a:bodyPr>
          <a:lstStyle/>
          <a:p>
            <a:r>
              <a:rPr lang="zh-CN" altLang="en-US" sz="2000" dirty="0" smtClean="0">
                <a:solidFill>
                  <a:schemeClr val="bg1"/>
                </a:solidFill>
                <a:latin typeface="微软雅黑" pitchFamily="34" charset="-122"/>
                <a:ea typeface="微软雅黑" pitchFamily="34" charset="-122"/>
              </a:rPr>
              <a:t>点击输入标题 </a:t>
            </a:r>
            <a:endParaRPr lang="zh-CN" altLang="en-US" sz="20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863446411"/>
      </p:ext>
    </p:extLst>
  </p:cSld>
  <p:clrMapOvr>
    <a:masterClrMapping/>
  </p:clrMapOvr>
  <p:transition spd="slow" advTm="1000">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ISPRING_PRESENTATION_TITLE" val="宇宙星空背景半透明元素ios风商业计划书ppt模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A000120141119A46KPBG</Template>
  <TotalTime>3775</TotalTime>
  <Words>1357</Words>
  <PresentationFormat>自定义</PresentationFormat>
  <Paragraphs>262</Paragraphs>
  <Slides>26</Slides>
  <Notes>26</Notes>
  <HiddenSlides>0</HiddenSlides>
  <MMClips>0</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2014-06-18T03:33:50Z</dcterms:created>
  <dcterms:modified xsi:type="dcterms:W3CDTF">2017-06-16T05:57:50Z</dcterms:modified>
</cp:coreProperties>
</file>