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59" r:id="rId4"/>
    <p:sldId id="260" r:id="rId5"/>
    <p:sldId id="280" r:id="rId6"/>
    <p:sldId id="281" r:id="rId7"/>
    <p:sldId id="282" r:id="rId8"/>
    <p:sldId id="264" r:id="rId9"/>
    <p:sldId id="265" r:id="rId10"/>
    <p:sldId id="283" r:id="rId11"/>
    <p:sldId id="284" r:id="rId12"/>
    <p:sldId id="285" r:id="rId13"/>
    <p:sldId id="269" r:id="rId14"/>
    <p:sldId id="286" r:id="rId15"/>
    <p:sldId id="287" r:id="rId16"/>
    <p:sldId id="288" r:id="rId17"/>
    <p:sldId id="289" r:id="rId18"/>
    <p:sldId id="274" r:id="rId19"/>
    <p:sldId id="290" r:id="rId20"/>
    <p:sldId id="291" r:id="rId21"/>
    <p:sldId id="292" r:id="rId22"/>
    <p:sldId id="293" r:id="rId23"/>
    <p:sldId id="294" r:id="rId24"/>
  </p:sldIdLst>
  <p:sldSz cx="12192000" cy="6858000"/>
  <p:notesSz cx="6858000" cy="9144000"/>
  <p:custDataLst>
    <p:tags r:id="rId26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 autoAdjust="0"/>
  </p:normalViewPr>
  <p:slideViewPr>
    <p:cSldViewPr snapToGrid="0">
      <p:cViewPr varScale="1">
        <p:scale>
          <a:sx n="67" d="100"/>
          <a:sy n="67" d="100"/>
        </p:scale>
        <p:origin x="-102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3025" cy="737330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D945637-875E-4074-AEB8-244F04C1AAB8}" type="datetime1">
              <a:rPr lang="zh-CN" altLang="en-US"/>
              <a:pPr>
                <a:defRPr/>
              </a:pPr>
              <a:t>2018/3/18 Sunday</a:t>
            </a:fld>
            <a:endParaRPr lang="zh-CN" altLang="en-US" sz="1200"/>
          </a:p>
        </p:txBody>
      </p:sp>
      <p:sp>
        <p:nvSpPr>
          <p:cNvPr id="36868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smtClean="0"/>
              <a:t>单击此处编辑母版文本样式</a:t>
            </a:r>
          </a:p>
          <a:p>
            <a:pPr eaLnBrk="1" hangingPunct="1">
              <a:spcBef>
                <a:spcPct val="3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smtClean="0"/>
              <a:t>第二级</a:t>
            </a:r>
          </a:p>
          <a:p>
            <a:pPr eaLnBrk="1" hangingPunct="1">
              <a:spcBef>
                <a:spcPct val="3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smtClean="0"/>
              <a:t>第三级</a:t>
            </a:r>
          </a:p>
          <a:p>
            <a:pPr eaLnBrk="1" hangingPunct="1">
              <a:spcBef>
                <a:spcPct val="3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smtClean="0"/>
              <a:t>第四级</a:t>
            </a:r>
          </a:p>
          <a:p>
            <a:pPr eaLnBrk="1" hangingPunct="1">
              <a:spcBef>
                <a:spcPct val="3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noProof="1" smtClean="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9F088900-162F-42B7-857E-012B22EA4AED}" type="slidenum">
              <a:rPr altLang="en-US"/>
              <a:pPr>
                <a:defRPr/>
              </a:pPr>
              <a:t>‹#›</a:t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37892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37539555-5633-4D57-B3D4-C68F9B0B2E9E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47108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40DE1F19-F7EC-49F2-9A93-5A60249B392E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48132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83856E01-2BA7-4ECD-86BD-11EE22A1CC46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49156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CF6A9BE2-18CA-48B8-9115-885F6BF04066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50180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04B9CB7D-F218-4C27-809E-80ED780979DE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51204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703062C4-DA26-4EE2-925E-DE48A4ECFC07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52228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A86F4000-E4CA-4BF3-8454-C83F7C5B9D1F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53252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CE8D9D53-3452-4F78-B6F3-B9875D1EDE61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54276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36E29536-E782-4B98-B3DC-2F30B97BE4F5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55300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772746E1-4074-450B-95B0-3D3C15F58C20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56324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DC1A9023-3584-46BF-90BF-3094B09218FA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38916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C3308A31-71DD-4611-9314-9A92163C05CC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73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57348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908223E6-A06D-4668-BB25-F4385A71C171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58372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F12B0099-B186-4608-B51E-11D8F55C8223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9395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59396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D9332284-C3C4-4799-B6A6-64BF495B7FAE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60420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3019AB0B-CCF7-4697-AB01-3A3160B4E8AC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39940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B647FD75-52FD-4824-85CB-AC0F6C2056F2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40964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D20F037C-9FC3-468D-955E-8BF377419965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41988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61F56773-C1B8-456F-B393-9E28131F5F84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43012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B5319813-C616-46B6-B8D7-2BBD80AFC38C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44036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A96914D1-691C-405B-8D70-42CFCC327468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45060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A52C1B83-0DC5-475F-ADFD-F1A07423500B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/>
          </a:p>
        </p:txBody>
      </p:sp>
      <p:sp>
        <p:nvSpPr>
          <p:cNvPr id="46084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44F6289D-57A9-4EEC-9C37-598A9B705DB7}" type="datetime1">
              <a:rPr lang="zh-CN" altLang="en-US" smtClean="0"/>
              <a:pPr/>
              <a:t>2018/3/18 Sunday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DE521-0B0F-4C4E-8C88-266ECB9936BE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7FA97F7-60E7-4648-BF76-2FEA76D4929F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A0129-6DD3-4437-870E-07199D652E71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9F29387-B94A-4BE7-BEC4-4EC0AC446C6A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A45D5-4E7E-41E2-BA98-AF62FEC1A47D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864AC23-93B6-4170-91C9-C29111358F9D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9468D-ED12-47E6-AC97-1BBCFD9C0689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6E8D386-B2B7-448B-B6EA-0D0116CFE7E0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8F514-1924-42D6-B216-DFD8A72C006F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81DEA3D-77E3-4B44-8BA1-EDF825AF56FD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FC71C-5276-4FC4-8322-6C8C7A40C6FA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EC7858-9A45-4BD7-88E9-1E4054F31644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1251C-2F9F-4B75-9980-A9CC06ADE57E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6A83957-1AD6-4E1E-984B-0F8948EC76F8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243C8-B02C-4478-B203-1D4FF39BB0FB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8226DA8-A60D-4CAE-AB74-E0E39ADF128C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7502F-7168-4A85-A287-AD77F77510E9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C637494-D40C-46D7-97D4-6C4DD55A1621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AE905-C423-4270-BBBF-8C091188815A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4D50FF5-0AC5-4B42-82AF-566D85D075AC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F64C3-B0B4-440B-81DB-8EDA593AC28B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3E38E97-3AFB-4AEB-8419-32A5206AB5B6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 Light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BB7ACC5-2C31-4B51-B187-22AE1472C890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1200" noProof="1" smtClean="0">
                <a:solidFill>
                  <a:srgbClr val="898989"/>
                </a:solidFill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4E8E3ECE-6B5F-4CDC-84FB-373C60BB4C89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1031" name="图片 6"/>
          <p:cNvPicPr>
            <a:picLocks noChangeAspect="1" noChangeArrowheads="1"/>
          </p:cNvPicPr>
          <p:nvPr/>
        </p:nvPicPr>
        <p:blipFill>
          <a:blip r:embed="rId13"/>
          <a:srcRect t="15106" b="223"/>
          <a:stretch>
            <a:fillRect/>
          </a:stretch>
        </p:blipFill>
        <p:spPr bwMode="auto">
          <a:xfrm>
            <a:off x="0" y="0"/>
            <a:ext cx="121920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ransition spd="slow" advClick="0" advTm="3000">
    <p:random/>
  </p:transition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Relationship Id="rId1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12" Type="http://schemas.openxmlformats.org/officeDocument/2006/relationships/image" Target="../media/image7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3"/>
          <p:cNvPicPr>
            <a:picLocks noChangeAspect="1" noChangeArrowheads="1"/>
          </p:cNvPicPr>
          <p:nvPr/>
        </p:nvPicPr>
        <p:blipFill>
          <a:blip r:embed="rId3"/>
          <a:srcRect b="15564"/>
          <a:stretch>
            <a:fillRect/>
          </a:stretch>
        </p:blipFill>
        <p:spPr bwMode="auto">
          <a:xfrm>
            <a:off x="0" y="0"/>
            <a:ext cx="12192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文本框 4"/>
          <p:cNvSpPr>
            <a:spLocks noChangeArrowheads="1"/>
          </p:cNvSpPr>
          <p:nvPr/>
        </p:nvSpPr>
        <p:spPr bwMode="auto">
          <a:xfrm>
            <a:off x="5214938" y="1473200"/>
            <a:ext cx="17240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星空</a:t>
            </a:r>
            <a:endParaRPr lang="en-US" altLang="zh-CN" sz="6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系列</a:t>
            </a:r>
          </a:p>
        </p:txBody>
      </p:sp>
      <p:sp>
        <p:nvSpPr>
          <p:cNvPr id="13316" name="Oval 5"/>
          <p:cNvSpPr>
            <a:spLocks noChangeArrowheads="1"/>
          </p:cNvSpPr>
          <p:nvPr/>
        </p:nvSpPr>
        <p:spPr bwMode="auto">
          <a:xfrm>
            <a:off x="4576763" y="687388"/>
            <a:ext cx="361950" cy="361950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3317" name="Freeform 6"/>
          <p:cNvSpPr>
            <a:spLocks noChangeArrowheads="1"/>
          </p:cNvSpPr>
          <p:nvPr/>
        </p:nvSpPr>
        <p:spPr bwMode="auto">
          <a:xfrm>
            <a:off x="6819900" y="3246438"/>
            <a:ext cx="409575" cy="409575"/>
          </a:xfrm>
          <a:custGeom>
            <a:avLst/>
            <a:gdLst>
              <a:gd name="T0" fmla="*/ 2147483647 w 36"/>
              <a:gd name="T1" fmla="*/ 2147483647 h 36"/>
              <a:gd name="T2" fmla="*/ 906070888 w 36"/>
              <a:gd name="T3" fmla="*/ 2147483647 h 36"/>
              <a:gd name="T4" fmla="*/ 906070888 w 36"/>
              <a:gd name="T5" fmla="*/ 906070888 h 36"/>
              <a:gd name="T6" fmla="*/ 2147483647 w 36"/>
              <a:gd name="T7" fmla="*/ 906070888 h 36"/>
              <a:gd name="T8" fmla="*/ 2147483647 w 36"/>
              <a:gd name="T9" fmla="*/ 2147483647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6"/>
              <a:gd name="T17" fmla="*/ 36 w 36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6">
                <a:moveTo>
                  <a:pt x="29" y="29"/>
                </a:moveTo>
                <a:cubicBezTo>
                  <a:pt x="23" y="36"/>
                  <a:pt x="13" y="36"/>
                  <a:pt x="7" y="29"/>
                </a:cubicBezTo>
                <a:cubicBezTo>
                  <a:pt x="0" y="23"/>
                  <a:pt x="0" y="13"/>
                  <a:pt x="7" y="7"/>
                </a:cubicBezTo>
                <a:cubicBezTo>
                  <a:pt x="13" y="0"/>
                  <a:pt x="23" y="0"/>
                  <a:pt x="29" y="7"/>
                </a:cubicBezTo>
                <a:cubicBezTo>
                  <a:pt x="36" y="13"/>
                  <a:pt x="36" y="23"/>
                  <a:pt x="29" y="29"/>
                </a:cubicBezTo>
                <a:close/>
              </a:path>
            </a:pathLst>
          </a:cu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18" name="Oval 7"/>
          <p:cNvSpPr>
            <a:spLocks noChangeArrowheads="1"/>
          </p:cNvSpPr>
          <p:nvPr/>
        </p:nvSpPr>
        <p:spPr bwMode="auto">
          <a:xfrm>
            <a:off x="5027613" y="501650"/>
            <a:ext cx="90487" cy="90488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3319" name="Oval 8"/>
          <p:cNvSpPr>
            <a:spLocks noChangeArrowheads="1"/>
          </p:cNvSpPr>
          <p:nvPr/>
        </p:nvSpPr>
        <p:spPr bwMode="auto">
          <a:xfrm>
            <a:off x="6753225" y="411163"/>
            <a:ext cx="90488" cy="90487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3320" name="Oval 9"/>
          <p:cNvSpPr>
            <a:spLocks noChangeArrowheads="1"/>
          </p:cNvSpPr>
          <p:nvPr/>
        </p:nvSpPr>
        <p:spPr bwMode="auto">
          <a:xfrm>
            <a:off x="4213225" y="1593850"/>
            <a:ext cx="90488" cy="90488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3321" name="Oval 10"/>
          <p:cNvSpPr>
            <a:spLocks noChangeArrowheads="1"/>
          </p:cNvSpPr>
          <p:nvPr/>
        </p:nvSpPr>
        <p:spPr bwMode="auto">
          <a:xfrm>
            <a:off x="5165725" y="4175125"/>
            <a:ext cx="92075" cy="92075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3322" name="Oval 11"/>
          <p:cNvSpPr>
            <a:spLocks noChangeArrowheads="1"/>
          </p:cNvSpPr>
          <p:nvPr/>
        </p:nvSpPr>
        <p:spPr bwMode="auto">
          <a:xfrm>
            <a:off x="3984625" y="3541713"/>
            <a:ext cx="542925" cy="544512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3323" name="Oval 12"/>
          <p:cNvSpPr>
            <a:spLocks noChangeArrowheads="1"/>
          </p:cNvSpPr>
          <p:nvPr/>
        </p:nvSpPr>
        <p:spPr bwMode="auto">
          <a:xfrm>
            <a:off x="7067550" y="363538"/>
            <a:ext cx="728663" cy="728662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3324" name="Freeform 13"/>
          <p:cNvSpPr>
            <a:spLocks noChangeArrowheads="1"/>
          </p:cNvSpPr>
          <p:nvPr/>
        </p:nvSpPr>
        <p:spPr bwMode="auto">
          <a:xfrm>
            <a:off x="6072188" y="1011238"/>
            <a:ext cx="2087562" cy="3436937"/>
          </a:xfrm>
          <a:custGeom>
            <a:avLst/>
            <a:gdLst>
              <a:gd name="T0" fmla="*/ 2147483647 w 184"/>
              <a:gd name="T1" fmla="*/ 0 h 303"/>
              <a:gd name="T2" fmla="*/ 2147483647 w 184"/>
              <a:gd name="T3" fmla="*/ 2147483647 h 303"/>
              <a:gd name="T4" fmla="*/ 0 w 184"/>
              <a:gd name="T5" fmla="*/ 2147483647 h 303"/>
              <a:gd name="T6" fmla="*/ 0 60000 65536"/>
              <a:gd name="T7" fmla="*/ 0 60000 65536"/>
              <a:gd name="T8" fmla="*/ 0 60000 65536"/>
              <a:gd name="T9" fmla="*/ 0 w 184"/>
              <a:gd name="T10" fmla="*/ 0 h 303"/>
              <a:gd name="T11" fmla="*/ 184 w 184"/>
              <a:gd name="T12" fmla="*/ 303 h 3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4" h="303">
                <a:moveTo>
                  <a:pt x="140" y="0"/>
                </a:moveTo>
                <a:cubicBezTo>
                  <a:pt x="168" y="32"/>
                  <a:pt x="184" y="74"/>
                  <a:pt x="184" y="119"/>
                </a:cubicBezTo>
                <a:cubicBezTo>
                  <a:pt x="184" y="221"/>
                  <a:pt x="102" y="303"/>
                  <a:pt x="0" y="303"/>
                </a:cubicBezTo>
              </a:path>
            </a:pathLst>
          </a:cu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5" name="Freeform 14"/>
          <p:cNvSpPr>
            <a:spLocks noChangeArrowheads="1"/>
          </p:cNvSpPr>
          <p:nvPr/>
        </p:nvSpPr>
        <p:spPr bwMode="auto">
          <a:xfrm>
            <a:off x="4984750" y="2360613"/>
            <a:ext cx="9525" cy="147637"/>
          </a:xfrm>
          <a:custGeom>
            <a:avLst/>
            <a:gdLst>
              <a:gd name="T0" fmla="*/ 90725619 w 1"/>
              <a:gd name="T1" fmla="*/ 1676668200 h 13"/>
              <a:gd name="T2" fmla="*/ 0 w 1"/>
              <a:gd name="T3" fmla="*/ 0 h 13"/>
              <a:gd name="T4" fmla="*/ 0 60000 65536"/>
              <a:gd name="T5" fmla="*/ 0 60000 65536"/>
              <a:gd name="T6" fmla="*/ 0 w 1"/>
              <a:gd name="T7" fmla="*/ 0 h 13"/>
              <a:gd name="T8" fmla="*/ 1 w 1"/>
              <a:gd name="T9" fmla="*/ 13 h 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3">
                <a:moveTo>
                  <a:pt x="1" y="13"/>
                </a:moveTo>
                <a:cubicBezTo>
                  <a:pt x="0" y="9"/>
                  <a:pt x="0" y="4"/>
                  <a:pt x="0" y="0"/>
                </a:cubicBezTo>
              </a:path>
            </a:pathLst>
          </a:cu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6" name="Freeform 15"/>
          <p:cNvSpPr>
            <a:spLocks noChangeArrowheads="1"/>
          </p:cNvSpPr>
          <p:nvPr/>
        </p:nvSpPr>
        <p:spPr bwMode="auto">
          <a:xfrm>
            <a:off x="5060950" y="1330325"/>
            <a:ext cx="658813" cy="625475"/>
          </a:xfrm>
          <a:custGeom>
            <a:avLst/>
            <a:gdLst>
              <a:gd name="T0" fmla="*/ 0 w 58"/>
              <a:gd name="T1" fmla="*/ 2147483647 h 55"/>
              <a:gd name="T2" fmla="*/ 2147483647 w 58"/>
              <a:gd name="T3" fmla="*/ 0 h 55"/>
              <a:gd name="T4" fmla="*/ 0 60000 65536"/>
              <a:gd name="T5" fmla="*/ 0 60000 65536"/>
              <a:gd name="T6" fmla="*/ 0 w 58"/>
              <a:gd name="T7" fmla="*/ 0 h 55"/>
              <a:gd name="T8" fmla="*/ 58 w 58"/>
              <a:gd name="T9" fmla="*/ 55 h 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8" h="55">
                <a:moveTo>
                  <a:pt x="0" y="55"/>
                </a:moveTo>
                <a:cubicBezTo>
                  <a:pt x="10" y="29"/>
                  <a:pt x="31" y="9"/>
                  <a:pt x="58" y="0"/>
                </a:cubicBezTo>
              </a:path>
            </a:pathLst>
          </a:cu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7" name="文本框 25"/>
          <p:cNvSpPr>
            <a:spLocks noChangeArrowheads="1"/>
          </p:cNvSpPr>
          <p:nvPr/>
        </p:nvSpPr>
        <p:spPr bwMode="auto">
          <a:xfrm>
            <a:off x="3560763" y="4608513"/>
            <a:ext cx="50704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4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星空闪耀</a:t>
            </a:r>
            <a:r>
              <a:rPr lang="en-US" altLang="zh-CN" sz="4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4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</a:t>
            </a:r>
          </a:p>
        </p:txBody>
      </p:sp>
      <p:sp>
        <p:nvSpPr>
          <p:cNvPr id="13328" name="文本框 26"/>
          <p:cNvSpPr>
            <a:spLocks noChangeArrowheads="1"/>
          </p:cNvSpPr>
          <p:nvPr/>
        </p:nvSpPr>
        <p:spPr bwMode="auto">
          <a:xfrm>
            <a:off x="3576638" y="5441950"/>
            <a:ext cx="50387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LOREM IPSUM DOLOR SIT AMET CONSECTETUER</a:t>
            </a:r>
            <a:endParaRPr lang="zh-CN" altLang="en-US"/>
          </a:p>
        </p:txBody>
      </p:sp>
      <p:sp>
        <p:nvSpPr>
          <p:cNvPr id="13329" name="直接连接符 27"/>
          <p:cNvSpPr>
            <a:spLocks noChangeShapeType="1"/>
          </p:cNvSpPr>
          <p:nvPr/>
        </p:nvSpPr>
        <p:spPr bwMode="auto">
          <a:xfrm>
            <a:off x="3676650" y="5430838"/>
            <a:ext cx="4810125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0" name="Freeform 16"/>
          <p:cNvSpPr>
            <a:spLocks noChangeArrowheads="1"/>
          </p:cNvSpPr>
          <p:nvPr/>
        </p:nvSpPr>
        <p:spPr bwMode="auto">
          <a:xfrm>
            <a:off x="4618038" y="911225"/>
            <a:ext cx="2906712" cy="2901950"/>
          </a:xfrm>
          <a:custGeom>
            <a:avLst/>
            <a:gdLst>
              <a:gd name="T0" fmla="*/ 2147483647 w 256"/>
              <a:gd name="T1" fmla="*/ 2147483647 h 256"/>
              <a:gd name="T2" fmla="*/ 2147483647 w 256"/>
              <a:gd name="T3" fmla="*/ 2147483647 h 256"/>
              <a:gd name="T4" fmla="*/ 0 w 256"/>
              <a:gd name="T5" fmla="*/ 2147483647 h 256"/>
              <a:gd name="T6" fmla="*/ 2147483647 w 256"/>
              <a:gd name="T7" fmla="*/ 0 h 256"/>
              <a:gd name="T8" fmla="*/ 2147483647 w 256"/>
              <a:gd name="T9" fmla="*/ 2147483647 h 256"/>
              <a:gd name="T10" fmla="*/ 2147483647 w 256"/>
              <a:gd name="T11" fmla="*/ 2147483647 h 2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56"/>
              <a:gd name="T19" fmla="*/ 0 h 256"/>
              <a:gd name="T20" fmla="*/ 256 w 256"/>
              <a:gd name="T21" fmla="*/ 256 h 25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56" h="256">
                <a:moveTo>
                  <a:pt x="200" y="234"/>
                </a:moveTo>
                <a:cubicBezTo>
                  <a:pt x="179" y="248"/>
                  <a:pt x="155" y="256"/>
                  <a:pt x="128" y="256"/>
                </a:cubicBez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61"/>
                  <a:pt x="244" y="190"/>
                  <a:pt x="224" y="213"/>
                </a:cubicBezTo>
              </a:path>
            </a:pathLst>
          </a:cu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1" name="Freeform 13"/>
          <p:cNvSpPr>
            <a:spLocks noChangeArrowheads="1"/>
          </p:cNvSpPr>
          <p:nvPr/>
        </p:nvSpPr>
        <p:spPr bwMode="auto">
          <a:xfrm flipH="1">
            <a:off x="4267200" y="1038225"/>
            <a:ext cx="1665288" cy="3116263"/>
          </a:xfrm>
          <a:custGeom>
            <a:avLst/>
            <a:gdLst>
              <a:gd name="T0" fmla="*/ 2147483647 w 184"/>
              <a:gd name="T1" fmla="*/ 0 h 303"/>
              <a:gd name="T2" fmla="*/ 2147483647 w 184"/>
              <a:gd name="T3" fmla="*/ 2147483647 h 303"/>
              <a:gd name="T4" fmla="*/ 0 w 184"/>
              <a:gd name="T5" fmla="*/ 2147483647 h 303"/>
              <a:gd name="T6" fmla="*/ 0 60000 65536"/>
              <a:gd name="T7" fmla="*/ 0 60000 65536"/>
              <a:gd name="T8" fmla="*/ 0 60000 65536"/>
              <a:gd name="T9" fmla="*/ 0 w 184"/>
              <a:gd name="T10" fmla="*/ 0 h 303"/>
              <a:gd name="T11" fmla="*/ 184 w 184"/>
              <a:gd name="T12" fmla="*/ 303 h 3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4" h="303">
                <a:moveTo>
                  <a:pt x="140" y="0"/>
                </a:moveTo>
                <a:cubicBezTo>
                  <a:pt x="168" y="32"/>
                  <a:pt x="184" y="74"/>
                  <a:pt x="184" y="119"/>
                </a:cubicBezTo>
                <a:cubicBezTo>
                  <a:pt x="184" y="221"/>
                  <a:pt x="102" y="303"/>
                  <a:pt x="0" y="303"/>
                </a:cubicBezTo>
              </a:path>
            </a:pathLst>
          </a:cu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22531" name="组合 40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22570" name="文本框 41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2571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2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2573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2574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5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4734 w 256"/>
                <a:gd name="T3" fmla="*/ 2147483647 h 256"/>
                <a:gd name="T4" fmla="*/ 0 w 256"/>
                <a:gd name="T5" fmla="*/ 1825544596 h 256"/>
                <a:gd name="T6" fmla="*/ 1831544734 w 256"/>
                <a:gd name="T7" fmla="*/ 0 h 256"/>
                <a:gd name="T8" fmla="*/ 2147483647 w 256"/>
                <a:gd name="T9" fmla="*/ 1825544596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32" name="Oval 25"/>
          <p:cNvGrpSpPr>
            <a:grpSpLocks/>
          </p:cNvGrpSpPr>
          <p:nvPr/>
        </p:nvGrpSpPr>
        <p:grpSpPr bwMode="auto">
          <a:xfrm>
            <a:off x="1727200" y="1889125"/>
            <a:ext cx="957263" cy="955675"/>
            <a:chOff x="0" y="0"/>
            <a:chExt cx="603" cy="602"/>
          </a:xfrm>
        </p:grpSpPr>
        <p:pic>
          <p:nvPicPr>
            <p:cNvPr id="22568" name="Oval 25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603" cy="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69" name="Text Box 5"/>
            <p:cNvSpPr txBox="1">
              <a:spLocks noChangeArrowheads="1"/>
            </p:cNvSpPr>
            <p:nvPr/>
          </p:nvSpPr>
          <p:spPr bwMode="auto">
            <a:xfrm>
              <a:off x="93" y="95"/>
              <a:ext cx="413" cy="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AU" altLang="en-US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22533" name="任意多边形 10"/>
          <p:cNvGrpSpPr>
            <a:grpSpLocks/>
          </p:cNvGrpSpPr>
          <p:nvPr/>
        </p:nvGrpSpPr>
        <p:grpSpPr bwMode="auto">
          <a:xfrm>
            <a:off x="3746500" y="2913063"/>
            <a:ext cx="5357813" cy="957262"/>
            <a:chOff x="0" y="0"/>
            <a:chExt cx="3375" cy="603"/>
          </a:xfrm>
        </p:grpSpPr>
        <p:pic>
          <p:nvPicPr>
            <p:cNvPr id="22566" name="任意多边形 10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3375" cy="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67" name="Text Box 8"/>
            <p:cNvSpPr txBox="1">
              <a:spLocks noChangeArrowheads="1"/>
            </p:cNvSpPr>
            <p:nvPr/>
          </p:nvSpPr>
          <p:spPr bwMode="auto">
            <a:xfrm>
              <a:off x="5" y="7"/>
              <a:ext cx="3350" cy="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22534" name="任意多边形 11"/>
          <p:cNvGrpSpPr>
            <a:grpSpLocks/>
          </p:cNvGrpSpPr>
          <p:nvPr/>
        </p:nvGrpSpPr>
        <p:grpSpPr bwMode="auto">
          <a:xfrm>
            <a:off x="3746500" y="4960938"/>
            <a:ext cx="5357813" cy="957262"/>
            <a:chOff x="0" y="0"/>
            <a:chExt cx="3375" cy="603"/>
          </a:xfrm>
        </p:grpSpPr>
        <p:pic>
          <p:nvPicPr>
            <p:cNvPr id="22564" name="任意多边形 11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3375" cy="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65" name="Text Box 11"/>
            <p:cNvSpPr txBox="1">
              <a:spLocks noChangeArrowheads="1"/>
            </p:cNvSpPr>
            <p:nvPr/>
          </p:nvSpPr>
          <p:spPr bwMode="auto">
            <a:xfrm>
              <a:off x="5" y="6"/>
              <a:ext cx="3350" cy="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sp>
        <p:nvSpPr>
          <p:cNvPr id="22535" name="Text Placeholder 32"/>
          <p:cNvSpPr txBox="1">
            <a:spLocks noChangeArrowheads="1"/>
          </p:cNvSpPr>
          <p:nvPr/>
        </p:nvSpPr>
        <p:spPr bwMode="auto">
          <a:xfrm>
            <a:off x="3189288" y="2178050"/>
            <a:ext cx="663575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685800" eaLnBrk="1" hangingPunct="1">
              <a:lnSpc>
                <a:spcPct val="90000"/>
              </a:lnSpc>
              <a:spcBef>
                <a:spcPts val="750"/>
              </a:spcBef>
              <a:buFont typeface="Arial" pitchFamily="34" charset="0"/>
              <a:buNone/>
            </a:pPr>
            <a:r>
              <a:rPr lang="en-US" altLang="zh-CN" sz="34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01</a:t>
            </a:r>
          </a:p>
        </p:txBody>
      </p:sp>
      <p:sp>
        <p:nvSpPr>
          <p:cNvPr id="22536" name="Text Placeholder 32"/>
          <p:cNvSpPr txBox="1">
            <a:spLocks noChangeArrowheads="1"/>
          </p:cNvSpPr>
          <p:nvPr/>
        </p:nvSpPr>
        <p:spPr bwMode="auto">
          <a:xfrm>
            <a:off x="3238500" y="4225925"/>
            <a:ext cx="6635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685800" eaLnBrk="1" hangingPunct="1">
              <a:lnSpc>
                <a:spcPct val="90000"/>
              </a:lnSpc>
              <a:spcBef>
                <a:spcPts val="750"/>
              </a:spcBef>
              <a:buFont typeface="Arial" pitchFamily="34" charset="0"/>
              <a:buNone/>
            </a:pPr>
            <a:r>
              <a:rPr lang="en-US" altLang="zh-CN" sz="34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03</a:t>
            </a:r>
          </a:p>
        </p:txBody>
      </p:sp>
      <p:sp>
        <p:nvSpPr>
          <p:cNvPr id="22537" name="Text Placeholder 32"/>
          <p:cNvSpPr txBox="1">
            <a:spLocks noChangeArrowheads="1"/>
          </p:cNvSpPr>
          <p:nvPr/>
        </p:nvSpPr>
        <p:spPr bwMode="auto">
          <a:xfrm>
            <a:off x="4065588" y="3201988"/>
            <a:ext cx="661987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685800" eaLnBrk="1" hangingPunct="1">
              <a:lnSpc>
                <a:spcPct val="90000"/>
              </a:lnSpc>
              <a:spcBef>
                <a:spcPts val="750"/>
              </a:spcBef>
              <a:buFont typeface="Arial" pitchFamily="34" charset="0"/>
              <a:buNone/>
            </a:pPr>
            <a:r>
              <a:rPr lang="en-US" altLang="zh-CN" sz="34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02</a:t>
            </a:r>
          </a:p>
        </p:txBody>
      </p:sp>
      <p:sp>
        <p:nvSpPr>
          <p:cNvPr id="22538" name="Text Placeholder 32"/>
          <p:cNvSpPr txBox="1">
            <a:spLocks noChangeArrowheads="1"/>
          </p:cNvSpPr>
          <p:nvPr/>
        </p:nvSpPr>
        <p:spPr bwMode="auto">
          <a:xfrm>
            <a:off x="4065588" y="5232400"/>
            <a:ext cx="661987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685800" eaLnBrk="1" hangingPunct="1">
              <a:lnSpc>
                <a:spcPct val="90000"/>
              </a:lnSpc>
              <a:spcBef>
                <a:spcPts val="750"/>
              </a:spcBef>
              <a:buFont typeface="Arial" pitchFamily="34" charset="0"/>
              <a:buNone/>
            </a:pPr>
            <a:r>
              <a:rPr lang="en-US" altLang="zh-CN" sz="34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04</a:t>
            </a:r>
          </a:p>
        </p:txBody>
      </p:sp>
      <p:grpSp>
        <p:nvGrpSpPr>
          <p:cNvPr id="22539" name="Oval 27"/>
          <p:cNvGrpSpPr>
            <a:grpSpLocks/>
          </p:cNvGrpSpPr>
          <p:nvPr/>
        </p:nvGrpSpPr>
        <p:grpSpPr bwMode="auto">
          <a:xfrm>
            <a:off x="1727200" y="3937000"/>
            <a:ext cx="957263" cy="957263"/>
            <a:chOff x="0" y="0"/>
            <a:chExt cx="603" cy="603"/>
          </a:xfrm>
        </p:grpSpPr>
        <p:pic>
          <p:nvPicPr>
            <p:cNvPr id="22562" name="Oval 27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603" cy="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63" name="Text Box 18"/>
            <p:cNvSpPr txBox="1">
              <a:spLocks noChangeArrowheads="1"/>
            </p:cNvSpPr>
            <p:nvPr/>
          </p:nvSpPr>
          <p:spPr bwMode="auto">
            <a:xfrm>
              <a:off x="93" y="94"/>
              <a:ext cx="413" cy="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AU" altLang="en-US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22540" name="Oval 28"/>
          <p:cNvGrpSpPr>
            <a:grpSpLocks/>
          </p:cNvGrpSpPr>
          <p:nvPr/>
        </p:nvGrpSpPr>
        <p:grpSpPr bwMode="auto">
          <a:xfrm>
            <a:off x="9177338" y="2913063"/>
            <a:ext cx="957262" cy="957262"/>
            <a:chOff x="0" y="0"/>
            <a:chExt cx="603" cy="603"/>
          </a:xfrm>
        </p:grpSpPr>
        <p:pic>
          <p:nvPicPr>
            <p:cNvPr id="22560" name="Oval 28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603" cy="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61" name="Text Box 21"/>
            <p:cNvSpPr txBox="1">
              <a:spLocks noChangeArrowheads="1"/>
            </p:cNvSpPr>
            <p:nvPr/>
          </p:nvSpPr>
          <p:spPr bwMode="auto">
            <a:xfrm>
              <a:off x="95" y="93"/>
              <a:ext cx="413" cy="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AU" altLang="en-US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22541" name="Oval 29"/>
          <p:cNvGrpSpPr>
            <a:grpSpLocks/>
          </p:cNvGrpSpPr>
          <p:nvPr/>
        </p:nvGrpSpPr>
        <p:grpSpPr bwMode="auto">
          <a:xfrm>
            <a:off x="9177338" y="4960938"/>
            <a:ext cx="957262" cy="957262"/>
            <a:chOff x="0" y="0"/>
            <a:chExt cx="603" cy="603"/>
          </a:xfrm>
        </p:grpSpPr>
        <p:pic>
          <p:nvPicPr>
            <p:cNvPr id="22558" name="Oval 29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603" cy="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59" name="Text Box 24"/>
            <p:cNvSpPr txBox="1">
              <a:spLocks noChangeArrowheads="1"/>
            </p:cNvSpPr>
            <p:nvPr/>
          </p:nvSpPr>
          <p:spPr bwMode="auto">
            <a:xfrm>
              <a:off x="95" y="92"/>
              <a:ext cx="413" cy="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AU" altLang="en-US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sp>
        <p:nvSpPr>
          <p:cNvPr id="22542" name="Freeform 101"/>
          <p:cNvSpPr>
            <a:spLocks noEditPoints="1" noChangeArrowheads="1"/>
          </p:cNvSpPr>
          <p:nvPr/>
        </p:nvSpPr>
        <p:spPr bwMode="auto">
          <a:xfrm>
            <a:off x="9426575" y="5241925"/>
            <a:ext cx="388938" cy="382588"/>
          </a:xfrm>
          <a:custGeom>
            <a:avLst/>
            <a:gdLst>
              <a:gd name="T0" fmla="*/ 529356731 w 192"/>
              <a:gd name="T1" fmla="*/ 345445096 h 192"/>
              <a:gd name="T2" fmla="*/ 541667146 w 192"/>
              <a:gd name="T3" fmla="*/ 349416438 h 192"/>
              <a:gd name="T4" fmla="*/ 553977435 w 192"/>
              <a:gd name="T5" fmla="*/ 345445096 h 192"/>
              <a:gd name="T6" fmla="*/ 763258424 w 192"/>
              <a:gd name="T7" fmla="*/ 135001775 h 192"/>
              <a:gd name="T8" fmla="*/ 787879002 w 192"/>
              <a:gd name="T9" fmla="*/ 79412920 h 192"/>
              <a:gd name="T10" fmla="*/ 763258424 w 192"/>
              <a:gd name="T11" fmla="*/ 23824074 h 192"/>
              <a:gd name="T12" fmla="*/ 705809059 w 192"/>
              <a:gd name="T13" fmla="*/ 0 h 192"/>
              <a:gd name="T14" fmla="*/ 648359693 w 192"/>
              <a:gd name="T15" fmla="*/ 23824074 h 192"/>
              <a:gd name="T16" fmla="*/ 430870368 w 192"/>
              <a:gd name="T17" fmla="*/ 226326697 h 192"/>
              <a:gd name="T18" fmla="*/ 426768289 w 192"/>
              <a:gd name="T19" fmla="*/ 238238730 h 192"/>
              <a:gd name="T20" fmla="*/ 430870368 w 192"/>
              <a:gd name="T21" fmla="*/ 250150763 h 192"/>
              <a:gd name="T22" fmla="*/ 467803260 w 192"/>
              <a:gd name="T23" fmla="*/ 285886924 h 192"/>
              <a:gd name="T24" fmla="*/ 414458000 w 192"/>
              <a:gd name="T25" fmla="*/ 337504405 h 192"/>
              <a:gd name="T26" fmla="*/ 414458000 w 192"/>
              <a:gd name="T27" fmla="*/ 361328471 h 192"/>
              <a:gd name="T28" fmla="*/ 681186455 w 192"/>
              <a:gd name="T29" fmla="*/ 619419987 h 192"/>
              <a:gd name="T30" fmla="*/ 574495934 w 192"/>
              <a:gd name="T31" fmla="*/ 722656943 h 192"/>
              <a:gd name="T32" fmla="*/ 570391829 w 192"/>
              <a:gd name="T33" fmla="*/ 718685601 h 192"/>
              <a:gd name="T34" fmla="*/ 562183619 w 192"/>
              <a:gd name="T35" fmla="*/ 663096778 h 192"/>
              <a:gd name="T36" fmla="*/ 558081540 w 192"/>
              <a:gd name="T37" fmla="*/ 663096778 h 192"/>
              <a:gd name="T38" fmla="*/ 586806223 w 192"/>
              <a:gd name="T39" fmla="*/ 635301370 h 192"/>
              <a:gd name="T40" fmla="*/ 586806223 w 192"/>
              <a:gd name="T41" fmla="*/ 611477304 h 192"/>
              <a:gd name="T42" fmla="*/ 155933766 w 192"/>
              <a:gd name="T43" fmla="*/ 194561940 h 192"/>
              <a:gd name="T44" fmla="*/ 131313156 w 192"/>
              <a:gd name="T45" fmla="*/ 194561940 h 192"/>
              <a:gd name="T46" fmla="*/ 4104106 w 192"/>
              <a:gd name="T47" fmla="*/ 317651681 h 192"/>
              <a:gd name="T48" fmla="*/ 4104106 w 192"/>
              <a:gd name="T49" fmla="*/ 337504405 h 192"/>
              <a:gd name="T50" fmla="*/ 434974473 w 192"/>
              <a:gd name="T51" fmla="*/ 758391049 h 192"/>
              <a:gd name="T52" fmla="*/ 447284762 w 192"/>
              <a:gd name="T53" fmla="*/ 762362391 h 192"/>
              <a:gd name="T54" fmla="*/ 459597076 w 192"/>
              <a:gd name="T55" fmla="*/ 758391049 h 192"/>
              <a:gd name="T56" fmla="*/ 488321759 w 192"/>
              <a:gd name="T57" fmla="*/ 730597634 h 192"/>
              <a:gd name="T58" fmla="*/ 492423838 w 192"/>
              <a:gd name="T59" fmla="*/ 730597634 h 192"/>
              <a:gd name="T60" fmla="*/ 525252626 w 192"/>
              <a:gd name="T61" fmla="*/ 746479016 h 192"/>
              <a:gd name="T62" fmla="*/ 545771251 w 192"/>
              <a:gd name="T63" fmla="*/ 742509667 h 192"/>
              <a:gd name="T64" fmla="*/ 562183619 w 192"/>
              <a:gd name="T65" fmla="*/ 758391049 h 192"/>
              <a:gd name="T66" fmla="*/ 574495934 w 192"/>
              <a:gd name="T67" fmla="*/ 762362391 h 192"/>
              <a:gd name="T68" fmla="*/ 586806223 w 192"/>
              <a:gd name="T69" fmla="*/ 758391049 h 192"/>
              <a:gd name="T70" fmla="*/ 718119348 w 192"/>
              <a:gd name="T71" fmla="*/ 631332020 h 192"/>
              <a:gd name="T72" fmla="*/ 718119348 w 192"/>
              <a:gd name="T73" fmla="*/ 607507954 h 192"/>
              <a:gd name="T74" fmla="*/ 451388866 w 192"/>
              <a:gd name="T75" fmla="*/ 349416438 h 192"/>
              <a:gd name="T76" fmla="*/ 492423838 w 192"/>
              <a:gd name="T77" fmla="*/ 305739648 h 192"/>
              <a:gd name="T78" fmla="*/ 529356731 w 192"/>
              <a:gd name="T79" fmla="*/ 345445096 h 192"/>
              <a:gd name="T80" fmla="*/ 525252626 w 192"/>
              <a:gd name="T81" fmla="*/ 226326697 h 192"/>
              <a:gd name="T82" fmla="*/ 693496744 w 192"/>
              <a:gd name="T83" fmla="*/ 67500887 h 192"/>
              <a:gd name="T84" fmla="*/ 718119348 w 192"/>
              <a:gd name="T85" fmla="*/ 67500887 h 192"/>
              <a:gd name="T86" fmla="*/ 718119348 w 192"/>
              <a:gd name="T87" fmla="*/ 91324953 h 192"/>
              <a:gd name="T88" fmla="*/ 549873330 w 192"/>
              <a:gd name="T89" fmla="*/ 250150763 h 192"/>
              <a:gd name="T90" fmla="*/ 537563041 w 192"/>
              <a:gd name="T91" fmla="*/ 254120112 h 192"/>
              <a:gd name="T92" fmla="*/ 525252626 w 192"/>
              <a:gd name="T93" fmla="*/ 250150763 h 192"/>
              <a:gd name="T94" fmla="*/ 525252626 w 192"/>
              <a:gd name="T95" fmla="*/ 226326697 h 1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92"/>
              <a:gd name="T145" fmla="*/ 0 h 192"/>
              <a:gd name="T146" fmla="*/ 192 w 192"/>
              <a:gd name="T147" fmla="*/ 192 h 192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92" h="192">
                <a:moveTo>
                  <a:pt x="129" y="87"/>
                </a:moveTo>
                <a:cubicBezTo>
                  <a:pt x="130" y="87"/>
                  <a:pt x="131" y="88"/>
                  <a:pt x="132" y="88"/>
                </a:cubicBezTo>
                <a:cubicBezTo>
                  <a:pt x="133" y="88"/>
                  <a:pt x="134" y="87"/>
                  <a:pt x="135" y="87"/>
                </a:cubicBezTo>
                <a:cubicBezTo>
                  <a:pt x="186" y="34"/>
                  <a:pt x="186" y="34"/>
                  <a:pt x="186" y="34"/>
                </a:cubicBezTo>
                <a:cubicBezTo>
                  <a:pt x="190" y="30"/>
                  <a:pt x="192" y="25"/>
                  <a:pt x="192" y="20"/>
                </a:cubicBezTo>
                <a:cubicBezTo>
                  <a:pt x="192" y="15"/>
                  <a:pt x="190" y="9"/>
                  <a:pt x="186" y="6"/>
                </a:cubicBezTo>
                <a:cubicBezTo>
                  <a:pt x="182" y="2"/>
                  <a:pt x="177" y="0"/>
                  <a:pt x="172" y="0"/>
                </a:cubicBezTo>
                <a:cubicBezTo>
                  <a:pt x="167" y="0"/>
                  <a:pt x="162" y="2"/>
                  <a:pt x="158" y="6"/>
                </a:cubicBezTo>
                <a:cubicBezTo>
                  <a:pt x="105" y="57"/>
                  <a:pt x="105" y="57"/>
                  <a:pt x="105" y="57"/>
                </a:cubicBezTo>
                <a:cubicBezTo>
                  <a:pt x="105" y="58"/>
                  <a:pt x="104" y="59"/>
                  <a:pt x="104" y="60"/>
                </a:cubicBezTo>
                <a:cubicBezTo>
                  <a:pt x="104" y="61"/>
                  <a:pt x="105" y="62"/>
                  <a:pt x="105" y="63"/>
                </a:cubicBezTo>
                <a:cubicBezTo>
                  <a:pt x="114" y="72"/>
                  <a:pt x="114" y="72"/>
                  <a:pt x="114" y="72"/>
                </a:cubicBezTo>
                <a:cubicBezTo>
                  <a:pt x="101" y="85"/>
                  <a:pt x="101" y="85"/>
                  <a:pt x="101" y="85"/>
                </a:cubicBezTo>
                <a:cubicBezTo>
                  <a:pt x="100" y="87"/>
                  <a:pt x="100" y="89"/>
                  <a:pt x="101" y="91"/>
                </a:cubicBezTo>
                <a:cubicBezTo>
                  <a:pt x="166" y="156"/>
                  <a:pt x="166" y="156"/>
                  <a:pt x="166" y="156"/>
                </a:cubicBezTo>
                <a:cubicBezTo>
                  <a:pt x="140" y="182"/>
                  <a:pt x="140" y="182"/>
                  <a:pt x="140" y="182"/>
                </a:cubicBezTo>
                <a:cubicBezTo>
                  <a:pt x="139" y="181"/>
                  <a:pt x="139" y="181"/>
                  <a:pt x="139" y="181"/>
                </a:cubicBezTo>
                <a:cubicBezTo>
                  <a:pt x="141" y="177"/>
                  <a:pt x="140" y="171"/>
                  <a:pt x="137" y="167"/>
                </a:cubicBezTo>
                <a:cubicBezTo>
                  <a:pt x="136" y="167"/>
                  <a:pt x="136" y="167"/>
                  <a:pt x="136" y="167"/>
                </a:cubicBezTo>
                <a:cubicBezTo>
                  <a:pt x="143" y="160"/>
                  <a:pt x="143" y="160"/>
                  <a:pt x="143" y="160"/>
                </a:cubicBezTo>
                <a:cubicBezTo>
                  <a:pt x="144" y="158"/>
                  <a:pt x="144" y="156"/>
                  <a:pt x="143" y="154"/>
                </a:cubicBezTo>
                <a:cubicBezTo>
                  <a:pt x="38" y="49"/>
                  <a:pt x="38" y="49"/>
                  <a:pt x="38" y="49"/>
                </a:cubicBezTo>
                <a:cubicBezTo>
                  <a:pt x="36" y="47"/>
                  <a:pt x="34" y="47"/>
                  <a:pt x="32" y="49"/>
                </a:cubicBezTo>
                <a:cubicBezTo>
                  <a:pt x="1" y="80"/>
                  <a:pt x="1" y="80"/>
                  <a:pt x="1" y="80"/>
                </a:cubicBezTo>
                <a:cubicBezTo>
                  <a:pt x="0" y="81"/>
                  <a:pt x="0" y="84"/>
                  <a:pt x="1" y="85"/>
                </a:cubicBezTo>
                <a:cubicBezTo>
                  <a:pt x="106" y="191"/>
                  <a:pt x="106" y="191"/>
                  <a:pt x="106" y="191"/>
                </a:cubicBezTo>
                <a:cubicBezTo>
                  <a:pt x="107" y="191"/>
                  <a:pt x="108" y="192"/>
                  <a:pt x="109" y="192"/>
                </a:cubicBezTo>
                <a:cubicBezTo>
                  <a:pt x="110" y="192"/>
                  <a:pt x="111" y="191"/>
                  <a:pt x="112" y="191"/>
                </a:cubicBezTo>
                <a:cubicBezTo>
                  <a:pt x="119" y="184"/>
                  <a:pt x="119" y="184"/>
                  <a:pt x="119" y="184"/>
                </a:cubicBezTo>
                <a:cubicBezTo>
                  <a:pt x="119" y="184"/>
                  <a:pt x="119" y="184"/>
                  <a:pt x="120" y="184"/>
                </a:cubicBezTo>
                <a:cubicBezTo>
                  <a:pt x="122" y="187"/>
                  <a:pt x="125" y="188"/>
                  <a:pt x="128" y="188"/>
                </a:cubicBezTo>
                <a:cubicBezTo>
                  <a:pt x="130" y="188"/>
                  <a:pt x="132" y="187"/>
                  <a:pt x="133" y="187"/>
                </a:cubicBezTo>
                <a:cubicBezTo>
                  <a:pt x="137" y="191"/>
                  <a:pt x="137" y="191"/>
                  <a:pt x="137" y="191"/>
                </a:cubicBezTo>
                <a:cubicBezTo>
                  <a:pt x="138" y="191"/>
                  <a:pt x="139" y="192"/>
                  <a:pt x="140" y="192"/>
                </a:cubicBezTo>
                <a:cubicBezTo>
                  <a:pt x="141" y="192"/>
                  <a:pt x="142" y="191"/>
                  <a:pt x="143" y="191"/>
                </a:cubicBezTo>
                <a:cubicBezTo>
                  <a:pt x="175" y="159"/>
                  <a:pt x="175" y="159"/>
                  <a:pt x="175" y="159"/>
                </a:cubicBezTo>
                <a:cubicBezTo>
                  <a:pt x="176" y="157"/>
                  <a:pt x="176" y="155"/>
                  <a:pt x="175" y="153"/>
                </a:cubicBezTo>
                <a:cubicBezTo>
                  <a:pt x="110" y="88"/>
                  <a:pt x="110" y="88"/>
                  <a:pt x="110" y="88"/>
                </a:cubicBezTo>
                <a:cubicBezTo>
                  <a:pt x="120" y="77"/>
                  <a:pt x="120" y="77"/>
                  <a:pt x="120" y="77"/>
                </a:cubicBezTo>
                <a:lnTo>
                  <a:pt x="129" y="87"/>
                </a:lnTo>
                <a:close/>
                <a:moveTo>
                  <a:pt x="128" y="57"/>
                </a:moveTo>
                <a:cubicBezTo>
                  <a:pt x="169" y="17"/>
                  <a:pt x="169" y="17"/>
                  <a:pt x="169" y="17"/>
                </a:cubicBezTo>
                <a:cubicBezTo>
                  <a:pt x="171" y="16"/>
                  <a:pt x="173" y="16"/>
                  <a:pt x="175" y="17"/>
                </a:cubicBezTo>
                <a:cubicBezTo>
                  <a:pt x="176" y="19"/>
                  <a:pt x="176" y="21"/>
                  <a:pt x="175" y="23"/>
                </a:cubicBezTo>
                <a:cubicBezTo>
                  <a:pt x="134" y="63"/>
                  <a:pt x="134" y="63"/>
                  <a:pt x="134" y="63"/>
                </a:cubicBezTo>
                <a:cubicBezTo>
                  <a:pt x="133" y="64"/>
                  <a:pt x="132" y="64"/>
                  <a:pt x="131" y="64"/>
                </a:cubicBezTo>
                <a:cubicBezTo>
                  <a:pt x="130" y="64"/>
                  <a:pt x="129" y="64"/>
                  <a:pt x="128" y="63"/>
                </a:cubicBezTo>
                <a:cubicBezTo>
                  <a:pt x="126" y="61"/>
                  <a:pt x="126" y="59"/>
                  <a:pt x="128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2543" name="组合 20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54213" y="2193925"/>
            <a:ext cx="388937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4" name="组合 23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445625" y="3198813"/>
            <a:ext cx="390525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5" name="组合 33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51050" y="4222750"/>
            <a:ext cx="3238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46" name="组合 36"/>
          <p:cNvGrpSpPr>
            <a:grpSpLocks/>
          </p:cNvGrpSpPr>
          <p:nvPr/>
        </p:nvGrpSpPr>
        <p:grpSpPr bwMode="auto">
          <a:xfrm>
            <a:off x="3859213" y="2114550"/>
            <a:ext cx="3894137" cy="455613"/>
            <a:chOff x="0" y="0"/>
            <a:chExt cx="3893699" cy="454570"/>
          </a:xfrm>
        </p:grpSpPr>
        <p:sp>
          <p:nvSpPr>
            <p:cNvPr id="22556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29528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16025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600" b="1">
                  <a:solidFill>
                    <a:srgbClr val="FFFFFF"/>
                  </a:solidFill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2557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69904"/>
              <a:ext cx="3889618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16025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>
                  <a:solidFill>
                    <a:srgbClr val="FFFFFF"/>
                  </a:solidFill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200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2547" name="组合 39"/>
          <p:cNvGrpSpPr>
            <a:grpSpLocks/>
          </p:cNvGrpSpPr>
          <p:nvPr/>
        </p:nvGrpSpPr>
        <p:grpSpPr bwMode="auto">
          <a:xfrm>
            <a:off x="4719638" y="3160713"/>
            <a:ext cx="3894137" cy="454025"/>
            <a:chOff x="0" y="0"/>
            <a:chExt cx="3893699" cy="454570"/>
          </a:xfrm>
        </p:grpSpPr>
        <p:sp>
          <p:nvSpPr>
            <p:cNvPr id="22554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29528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16025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600" b="1">
                  <a:solidFill>
                    <a:srgbClr val="FFFFFF"/>
                  </a:solidFill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2555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69904"/>
              <a:ext cx="3889618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16025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>
                  <a:solidFill>
                    <a:srgbClr val="FFFFFF"/>
                  </a:solidFill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200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2548" name="组合 42"/>
          <p:cNvGrpSpPr>
            <a:grpSpLocks/>
          </p:cNvGrpSpPr>
          <p:nvPr/>
        </p:nvGrpSpPr>
        <p:grpSpPr bwMode="auto">
          <a:xfrm>
            <a:off x="3919538" y="4203700"/>
            <a:ext cx="3894137" cy="454025"/>
            <a:chOff x="0" y="0"/>
            <a:chExt cx="3893699" cy="454570"/>
          </a:xfrm>
        </p:grpSpPr>
        <p:sp>
          <p:nvSpPr>
            <p:cNvPr id="22552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29528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16025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600" b="1">
                  <a:solidFill>
                    <a:srgbClr val="FFFFFF"/>
                  </a:solidFill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2553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69904"/>
              <a:ext cx="3889618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16025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>
                  <a:solidFill>
                    <a:srgbClr val="FFFFFF"/>
                  </a:solidFill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200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2549" name="组合 45"/>
          <p:cNvGrpSpPr>
            <a:grpSpLocks/>
          </p:cNvGrpSpPr>
          <p:nvPr/>
        </p:nvGrpSpPr>
        <p:grpSpPr bwMode="auto">
          <a:xfrm>
            <a:off x="4719638" y="5207000"/>
            <a:ext cx="3894137" cy="454025"/>
            <a:chOff x="0" y="0"/>
            <a:chExt cx="3893699" cy="454570"/>
          </a:xfrm>
        </p:grpSpPr>
        <p:sp>
          <p:nvSpPr>
            <p:cNvPr id="22550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29528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16025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600" b="1">
                  <a:solidFill>
                    <a:srgbClr val="FFFFFF"/>
                  </a:solidFill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2551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69904"/>
              <a:ext cx="3889618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16025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>
                  <a:solidFill>
                    <a:srgbClr val="FFFFFF"/>
                  </a:solidFill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200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23555" name="组合 40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23603" name="文本框 41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3604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05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3606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3607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08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4734 w 256"/>
                <a:gd name="T3" fmla="*/ 2147483647 h 256"/>
                <a:gd name="T4" fmla="*/ 0 w 256"/>
                <a:gd name="T5" fmla="*/ 1825544596 h 256"/>
                <a:gd name="T6" fmla="*/ 1831544734 w 256"/>
                <a:gd name="T7" fmla="*/ 0 h 256"/>
                <a:gd name="T8" fmla="*/ 2147483647 w 256"/>
                <a:gd name="T9" fmla="*/ 1825544596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556" name="组合 9"/>
          <p:cNvGrpSpPr>
            <a:grpSpLocks/>
          </p:cNvGrpSpPr>
          <p:nvPr/>
        </p:nvGrpSpPr>
        <p:grpSpPr bwMode="auto">
          <a:xfrm>
            <a:off x="4241800" y="2147888"/>
            <a:ext cx="1798638" cy="1798637"/>
            <a:chOff x="0" y="0"/>
            <a:chExt cx="3044952" cy="3044952"/>
          </a:xfrm>
        </p:grpSpPr>
        <p:grpSp>
          <p:nvGrpSpPr>
            <p:cNvPr id="23597" name="圆角矩形 10"/>
            <p:cNvGrpSpPr>
              <a:grpSpLocks/>
            </p:cNvGrpSpPr>
            <p:nvPr/>
          </p:nvGrpSpPr>
          <p:grpSpPr bwMode="auto">
            <a:xfrm>
              <a:off x="-20350" y="-22995"/>
              <a:ext cx="3095141" cy="3095141"/>
              <a:chOff x="0" y="0"/>
              <a:chExt cx="1828800" cy="1828800"/>
            </a:xfrm>
          </p:grpSpPr>
          <p:pic>
            <p:nvPicPr>
              <p:cNvPr id="23601" name="圆角矩形 10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0"/>
                <a:ext cx="1828800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602" name="Text Box 6"/>
              <p:cNvSpPr txBox="1">
                <a:spLocks noChangeArrowheads="1"/>
              </p:cNvSpPr>
              <p:nvPr/>
            </p:nvSpPr>
            <p:spPr bwMode="auto">
              <a:xfrm>
                <a:off x="66621" y="68184"/>
                <a:ext cx="1689951" cy="1689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23598" name="任意多边形 11"/>
            <p:cNvGrpSpPr>
              <a:grpSpLocks/>
            </p:cNvGrpSpPr>
            <p:nvPr/>
          </p:nvGrpSpPr>
          <p:grpSpPr bwMode="auto">
            <a:xfrm>
              <a:off x="284" y="7956"/>
              <a:ext cx="3043556" cy="2104696"/>
              <a:chOff x="0" y="0"/>
              <a:chExt cx="1798320" cy="1243584"/>
            </a:xfrm>
          </p:grpSpPr>
          <p:pic>
            <p:nvPicPr>
              <p:cNvPr id="23599" name="任意多边形 11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0"/>
                <a:ext cx="1798320" cy="1243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600" name="Text Box 9"/>
              <p:cNvSpPr txBox="1">
                <a:spLocks noChangeArrowheads="1"/>
              </p:cNvSpPr>
              <p:nvPr/>
            </p:nvSpPr>
            <p:spPr bwMode="auto">
              <a:xfrm>
                <a:off x="-168" y="702"/>
                <a:ext cx="1799145" cy="12444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pic>
        <p:nvPicPr>
          <p:cNvPr id="23557" name="Group 49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65925" y="4541838"/>
            <a:ext cx="67627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Freeform 24"/>
          <p:cNvSpPr>
            <a:spLocks noEditPoints="1" noChangeArrowheads="1"/>
          </p:cNvSpPr>
          <p:nvPr/>
        </p:nvSpPr>
        <p:spPr bwMode="auto">
          <a:xfrm>
            <a:off x="4846638" y="2533650"/>
            <a:ext cx="628650" cy="617538"/>
          </a:xfrm>
          <a:custGeom>
            <a:avLst/>
            <a:gdLst>
              <a:gd name="T0" fmla="*/ 1323135301 w 127"/>
              <a:gd name="T1" fmla="*/ 1684055974 h 125"/>
              <a:gd name="T2" fmla="*/ 1151617533 w 127"/>
              <a:gd name="T3" fmla="*/ 1854901525 h 125"/>
              <a:gd name="T4" fmla="*/ 1004602568 w 127"/>
              <a:gd name="T5" fmla="*/ 1684055974 h 125"/>
              <a:gd name="T6" fmla="*/ 1151617533 w 127"/>
              <a:gd name="T7" fmla="*/ 1537615519 h 125"/>
              <a:gd name="T8" fmla="*/ 1323135301 w 127"/>
              <a:gd name="T9" fmla="*/ 1684055974 h 125"/>
              <a:gd name="T10" fmla="*/ 1960200148 w 127"/>
              <a:gd name="T11" fmla="*/ 1537615519 h 125"/>
              <a:gd name="T12" fmla="*/ 1813185183 w 127"/>
              <a:gd name="T13" fmla="*/ 1684055974 h 125"/>
              <a:gd name="T14" fmla="*/ 1960200148 w 127"/>
              <a:gd name="T15" fmla="*/ 1854901525 h 125"/>
              <a:gd name="T16" fmla="*/ 2131717607 w 127"/>
              <a:gd name="T17" fmla="*/ 1684055974 h 125"/>
              <a:gd name="T18" fmla="*/ 1960200148 w 127"/>
              <a:gd name="T19" fmla="*/ 1537615519 h 125"/>
              <a:gd name="T20" fmla="*/ 2147483647 w 127"/>
              <a:gd name="T21" fmla="*/ 1610835747 h 125"/>
              <a:gd name="T22" fmla="*/ 2147483647 w 127"/>
              <a:gd name="T23" fmla="*/ 1903716657 h 125"/>
              <a:gd name="T24" fmla="*/ 2147483647 w 127"/>
              <a:gd name="T25" fmla="*/ 2147483647 h 125"/>
              <a:gd name="T26" fmla="*/ 2147483647 w 127"/>
              <a:gd name="T27" fmla="*/ 2147483647 h 125"/>
              <a:gd name="T28" fmla="*/ 1568160242 w 127"/>
              <a:gd name="T29" fmla="*/ 2147483647 h 125"/>
              <a:gd name="T30" fmla="*/ 465547543 w 127"/>
              <a:gd name="T31" fmla="*/ 2147483647 h 125"/>
              <a:gd name="T32" fmla="*/ 269527513 w 127"/>
              <a:gd name="T33" fmla="*/ 2147483647 h 125"/>
              <a:gd name="T34" fmla="*/ 0 w 127"/>
              <a:gd name="T35" fmla="*/ 1903716657 h 125"/>
              <a:gd name="T36" fmla="*/ 0 w 127"/>
              <a:gd name="T37" fmla="*/ 1610835747 h 125"/>
              <a:gd name="T38" fmla="*/ 147015003 w 127"/>
              <a:gd name="T39" fmla="*/ 1366769968 h 125"/>
              <a:gd name="T40" fmla="*/ 514552531 w 127"/>
              <a:gd name="T41" fmla="*/ 366101293 h 125"/>
              <a:gd name="T42" fmla="*/ 1568160242 w 127"/>
              <a:gd name="T43" fmla="*/ 0 h 125"/>
              <a:gd name="T44" fmla="*/ 2147483647 w 127"/>
              <a:gd name="T45" fmla="*/ 366101293 h 125"/>
              <a:gd name="T46" fmla="*/ 2147483647 w 127"/>
              <a:gd name="T47" fmla="*/ 1366769968 h 125"/>
              <a:gd name="T48" fmla="*/ 2147483647 w 127"/>
              <a:gd name="T49" fmla="*/ 1610835747 h 125"/>
              <a:gd name="T50" fmla="*/ 2147483647 w 127"/>
              <a:gd name="T51" fmla="*/ 1684055974 h 125"/>
              <a:gd name="T52" fmla="*/ 2147483647 w 127"/>
              <a:gd name="T53" fmla="*/ 1488805327 h 125"/>
              <a:gd name="T54" fmla="*/ 1886692665 w 127"/>
              <a:gd name="T55" fmla="*/ 1269144335 h 125"/>
              <a:gd name="T56" fmla="*/ 1984702642 w 127"/>
              <a:gd name="T57" fmla="*/ 1415585099 h 125"/>
              <a:gd name="T58" fmla="*/ 1225125015 w 127"/>
              <a:gd name="T59" fmla="*/ 1025078556 h 125"/>
              <a:gd name="T60" fmla="*/ 1176120027 w 127"/>
              <a:gd name="T61" fmla="*/ 976263424 h 125"/>
              <a:gd name="T62" fmla="*/ 1176120027 w 127"/>
              <a:gd name="T63" fmla="*/ 976263424 h 125"/>
              <a:gd name="T64" fmla="*/ 1176120027 w 127"/>
              <a:gd name="T65" fmla="*/ 976263424 h 125"/>
              <a:gd name="T66" fmla="*/ 1127115039 w 127"/>
              <a:gd name="T67" fmla="*/ 903043197 h 125"/>
              <a:gd name="T68" fmla="*/ 588060013 w 127"/>
              <a:gd name="T69" fmla="*/ 1562020615 h 125"/>
              <a:gd name="T70" fmla="*/ 588060013 w 127"/>
              <a:gd name="T71" fmla="*/ 1684055974 h 125"/>
              <a:gd name="T72" fmla="*/ 661567650 w 127"/>
              <a:gd name="T73" fmla="*/ 2098967304 h 125"/>
              <a:gd name="T74" fmla="*/ 1274130003 w 127"/>
              <a:gd name="T75" fmla="*/ 2147483647 h 125"/>
              <a:gd name="T76" fmla="*/ 1543657748 w 127"/>
              <a:gd name="T77" fmla="*/ 2147483647 h 125"/>
              <a:gd name="T78" fmla="*/ 1788682689 w 127"/>
              <a:gd name="T79" fmla="*/ 2147483647 h 125"/>
              <a:gd name="T80" fmla="*/ 1543657748 w 127"/>
              <a:gd name="T81" fmla="*/ 2147483647 h 125"/>
              <a:gd name="T82" fmla="*/ 1274130003 w 127"/>
              <a:gd name="T83" fmla="*/ 2147483647 h 125"/>
              <a:gd name="T84" fmla="*/ 784080121 w 127"/>
              <a:gd name="T85" fmla="*/ 2147483647 h 125"/>
              <a:gd name="T86" fmla="*/ 1568160242 w 127"/>
              <a:gd name="T87" fmla="*/ 2147483647 h 125"/>
              <a:gd name="T88" fmla="*/ 2147483647 w 127"/>
              <a:gd name="T89" fmla="*/ 1684055974 h 125"/>
              <a:gd name="T90" fmla="*/ 2147483647 w 127"/>
              <a:gd name="T91" fmla="*/ 1317954836 h 125"/>
              <a:gd name="T92" fmla="*/ 1568160242 w 127"/>
              <a:gd name="T93" fmla="*/ 170845628 h 125"/>
              <a:gd name="T94" fmla="*/ 318532501 w 127"/>
              <a:gd name="T95" fmla="*/ 1317954836 h 125"/>
              <a:gd name="T96" fmla="*/ 416542555 w 127"/>
              <a:gd name="T97" fmla="*/ 1317954836 h 125"/>
              <a:gd name="T98" fmla="*/ 661567650 w 127"/>
              <a:gd name="T99" fmla="*/ 707792550 h 125"/>
              <a:gd name="T100" fmla="*/ 1568160242 w 127"/>
              <a:gd name="T101" fmla="*/ 317286084 h 125"/>
              <a:gd name="T102" fmla="*/ 2147483647 w 127"/>
              <a:gd name="T103" fmla="*/ 707792550 h 125"/>
              <a:gd name="T104" fmla="*/ 2147483647 w 127"/>
              <a:gd name="T105" fmla="*/ 1317954836 h 125"/>
              <a:gd name="T106" fmla="*/ 2147483647 w 127"/>
              <a:gd name="T107" fmla="*/ 1317954836 h 125"/>
              <a:gd name="T108" fmla="*/ 2147483647 w 127"/>
              <a:gd name="T109" fmla="*/ 1317954836 h 125"/>
              <a:gd name="T110" fmla="*/ 2147483647 w 127"/>
              <a:gd name="T111" fmla="*/ 1317954836 h 125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27"/>
              <a:gd name="T169" fmla="*/ 0 h 125"/>
              <a:gd name="T170" fmla="*/ 127 w 127"/>
              <a:gd name="T171" fmla="*/ 125 h 125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27" h="125">
                <a:moveTo>
                  <a:pt x="54" y="69"/>
                </a:moveTo>
                <a:cubicBezTo>
                  <a:pt x="54" y="73"/>
                  <a:pt x="51" y="76"/>
                  <a:pt x="47" y="76"/>
                </a:cubicBezTo>
                <a:cubicBezTo>
                  <a:pt x="44" y="76"/>
                  <a:pt x="41" y="73"/>
                  <a:pt x="41" y="69"/>
                </a:cubicBezTo>
                <a:cubicBezTo>
                  <a:pt x="41" y="66"/>
                  <a:pt x="44" y="63"/>
                  <a:pt x="47" y="63"/>
                </a:cubicBezTo>
                <a:cubicBezTo>
                  <a:pt x="51" y="63"/>
                  <a:pt x="54" y="66"/>
                  <a:pt x="54" y="69"/>
                </a:cubicBezTo>
                <a:close/>
                <a:moveTo>
                  <a:pt x="80" y="63"/>
                </a:moveTo>
                <a:cubicBezTo>
                  <a:pt x="77" y="63"/>
                  <a:pt x="74" y="66"/>
                  <a:pt x="74" y="69"/>
                </a:cubicBezTo>
                <a:cubicBezTo>
                  <a:pt x="74" y="73"/>
                  <a:pt x="77" y="76"/>
                  <a:pt x="80" y="76"/>
                </a:cubicBezTo>
                <a:cubicBezTo>
                  <a:pt x="84" y="76"/>
                  <a:pt x="87" y="73"/>
                  <a:pt x="87" y="69"/>
                </a:cubicBezTo>
                <a:cubicBezTo>
                  <a:pt x="87" y="66"/>
                  <a:pt x="84" y="63"/>
                  <a:pt x="80" y="63"/>
                </a:cubicBezTo>
                <a:close/>
                <a:moveTo>
                  <a:pt x="127" y="66"/>
                </a:moveTo>
                <a:cubicBezTo>
                  <a:pt x="127" y="78"/>
                  <a:pt x="127" y="78"/>
                  <a:pt x="127" y="78"/>
                </a:cubicBezTo>
                <a:cubicBezTo>
                  <a:pt x="127" y="84"/>
                  <a:pt x="122" y="89"/>
                  <a:pt x="116" y="89"/>
                </a:cubicBezTo>
                <a:cubicBezTo>
                  <a:pt x="108" y="89"/>
                  <a:pt x="108" y="89"/>
                  <a:pt x="108" y="89"/>
                </a:cubicBezTo>
                <a:cubicBezTo>
                  <a:pt x="100" y="112"/>
                  <a:pt x="79" y="125"/>
                  <a:pt x="64" y="125"/>
                </a:cubicBezTo>
                <a:cubicBezTo>
                  <a:pt x="48" y="125"/>
                  <a:pt x="28" y="112"/>
                  <a:pt x="19" y="89"/>
                </a:cubicBezTo>
                <a:cubicBezTo>
                  <a:pt x="11" y="89"/>
                  <a:pt x="11" y="89"/>
                  <a:pt x="11" y="89"/>
                </a:cubicBezTo>
                <a:cubicBezTo>
                  <a:pt x="5" y="89"/>
                  <a:pt x="0" y="84"/>
                  <a:pt x="0" y="78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1"/>
                  <a:pt x="2" y="58"/>
                  <a:pt x="6" y="56"/>
                </a:cubicBezTo>
                <a:cubicBezTo>
                  <a:pt x="6" y="38"/>
                  <a:pt x="11" y="24"/>
                  <a:pt x="21" y="15"/>
                </a:cubicBezTo>
                <a:cubicBezTo>
                  <a:pt x="31" y="5"/>
                  <a:pt x="45" y="0"/>
                  <a:pt x="64" y="0"/>
                </a:cubicBezTo>
                <a:cubicBezTo>
                  <a:pt x="82" y="0"/>
                  <a:pt x="96" y="5"/>
                  <a:pt x="106" y="15"/>
                </a:cubicBezTo>
                <a:cubicBezTo>
                  <a:pt x="116" y="24"/>
                  <a:pt x="121" y="38"/>
                  <a:pt x="121" y="56"/>
                </a:cubicBezTo>
                <a:cubicBezTo>
                  <a:pt x="125" y="58"/>
                  <a:pt x="127" y="61"/>
                  <a:pt x="127" y="66"/>
                </a:cubicBezTo>
                <a:close/>
                <a:moveTo>
                  <a:pt x="103" y="69"/>
                </a:moveTo>
                <a:cubicBezTo>
                  <a:pt x="103" y="66"/>
                  <a:pt x="103" y="64"/>
                  <a:pt x="103" y="61"/>
                </a:cubicBezTo>
                <a:cubicBezTo>
                  <a:pt x="98" y="56"/>
                  <a:pt x="89" y="53"/>
                  <a:pt x="77" y="52"/>
                </a:cubicBezTo>
                <a:cubicBezTo>
                  <a:pt x="79" y="53"/>
                  <a:pt x="80" y="56"/>
                  <a:pt x="81" y="58"/>
                </a:cubicBezTo>
                <a:cubicBezTo>
                  <a:pt x="74" y="53"/>
                  <a:pt x="60" y="54"/>
                  <a:pt x="50" y="42"/>
                </a:cubicBezTo>
                <a:cubicBezTo>
                  <a:pt x="49" y="41"/>
                  <a:pt x="49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6" y="37"/>
                  <a:pt x="46" y="36"/>
                  <a:pt x="46" y="37"/>
                </a:cubicBezTo>
                <a:cubicBezTo>
                  <a:pt x="45" y="52"/>
                  <a:pt x="35" y="63"/>
                  <a:pt x="24" y="64"/>
                </a:cubicBezTo>
                <a:cubicBezTo>
                  <a:pt x="24" y="66"/>
                  <a:pt x="24" y="68"/>
                  <a:pt x="24" y="69"/>
                </a:cubicBezTo>
                <a:cubicBezTo>
                  <a:pt x="24" y="75"/>
                  <a:pt x="25" y="81"/>
                  <a:pt x="27" y="86"/>
                </a:cubicBezTo>
                <a:cubicBezTo>
                  <a:pt x="33" y="93"/>
                  <a:pt x="43" y="95"/>
                  <a:pt x="52" y="96"/>
                </a:cubicBezTo>
                <a:cubicBezTo>
                  <a:pt x="54" y="93"/>
                  <a:pt x="58" y="91"/>
                  <a:pt x="63" y="91"/>
                </a:cubicBezTo>
                <a:cubicBezTo>
                  <a:pt x="69" y="91"/>
                  <a:pt x="73" y="95"/>
                  <a:pt x="73" y="99"/>
                </a:cubicBezTo>
                <a:cubicBezTo>
                  <a:pt x="73" y="104"/>
                  <a:pt x="69" y="107"/>
                  <a:pt x="63" y="107"/>
                </a:cubicBezTo>
                <a:cubicBezTo>
                  <a:pt x="58" y="107"/>
                  <a:pt x="54" y="105"/>
                  <a:pt x="52" y="102"/>
                </a:cubicBezTo>
                <a:cubicBezTo>
                  <a:pt x="46" y="102"/>
                  <a:pt x="39" y="101"/>
                  <a:pt x="32" y="98"/>
                </a:cubicBezTo>
                <a:cubicBezTo>
                  <a:pt x="41" y="111"/>
                  <a:pt x="55" y="118"/>
                  <a:pt x="64" y="118"/>
                </a:cubicBezTo>
                <a:cubicBezTo>
                  <a:pt x="77" y="118"/>
                  <a:pt x="103" y="101"/>
                  <a:pt x="103" y="69"/>
                </a:cubicBezTo>
                <a:close/>
                <a:moveTo>
                  <a:pt x="115" y="54"/>
                </a:moveTo>
                <a:cubicBezTo>
                  <a:pt x="114" y="23"/>
                  <a:pt x="96" y="7"/>
                  <a:pt x="64" y="7"/>
                </a:cubicBezTo>
                <a:cubicBezTo>
                  <a:pt x="31" y="7"/>
                  <a:pt x="13" y="23"/>
                  <a:pt x="13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9" y="44"/>
                  <a:pt x="22" y="35"/>
                  <a:pt x="27" y="29"/>
                </a:cubicBezTo>
                <a:cubicBezTo>
                  <a:pt x="35" y="18"/>
                  <a:pt x="48" y="13"/>
                  <a:pt x="64" y="13"/>
                </a:cubicBezTo>
                <a:cubicBezTo>
                  <a:pt x="80" y="13"/>
                  <a:pt x="92" y="18"/>
                  <a:pt x="100" y="29"/>
                </a:cubicBezTo>
                <a:cubicBezTo>
                  <a:pt x="105" y="35"/>
                  <a:pt x="109" y="44"/>
                  <a:pt x="110" y="54"/>
                </a:cubicBezTo>
                <a:lnTo>
                  <a:pt x="115" y="54"/>
                </a:lnTo>
                <a:close/>
                <a:moveTo>
                  <a:pt x="115" y="54"/>
                </a:moveTo>
                <a:cubicBezTo>
                  <a:pt x="115" y="54"/>
                  <a:pt x="115" y="54"/>
                  <a:pt x="115" y="54"/>
                </a:cubicBezTo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3559" name="Group 70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68863" y="4559300"/>
            <a:ext cx="573087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Group 91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02438" y="2560638"/>
            <a:ext cx="609600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1871663" y="2636838"/>
            <a:ext cx="19526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1490663" y="2922588"/>
            <a:ext cx="2333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" name="TextBox 13"/>
          <p:cNvSpPr txBox="1">
            <a:spLocks noChangeArrowheads="1"/>
          </p:cNvSpPr>
          <p:nvPr/>
        </p:nvSpPr>
        <p:spPr bwMode="auto">
          <a:xfrm>
            <a:off x="1871663" y="4591050"/>
            <a:ext cx="19526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" name="TextBox 13"/>
          <p:cNvSpPr txBox="1">
            <a:spLocks noChangeArrowheads="1"/>
          </p:cNvSpPr>
          <p:nvPr/>
        </p:nvSpPr>
        <p:spPr bwMode="auto">
          <a:xfrm>
            <a:off x="1490663" y="4876800"/>
            <a:ext cx="2333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" name="TextBox 13"/>
          <p:cNvSpPr txBox="1">
            <a:spLocks noChangeArrowheads="1"/>
          </p:cNvSpPr>
          <p:nvPr/>
        </p:nvSpPr>
        <p:spPr bwMode="auto">
          <a:xfrm>
            <a:off x="8426450" y="2636838"/>
            <a:ext cx="19526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" name="TextBox 13"/>
          <p:cNvSpPr txBox="1">
            <a:spLocks noChangeArrowheads="1"/>
          </p:cNvSpPr>
          <p:nvPr/>
        </p:nvSpPr>
        <p:spPr bwMode="auto">
          <a:xfrm>
            <a:off x="8426450" y="2922588"/>
            <a:ext cx="2333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" name="TextBox 13"/>
          <p:cNvSpPr txBox="1">
            <a:spLocks noChangeArrowheads="1"/>
          </p:cNvSpPr>
          <p:nvPr/>
        </p:nvSpPr>
        <p:spPr bwMode="auto">
          <a:xfrm>
            <a:off x="8426450" y="4591050"/>
            <a:ext cx="19526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>
            <a:off x="8426450" y="4876800"/>
            <a:ext cx="2333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4530725" y="3355975"/>
            <a:ext cx="12207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b="1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6470650" y="3355975"/>
            <a:ext cx="12207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b="1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1" name="TextBox 13"/>
          <p:cNvSpPr txBox="1">
            <a:spLocks noChangeArrowheads="1"/>
          </p:cNvSpPr>
          <p:nvPr/>
        </p:nvSpPr>
        <p:spPr bwMode="auto">
          <a:xfrm>
            <a:off x="4530725" y="5311775"/>
            <a:ext cx="12207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b="1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" name="TextBox 13"/>
          <p:cNvSpPr txBox="1">
            <a:spLocks noChangeArrowheads="1"/>
          </p:cNvSpPr>
          <p:nvPr/>
        </p:nvSpPr>
        <p:spPr bwMode="auto">
          <a:xfrm>
            <a:off x="6473825" y="5275263"/>
            <a:ext cx="1222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b="1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23573" name="矩形 63"/>
          <p:cNvGrpSpPr>
            <a:grpSpLocks/>
          </p:cNvGrpSpPr>
          <p:nvPr/>
        </p:nvGrpSpPr>
        <p:grpSpPr bwMode="auto">
          <a:xfrm>
            <a:off x="3802063" y="1712913"/>
            <a:ext cx="4676775" cy="4675187"/>
            <a:chOff x="0" y="0"/>
            <a:chExt cx="2946" cy="2945"/>
          </a:xfrm>
        </p:grpSpPr>
        <p:pic>
          <p:nvPicPr>
            <p:cNvPr id="23595" name="矩形 63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0" y="0"/>
              <a:ext cx="2946" cy="29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96" name="Text Box 28"/>
            <p:cNvSpPr txBox="1">
              <a:spLocks noChangeArrowheads="1"/>
            </p:cNvSpPr>
            <p:nvPr/>
          </p:nvSpPr>
          <p:spPr bwMode="auto">
            <a:xfrm rot="-8107482">
              <a:off x="438" y="444"/>
              <a:ext cx="2068" cy="2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23574" name="组合 64"/>
          <p:cNvGrpSpPr>
            <a:grpSpLocks/>
          </p:cNvGrpSpPr>
          <p:nvPr/>
        </p:nvGrpSpPr>
        <p:grpSpPr bwMode="auto">
          <a:xfrm>
            <a:off x="6230938" y="2147888"/>
            <a:ext cx="1800225" cy="1798637"/>
            <a:chOff x="0" y="0"/>
            <a:chExt cx="3044952" cy="3044952"/>
          </a:xfrm>
        </p:grpSpPr>
        <p:grpSp>
          <p:nvGrpSpPr>
            <p:cNvPr id="23589" name="圆角矩形 65"/>
            <p:cNvGrpSpPr>
              <a:grpSpLocks/>
            </p:cNvGrpSpPr>
            <p:nvPr/>
          </p:nvGrpSpPr>
          <p:grpSpPr bwMode="auto">
            <a:xfrm>
              <a:off x="-25104" y="-22995"/>
              <a:ext cx="3105459" cy="3095141"/>
              <a:chOff x="0" y="0"/>
              <a:chExt cx="1834896" cy="1828800"/>
            </a:xfrm>
          </p:grpSpPr>
          <p:pic>
            <p:nvPicPr>
              <p:cNvPr id="23593" name="圆角矩形 65"/>
              <p:cNvPicPr>
                <a:picLocks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0" y="0"/>
                <a:ext cx="1834896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594" name="Text Box 32"/>
              <p:cNvSpPr txBox="1">
                <a:spLocks noChangeArrowheads="1"/>
              </p:cNvSpPr>
              <p:nvPr/>
            </p:nvSpPr>
            <p:spPr bwMode="auto">
              <a:xfrm>
                <a:off x="69430" y="68184"/>
                <a:ext cx="1689951" cy="1689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23590" name="任意多边形 66"/>
            <p:cNvGrpSpPr>
              <a:grpSpLocks/>
            </p:cNvGrpSpPr>
            <p:nvPr/>
          </p:nvGrpSpPr>
          <p:grpSpPr bwMode="auto">
            <a:xfrm>
              <a:off x="-4470" y="7956"/>
              <a:ext cx="3053873" cy="2104696"/>
              <a:chOff x="0" y="0"/>
              <a:chExt cx="1804416" cy="1243584"/>
            </a:xfrm>
          </p:grpSpPr>
          <p:pic>
            <p:nvPicPr>
              <p:cNvPr id="23591" name="任意多边形 66"/>
              <p:cNvPicPr>
                <a:picLocks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0" y="0"/>
                <a:ext cx="1804416" cy="1243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592" name="Text Box 35"/>
              <p:cNvSpPr txBox="1">
                <a:spLocks noChangeArrowheads="1"/>
              </p:cNvSpPr>
              <p:nvPr/>
            </p:nvSpPr>
            <p:spPr bwMode="auto">
              <a:xfrm>
                <a:off x="2641" y="702"/>
                <a:ext cx="1799145" cy="12444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23575" name="组合 67"/>
          <p:cNvGrpSpPr>
            <a:grpSpLocks/>
          </p:cNvGrpSpPr>
          <p:nvPr/>
        </p:nvGrpSpPr>
        <p:grpSpPr bwMode="auto">
          <a:xfrm>
            <a:off x="6230938" y="4051300"/>
            <a:ext cx="1800225" cy="1798638"/>
            <a:chOff x="0" y="0"/>
            <a:chExt cx="3044952" cy="3044952"/>
          </a:xfrm>
        </p:grpSpPr>
        <p:grpSp>
          <p:nvGrpSpPr>
            <p:cNvPr id="23583" name="圆角矩形 68"/>
            <p:cNvGrpSpPr>
              <a:grpSpLocks/>
            </p:cNvGrpSpPr>
            <p:nvPr/>
          </p:nvGrpSpPr>
          <p:grpSpPr bwMode="auto">
            <a:xfrm>
              <a:off x="-25104" y="-25757"/>
              <a:ext cx="3105459" cy="3105459"/>
              <a:chOff x="0" y="0"/>
              <a:chExt cx="1834896" cy="1834896"/>
            </a:xfrm>
          </p:grpSpPr>
          <p:pic>
            <p:nvPicPr>
              <p:cNvPr id="23587" name="圆角矩形 68"/>
              <p:cNvPicPr>
                <a:picLocks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0" y="0"/>
                <a:ext cx="1834896" cy="18348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588" name="Text Box 39"/>
              <p:cNvSpPr txBox="1">
                <a:spLocks noChangeArrowheads="1"/>
              </p:cNvSpPr>
              <p:nvPr/>
            </p:nvSpPr>
            <p:spPr bwMode="auto">
              <a:xfrm>
                <a:off x="69430" y="69816"/>
                <a:ext cx="1689951" cy="1689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23584" name="任意多边形 69"/>
            <p:cNvGrpSpPr>
              <a:grpSpLocks/>
            </p:cNvGrpSpPr>
            <p:nvPr/>
          </p:nvGrpSpPr>
          <p:grpSpPr bwMode="auto">
            <a:xfrm>
              <a:off x="-4470" y="5194"/>
              <a:ext cx="3053873" cy="2115013"/>
              <a:chOff x="0" y="0"/>
              <a:chExt cx="1804416" cy="1249680"/>
            </a:xfrm>
          </p:grpSpPr>
          <p:pic>
            <p:nvPicPr>
              <p:cNvPr id="23585" name="任意多边形 69"/>
              <p:cNvPicPr>
                <a:picLocks noChangeArrowheads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>
                <a:off x="0" y="0"/>
                <a:ext cx="1804416" cy="12496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586" name="Text Box 42"/>
              <p:cNvSpPr txBox="1">
                <a:spLocks noChangeArrowheads="1"/>
              </p:cNvSpPr>
              <p:nvPr/>
            </p:nvSpPr>
            <p:spPr bwMode="auto">
              <a:xfrm>
                <a:off x="2641" y="2334"/>
                <a:ext cx="1799145" cy="12444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23576" name="组合 70"/>
          <p:cNvGrpSpPr>
            <a:grpSpLocks/>
          </p:cNvGrpSpPr>
          <p:nvPr/>
        </p:nvGrpSpPr>
        <p:grpSpPr bwMode="auto">
          <a:xfrm>
            <a:off x="4221163" y="4051300"/>
            <a:ext cx="1800225" cy="1798638"/>
            <a:chOff x="0" y="0"/>
            <a:chExt cx="3044952" cy="3044952"/>
          </a:xfrm>
        </p:grpSpPr>
        <p:grpSp>
          <p:nvGrpSpPr>
            <p:cNvPr id="23577" name="圆角矩形 71"/>
            <p:cNvGrpSpPr>
              <a:grpSpLocks/>
            </p:cNvGrpSpPr>
            <p:nvPr/>
          </p:nvGrpSpPr>
          <p:grpSpPr bwMode="auto">
            <a:xfrm>
              <a:off x="-18324" y="-25757"/>
              <a:ext cx="3095141" cy="3105459"/>
              <a:chOff x="0" y="0"/>
              <a:chExt cx="1828800" cy="1834896"/>
            </a:xfrm>
          </p:grpSpPr>
          <p:pic>
            <p:nvPicPr>
              <p:cNvPr id="23581" name="圆角矩形 7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0" y="0"/>
                <a:ext cx="1828800" cy="18348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582" name="Text Box 46"/>
              <p:cNvSpPr txBox="1">
                <a:spLocks noChangeArrowheads="1"/>
              </p:cNvSpPr>
              <p:nvPr/>
            </p:nvSpPr>
            <p:spPr bwMode="auto">
              <a:xfrm>
                <a:off x="65424" y="69816"/>
                <a:ext cx="1689951" cy="1689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23578" name="任意多边形 72"/>
            <p:cNvGrpSpPr>
              <a:grpSpLocks/>
            </p:cNvGrpSpPr>
            <p:nvPr/>
          </p:nvGrpSpPr>
          <p:grpSpPr bwMode="auto">
            <a:xfrm>
              <a:off x="2310" y="5194"/>
              <a:ext cx="3043556" cy="2115013"/>
              <a:chOff x="0" y="0"/>
              <a:chExt cx="1798320" cy="1249680"/>
            </a:xfrm>
          </p:grpSpPr>
          <p:pic>
            <p:nvPicPr>
              <p:cNvPr id="23579" name="任意多边形 72"/>
              <p:cNvPicPr>
                <a:picLocks noChangeArrowheads="1"/>
              </p:cNvPicPr>
              <p:nvPr/>
            </p:nvPicPr>
            <p:blipFill>
              <a:blip r:embed="rId14"/>
              <a:srcRect/>
              <a:stretch>
                <a:fillRect/>
              </a:stretch>
            </p:blipFill>
            <p:spPr bwMode="auto">
              <a:xfrm>
                <a:off x="0" y="0"/>
                <a:ext cx="1798320" cy="12496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580" name="Text Box 49"/>
              <p:cNvSpPr txBox="1">
                <a:spLocks noChangeArrowheads="1"/>
              </p:cNvSpPr>
              <p:nvPr/>
            </p:nvSpPr>
            <p:spPr bwMode="auto">
              <a:xfrm>
                <a:off x="-1365" y="2334"/>
                <a:ext cx="1799145" cy="12444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24579" name="组合 40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24632" name="文本框 41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4633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34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4635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4636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37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4734 w 256"/>
                <a:gd name="T3" fmla="*/ 2147483647 h 256"/>
                <a:gd name="T4" fmla="*/ 0 w 256"/>
                <a:gd name="T5" fmla="*/ 1825544596 h 256"/>
                <a:gd name="T6" fmla="*/ 1831544734 w 256"/>
                <a:gd name="T7" fmla="*/ 0 h 256"/>
                <a:gd name="T8" fmla="*/ 2147483647 w 256"/>
                <a:gd name="T9" fmla="*/ 1825544596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80" name="Oval 3"/>
          <p:cNvGrpSpPr>
            <a:grpSpLocks/>
          </p:cNvGrpSpPr>
          <p:nvPr/>
        </p:nvGrpSpPr>
        <p:grpSpPr bwMode="auto">
          <a:xfrm>
            <a:off x="4303713" y="2481263"/>
            <a:ext cx="3597275" cy="3595687"/>
            <a:chOff x="0" y="0"/>
            <a:chExt cx="2266" cy="2265"/>
          </a:xfrm>
        </p:grpSpPr>
        <p:pic>
          <p:nvPicPr>
            <p:cNvPr id="24630" name="Oval 3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2266" cy="2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31" name="Text Box 5"/>
            <p:cNvSpPr txBox="1">
              <a:spLocks noChangeArrowheads="1"/>
            </p:cNvSpPr>
            <p:nvPr/>
          </p:nvSpPr>
          <p:spPr bwMode="auto">
            <a:xfrm>
              <a:off x="336" y="337"/>
              <a:ext cx="1587" cy="1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1217613" eaLnBrk="1" hangingPunct="1">
                <a:buFont typeface="Arial" pitchFamily="34" charset="0"/>
                <a:buNone/>
              </a:pPr>
              <a:endParaRPr lang="en-US" altLang="zh-CN" sz="3100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4581" name="Down Arrow Callout 5"/>
          <p:cNvGrpSpPr>
            <a:grpSpLocks/>
          </p:cNvGrpSpPr>
          <p:nvPr/>
        </p:nvGrpSpPr>
        <p:grpSpPr bwMode="auto">
          <a:xfrm>
            <a:off x="5237163" y="1616075"/>
            <a:ext cx="1724025" cy="871538"/>
            <a:chOff x="0" y="0"/>
            <a:chExt cx="1086" cy="549"/>
          </a:xfrm>
        </p:grpSpPr>
        <p:pic>
          <p:nvPicPr>
            <p:cNvPr id="24628" name="Down Arrow Callout 5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1086" cy="5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29" name="Text Box 8"/>
            <p:cNvSpPr txBox="1">
              <a:spLocks noChangeArrowheads="1"/>
            </p:cNvSpPr>
            <p:nvPr/>
          </p:nvSpPr>
          <p:spPr bwMode="auto">
            <a:xfrm>
              <a:off x="8" y="8"/>
              <a:ext cx="1067" cy="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4582" name="Sev01"/>
          <p:cNvGrpSpPr>
            <a:grpSpLocks/>
          </p:cNvGrpSpPr>
          <p:nvPr/>
        </p:nvGrpSpPr>
        <p:grpSpPr bwMode="auto">
          <a:xfrm>
            <a:off x="3663950" y="2060575"/>
            <a:ext cx="993775" cy="993775"/>
            <a:chOff x="0" y="0"/>
            <a:chExt cx="626" cy="626"/>
          </a:xfrm>
        </p:grpSpPr>
        <p:pic>
          <p:nvPicPr>
            <p:cNvPr id="24626" name="Sev0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626" cy="6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27" name="Text Box 11"/>
            <p:cNvSpPr txBox="1">
              <a:spLocks noChangeArrowheads="1"/>
            </p:cNvSpPr>
            <p:nvPr/>
          </p:nvSpPr>
          <p:spPr bwMode="auto">
            <a:xfrm>
              <a:off x="98" y="97"/>
              <a:ext cx="428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4583" name="Sev01"/>
          <p:cNvGrpSpPr>
            <a:grpSpLocks/>
          </p:cNvGrpSpPr>
          <p:nvPr/>
        </p:nvGrpSpPr>
        <p:grpSpPr bwMode="auto">
          <a:xfrm>
            <a:off x="3114675" y="3786188"/>
            <a:ext cx="993775" cy="987425"/>
            <a:chOff x="0" y="0"/>
            <a:chExt cx="626" cy="622"/>
          </a:xfrm>
        </p:grpSpPr>
        <p:pic>
          <p:nvPicPr>
            <p:cNvPr id="24624" name="Sev0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0" y="0"/>
              <a:ext cx="626" cy="6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25" name="Text Box 14"/>
            <p:cNvSpPr txBox="1">
              <a:spLocks noChangeArrowheads="1"/>
            </p:cNvSpPr>
            <p:nvPr/>
          </p:nvSpPr>
          <p:spPr bwMode="auto">
            <a:xfrm>
              <a:off x="96" y="95"/>
              <a:ext cx="428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4584" name="Sev01"/>
          <p:cNvGrpSpPr>
            <a:grpSpLocks/>
          </p:cNvGrpSpPr>
          <p:nvPr/>
        </p:nvGrpSpPr>
        <p:grpSpPr bwMode="auto">
          <a:xfrm>
            <a:off x="3663950" y="5357813"/>
            <a:ext cx="993775" cy="993775"/>
            <a:chOff x="0" y="0"/>
            <a:chExt cx="626" cy="626"/>
          </a:xfrm>
        </p:grpSpPr>
        <p:pic>
          <p:nvPicPr>
            <p:cNvPr id="24622" name="Sev0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626" cy="6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23" name="Text Box 17"/>
            <p:cNvSpPr txBox="1">
              <a:spLocks noChangeArrowheads="1"/>
            </p:cNvSpPr>
            <p:nvPr/>
          </p:nvSpPr>
          <p:spPr bwMode="auto">
            <a:xfrm>
              <a:off x="98" y="97"/>
              <a:ext cx="428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4585" name="Group 10"/>
          <p:cNvGrpSpPr>
            <a:grpSpLocks/>
          </p:cNvGrpSpPr>
          <p:nvPr/>
        </p:nvGrpSpPr>
        <p:grpSpPr bwMode="auto">
          <a:xfrm>
            <a:off x="1055688" y="2978150"/>
            <a:ext cx="2768600" cy="381000"/>
            <a:chOff x="0" y="0"/>
            <a:chExt cx="2079646" cy="286009"/>
          </a:xfrm>
        </p:grpSpPr>
        <p:cxnSp>
          <p:nvCxnSpPr>
            <p:cNvPr id="24620" name="Straight Connector 11@|9FFC:0|FBC:0|LFC:1554685|LBC:16777215"/>
            <p:cNvCxnSpPr>
              <a:cxnSpLocks noChangeShapeType="1"/>
            </p:cNvCxnSpPr>
            <p:nvPr/>
          </p:nvCxnSpPr>
          <p:spPr bwMode="auto">
            <a:xfrm flipH="1">
              <a:off x="1846599" y="0"/>
              <a:ext cx="233047" cy="285164"/>
            </a:xfrm>
            <a:prstGeom prst="line">
              <a:avLst/>
            </a:prstGeom>
            <a:noFill/>
            <a:ln w="12700">
              <a:solidFill>
                <a:srgbClr val="FDFDFD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24621" name="Straight Connector 12@|9FFC:0|FBC:0|LFC:1554685|LBC:16777215"/>
            <p:cNvCxnSpPr>
              <a:cxnSpLocks noChangeShapeType="1"/>
            </p:cNvCxnSpPr>
            <p:nvPr/>
          </p:nvCxnSpPr>
          <p:spPr bwMode="auto">
            <a:xfrm flipH="1">
              <a:off x="0" y="286009"/>
              <a:ext cx="1843424" cy="0"/>
            </a:xfrm>
            <a:prstGeom prst="line">
              <a:avLst/>
            </a:prstGeom>
            <a:noFill/>
            <a:ln w="12700">
              <a:solidFill>
                <a:srgbClr val="FDFDFD"/>
              </a:solidFill>
              <a:round/>
              <a:headEnd type="oval" w="med" len="med"/>
              <a:tailEnd type="oval" w="med" len="med"/>
            </a:ln>
          </p:spPr>
        </p:cxnSp>
      </p:grpSp>
      <p:cxnSp>
        <p:nvCxnSpPr>
          <p:cNvPr id="24586" name="Straight Connector 13"/>
          <p:cNvCxnSpPr>
            <a:cxnSpLocks noChangeShapeType="1"/>
          </p:cNvCxnSpPr>
          <p:nvPr/>
        </p:nvCxnSpPr>
        <p:spPr bwMode="auto">
          <a:xfrm flipH="1">
            <a:off x="1055688" y="4276725"/>
            <a:ext cx="2070100" cy="0"/>
          </a:xfrm>
          <a:prstGeom prst="line">
            <a:avLst/>
          </a:prstGeom>
          <a:noFill/>
          <a:ln w="12700">
            <a:solidFill>
              <a:srgbClr val="FDFDFD"/>
            </a:solidFill>
            <a:round/>
            <a:headEnd type="oval" w="med" len="med"/>
            <a:tailEnd type="oval" w="med" len="med"/>
          </a:ln>
        </p:spPr>
      </p:cxnSp>
      <p:grpSp>
        <p:nvGrpSpPr>
          <p:cNvPr id="24587" name="Group 14"/>
          <p:cNvGrpSpPr>
            <a:grpSpLocks/>
          </p:cNvGrpSpPr>
          <p:nvPr/>
        </p:nvGrpSpPr>
        <p:grpSpPr bwMode="auto">
          <a:xfrm flipV="1">
            <a:off x="1055688" y="5065713"/>
            <a:ext cx="2768600" cy="381000"/>
            <a:chOff x="0" y="0"/>
            <a:chExt cx="2079646" cy="286009"/>
          </a:xfrm>
        </p:grpSpPr>
        <p:cxnSp>
          <p:nvCxnSpPr>
            <p:cNvPr id="24618" name="Straight Connector 15@|9FFC:0|FBC:0|LFC:4308095|LBC:16777215"/>
            <p:cNvCxnSpPr>
              <a:cxnSpLocks noChangeShapeType="1"/>
            </p:cNvCxnSpPr>
            <p:nvPr/>
          </p:nvCxnSpPr>
          <p:spPr bwMode="auto">
            <a:xfrm flipH="1">
              <a:off x="1846599" y="0"/>
              <a:ext cx="233047" cy="285164"/>
            </a:xfrm>
            <a:prstGeom prst="line">
              <a:avLst/>
            </a:prstGeom>
            <a:noFill/>
            <a:ln w="12700">
              <a:solidFill>
                <a:srgbClr val="FDFDFD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24619" name="Straight Connector 16@|9FFC:0|FBC:0|LFC:4308095|LBC:16777215"/>
            <p:cNvCxnSpPr>
              <a:cxnSpLocks noChangeShapeType="1"/>
            </p:cNvCxnSpPr>
            <p:nvPr/>
          </p:nvCxnSpPr>
          <p:spPr bwMode="auto">
            <a:xfrm flipH="1">
              <a:off x="0" y="286009"/>
              <a:ext cx="1843424" cy="0"/>
            </a:xfrm>
            <a:prstGeom prst="line">
              <a:avLst/>
            </a:prstGeom>
            <a:noFill/>
            <a:ln w="12700">
              <a:solidFill>
                <a:srgbClr val="FDFDFD"/>
              </a:solidFill>
              <a:round/>
              <a:headEnd type="oval" w="med" len="med"/>
              <a:tailEnd type="oval" w="med" len="med"/>
            </a:ln>
          </p:spPr>
        </p:cxnSp>
      </p:grpSp>
      <p:grpSp>
        <p:nvGrpSpPr>
          <p:cNvPr id="24588" name="Sev01"/>
          <p:cNvGrpSpPr>
            <a:grpSpLocks/>
          </p:cNvGrpSpPr>
          <p:nvPr/>
        </p:nvGrpSpPr>
        <p:grpSpPr bwMode="auto">
          <a:xfrm>
            <a:off x="7577138" y="2060575"/>
            <a:ext cx="987425" cy="993775"/>
            <a:chOff x="0" y="0"/>
            <a:chExt cx="622" cy="626"/>
          </a:xfrm>
        </p:grpSpPr>
        <p:pic>
          <p:nvPicPr>
            <p:cNvPr id="24616" name="Sev0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0"/>
              <a:ext cx="622" cy="6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17" name="Text Box 27"/>
            <p:cNvSpPr txBox="1">
              <a:spLocks noChangeArrowheads="1"/>
            </p:cNvSpPr>
            <p:nvPr/>
          </p:nvSpPr>
          <p:spPr bwMode="auto">
            <a:xfrm>
              <a:off x="95" y="97"/>
              <a:ext cx="428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4589" name="Sev01"/>
          <p:cNvGrpSpPr>
            <a:grpSpLocks/>
          </p:cNvGrpSpPr>
          <p:nvPr/>
        </p:nvGrpSpPr>
        <p:grpSpPr bwMode="auto">
          <a:xfrm>
            <a:off x="8132763" y="3786188"/>
            <a:ext cx="992187" cy="987425"/>
            <a:chOff x="0" y="0"/>
            <a:chExt cx="625" cy="622"/>
          </a:xfrm>
        </p:grpSpPr>
        <p:pic>
          <p:nvPicPr>
            <p:cNvPr id="24614" name="Sev01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0" y="0"/>
              <a:ext cx="625" cy="6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15" name="Text Box 30"/>
            <p:cNvSpPr txBox="1">
              <a:spLocks noChangeArrowheads="1"/>
            </p:cNvSpPr>
            <p:nvPr/>
          </p:nvSpPr>
          <p:spPr bwMode="auto">
            <a:xfrm>
              <a:off x="98" y="95"/>
              <a:ext cx="428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4590" name="Sev01"/>
          <p:cNvGrpSpPr>
            <a:grpSpLocks/>
          </p:cNvGrpSpPr>
          <p:nvPr/>
        </p:nvGrpSpPr>
        <p:grpSpPr bwMode="auto">
          <a:xfrm>
            <a:off x="7577138" y="5357813"/>
            <a:ext cx="987425" cy="993775"/>
            <a:chOff x="0" y="0"/>
            <a:chExt cx="622" cy="626"/>
          </a:xfrm>
        </p:grpSpPr>
        <p:pic>
          <p:nvPicPr>
            <p:cNvPr id="24612" name="Sev0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0"/>
              <a:ext cx="622" cy="6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13" name="Text Box 33"/>
            <p:cNvSpPr txBox="1">
              <a:spLocks noChangeArrowheads="1"/>
            </p:cNvSpPr>
            <p:nvPr/>
          </p:nvSpPr>
          <p:spPr bwMode="auto">
            <a:xfrm>
              <a:off x="95" y="97"/>
              <a:ext cx="428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4591" name="Group 23"/>
          <p:cNvGrpSpPr>
            <a:grpSpLocks/>
          </p:cNvGrpSpPr>
          <p:nvPr/>
        </p:nvGrpSpPr>
        <p:grpSpPr bwMode="auto">
          <a:xfrm flipH="1">
            <a:off x="8437563" y="2978150"/>
            <a:ext cx="2767012" cy="381000"/>
            <a:chOff x="0" y="0"/>
            <a:chExt cx="2079646" cy="286009"/>
          </a:xfrm>
        </p:grpSpPr>
        <p:cxnSp>
          <p:nvCxnSpPr>
            <p:cNvPr id="24610" name="Straight Connector 24@|9FFC:0|FBC:0|LFC:14657585|LBC:16777215"/>
            <p:cNvCxnSpPr>
              <a:cxnSpLocks noChangeShapeType="1"/>
            </p:cNvCxnSpPr>
            <p:nvPr/>
          </p:nvCxnSpPr>
          <p:spPr bwMode="auto">
            <a:xfrm flipH="1">
              <a:off x="1846599" y="0"/>
              <a:ext cx="233047" cy="285164"/>
            </a:xfrm>
            <a:prstGeom prst="line">
              <a:avLst/>
            </a:prstGeom>
            <a:noFill/>
            <a:ln w="12700">
              <a:solidFill>
                <a:srgbClr val="FDFDFD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24611" name="Straight Connector 25@|9FFC:0|FBC:0|LFC:14657585|LBC:16777215"/>
            <p:cNvCxnSpPr>
              <a:cxnSpLocks noChangeShapeType="1"/>
            </p:cNvCxnSpPr>
            <p:nvPr/>
          </p:nvCxnSpPr>
          <p:spPr bwMode="auto">
            <a:xfrm flipH="1">
              <a:off x="0" y="286009"/>
              <a:ext cx="1843424" cy="0"/>
            </a:xfrm>
            <a:prstGeom prst="line">
              <a:avLst/>
            </a:prstGeom>
            <a:noFill/>
            <a:ln w="12700">
              <a:solidFill>
                <a:srgbClr val="FDFDFD"/>
              </a:solidFill>
              <a:round/>
              <a:headEnd type="oval" w="med" len="med"/>
              <a:tailEnd type="oval" w="med" len="med"/>
            </a:ln>
          </p:spPr>
        </p:cxnSp>
      </p:grpSp>
      <p:cxnSp>
        <p:nvCxnSpPr>
          <p:cNvPr id="24592" name="Straight Connector 26"/>
          <p:cNvCxnSpPr>
            <a:cxnSpLocks noChangeShapeType="1"/>
          </p:cNvCxnSpPr>
          <p:nvPr/>
        </p:nvCxnSpPr>
        <p:spPr bwMode="auto">
          <a:xfrm>
            <a:off x="9163050" y="4276725"/>
            <a:ext cx="2070100" cy="0"/>
          </a:xfrm>
          <a:prstGeom prst="line">
            <a:avLst/>
          </a:prstGeom>
          <a:noFill/>
          <a:ln w="12700">
            <a:solidFill>
              <a:srgbClr val="FDFDFD"/>
            </a:solidFill>
            <a:round/>
            <a:headEnd type="oval" w="med" len="med"/>
            <a:tailEnd type="oval" w="med" len="med"/>
          </a:ln>
        </p:spPr>
      </p:cxnSp>
      <p:grpSp>
        <p:nvGrpSpPr>
          <p:cNvPr id="24593" name="Group 27"/>
          <p:cNvGrpSpPr>
            <a:grpSpLocks/>
          </p:cNvGrpSpPr>
          <p:nvPr/>
        </p:nvGrpSpPr>
        <p:grpSpPr bwMode="auto">
          <a:xfrm flipH="1" flipV="1">
            <a:off x="8437563" y="5065713"/>
            <a:ext cx="2767012" cy="381000"/>
            <a:chOff x="0" y="0"/>
            <a:chExt cx="2079646" cy="286009"/>
          </a:xfrm>
        </p:grpSpPr>
        <p:cxnSp>
          <p:nvCxnSpPr>
            <p:cNvPr id="24608" name="Straight Connector 28@|9FFC:0|FBC:0|LFC:1554685|LBC:16777215"/>
            <p:cNvCxnSpPr>
              <a:cxnSpLocks noChangeShapeType="1"/>
            </p:cNvCxnSpPr>
            <p:nvPr/>
          </p:nvCxnSpPr>
          <p:spPr bwMode="auto">
            <a:xfrm flipH="1">
              <a:off x="1846599" y="0"/>
              <a:ext cx="233047" cy="285164"/>
            </a:xfrm>
            <a:prstGeom prst="line">
              <a:avLst/>
            </a:prstGeom>
            <a:noFill/>
            <a:ln w="12700">
              <a:solidFill>
                <a:srgbClr val="FDFDFD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24609" name="Straight Connector 29@|9FFC:0|FBC:0|LFC:1554685|LBC:16777215"/>
            <p:cNvCxnSpPr>
              <a:cxnSpLocks noChangeShapeType="1"/>
            </p:cNvCxnSpPr>
            <p:nvPr/>
          </p:nvCxnSpPr>
          <p:spPr bwMode="auto">
            <a:xfrm flipH="1">
              <a:off x="0" y="286009"/>
              <a:ext cx="1843424" cy="0"/>
            </a:xfrm>
            <a:prstGeom prst="line">
              <a:avLst/>
            </a:prstGeom>
            <a:noFill/>
            <a:ln w="12700">
              <a:solidFill>
                <a:srgbClr val="FDFDFD"/>
              </a:solidFill>
              <a:round/>
              <a:headEnd type="oval" w="med" len="med"/>
              <a:tailEnd type="oval" w="med" len="med"/>
            </a:ln>
          </p:spPr>
        </p:cxnSp>
      </p:grpSp>
      <p:sp>
        <p:nvSpPr>
          <p:cNvPr id="24594" name="Freeform 71"/>
          <p:cNvSpPr>
            <a:spLocks noEditPoints="1" noChangeArrowheads="1"/>
          </p:cNvSpPr>
          <p:nvPr/>
        </p:nvSpPr>
        <p:spPr bwMode="auto">
          <a:xfrm>
            <a:off x="3897313" y="2319338"/>
            <a:ext cx="520700" cy="488950"/>
          </a:xfrm>
          <a:custGeom>
            <a:avLst/>
            <a:gdLst>
              <a:gd name="T0" fmla="*/ 1092650250 w 127"/>
              <a:gd name="T1" fmla="*/ 371413027 h 119"/>
              <a:gd name="T2" fmla="*/ 437060023 w 127"/>
              <a:gd name="T3" fmla="*/ 759709206 h 119"/>
              <a:gd name="T4" fmla="*/ 0 w 127"/>
              <a:gd name="T5" fmla="*/ 438941525 h 119"/>
              <a:gd name="T6" fmla="*/ 655590099 w 127"/>
              <a:gd name="T7" fmla="*/ 0 h 119"/>
              <a:gd name="T8" fmla="*/ 1092650250 w 127"/>
              <a:gd name="T9" fmla="*/ 371413027 h 119"/>
              <a:gd name="T10" fmla="*/ 1092650250 w 127"/>
              <a:gd name="T11" fmla="*/ 1164888665 h 119"/>
              <a:gd name="T12" fmla="*/ 655590099 w 127"/>
              <a:gd name="T13" fmla="*/ 1536301564 h 119"/>
              <a:gd name="T14" fmla="*/ 0 w 127"/>
              <a:gd name="T15" fmla="*/ 1131122362 h 119"/>
              <a:gd name="T16" fmla="*/ 437060023 w 127"/>
              <a:gd name="T17" fmla="*/ 759709206 h 119"/>
              <a:gd name="T18" fmla="*/ 1092650250 w 127"/>
              <a:gd name="T19" fmla="*/ 1164888665 h 119"/>
              <a:gd name="T20" fmla="*/ 1697810105 w 127"/>
              <a:gd name="T21" fmla="*/ 1637596364 h 119"/>
              <a:gd name="T22" fmla="*/ 1092650250 w 127"/>
              <a:gd name="T23" fmla="*/ 2009009263 h 119"/>
              <a:gd name="T24" fmla="*/ 437060023 w 127"/>
              <a:gd name="T25" fmla="*/ 1637596364 h 119"/>
              <a:gd name="T26" fmla="*/ 437060023 w 127"/>
              <a:gd name="T27" fmla="*/ 1502535261 h 119"/>
              <a:gd name="T28" fmla="*/ 655590099 w 127"/>
              <a:gd name="T29" fmla="*/ 1603830061 h 119"/>
              <a:gd name="T30" fmla="*/ 1092650250 w 127"/>
              <a:gd name="T31" fmla="*/ 1249300314 h 119"/>
              <a:gd name="T32" fmla="*/ 1529710145 w 127"/>
              <a:gd name="T33" fmla="*/ 1603830061 h 119"/>
              <a:gd name="T34" fmla="*/ 1697810105 w 127"/>
              <a:gd name="T35" fmla="*/ 1502535261 h 119"/>
              <a:gd name="T36" fmla="*/ 1697810105 w 127"/>
              <a:gd name="T37" fmla="*/ 1637596364 h 119"/>
              <a:gd name="T38" fmla="*/ 2134869999 w 127"/>
              <a:gd name="T39" fmla="*/ 438941525 h 119"/>
              <a:gd name="T40" fmla="*/ 1697810105 w 127"/>
              <a:gd name="T41" fmla="*/ 759709206 h 119"/>
              <a:gd name="T42" fmla="*/ 1092650250 w 127"/>
              <a:gd name="T43" fmla="*/ 371413027 h 119"/>
              <a:gd name="T44" fmla="*/ 1529710145 w 127"/>
              <a:gd name="T45" fmla="*/ 0 h 119"/>
              <a:gd name="T46" fmla="*/ 2134869999 w 127"/>
              <a:gd name="T47" fmla="*/ 438941525 h 119"/>
              <a:gd name="T48" fmla="*/ 2134869999 w 127"/>
              <a:gd name="T49" fmla="*/ 1131122362 h 119"/>
              <a:gd name="T50" fmla="*/ 1529710145 w 127"/>
              <a:gd name="T51" fmla="*/ 1536301564 h 119"/>
              <a:gd name="T52" fmla="*/ 1092650250 w 127"/>
              <a:gd name="T53" fmla="*/ 1164888665 h 119"/>
              <a:gd name="T54" fmla="*/ 1697810105 w 127"/>
              <a:gd name="T55" fmla="*/ 759709206 h 119"/>
              <a:gd name="T56" fmla="*/ 2134869999 w 127"/>
              <a:gd name="T57" fmla="*/ 1131122362 h 11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27"/>
              <a:gd name="T88" fmla="*/ 0 h 119"/>
              <a:gd name="T89" fmla="*/ 127 w 127"/>
              <a:gd name="T90" fmla="*/ 119 h 119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27" h="119">
                <a:moveTo>
                  <a:pt x="65" y="22"/>
                </a:moveTo>
                <a:lnTo>
                  <a:pt x="26" y="45"/>
                </a:lnTo>
                <a:lnTo>
                  <a:pt x="0" y="26"/>
                </a:lnTo>
                <a:lnTo>
                  <a:pt x="39" y="0"/>
                </a:lnTo>
                <a:lnTo>
                  <a:pt x="65" y="22"/>
                </a:lnTo>
                <a:close/>
                <a:moveTo>
                  <a:pt x="65" y="69"/>
                </a:moveTo>
                <a:lnTo>
                  <a:pt x="39" y="91"/>
                </a:lnTo>
                <a:lnTo>
                  <a:pt x="0" y="67"/>
                </a:lnTo>
                <a:lnTo>
                  <a:pt x="26" y="45"/>
                </a:lnTo>
                <a:lnTo>
                  <a:pt x="65" y="69"/>
                </a:lnTo>
                <a:close/>
                <a:moveTo>
                  <a:pt x="101" y="97"/>
                </a:moveTo>
                <a:lnTo>
                  <a:pt x="65" y="119"/>
                </a:lnTo>
                <a:lnTo>
                  <a:pt x="26" y="97"/>
                </a:lnTo>
                <a:lnTo>
                  <a:pt x="26" y="89"/>
                </a:lnTo>
                <a:lnTo>
                  <a:pt x="39" y="95"/>
                </a:lnTo>
                <a:lnTo>
                  <a:pt x="65" y="74"/>
                </a:lnTo>
                <a:lnTo>
                  <a:pt x="91" y="95"/>
                </a:lnTo>
                <a:lnTo>
                  <a:pt x="101" y="89"/>
                </a:lnTo>
                <a:lnTo>
                  <a:pt x="101" y="97"/>
                </a:lnTo>
                <a:close/>
                <a:moveTo>
                  <a:pt x="127" y="26"/>
                </a:moveTo>
                <a:lnTo>
                  <a:pt x="101" y="45"/>
                </a:lnTo>
                <a:lnTo>
                  <a:pt x="65" y="22"/>
                </a:lnTo>
                <a:lnTo>
                  <a:pt x="91" y="0"/>
                </a:lnTo>
                <a:lnTo>
                  <a:pt x="127" y="26"/>
                </a:lnTo>
                <a:close/>
                <a:moveTo>
                  <a:pt x="127" y="67"/>
                </a:moveTo>
                <a:lnTo>
                  <a:pt x="91" y="91"/>
                </a:lnTo>
                <a:lnTo>
                  <a:pt x="65" y="69"/>
                </a:lnTo>
                <a:lnTo>
                  <a:pt x="101" y="45"/>
                </a:lnTo>
                <a:lnTo>
                  <a:pt x="127" y="67"/>
                </a:lnTo>
                <a:close/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5" name="Freeform 103"/>
          <p:cNvSpPr>
            <a:spLocks noChangeArrowheads="1"/>
          </p:cNvSpPr>
          <p:nvPr/>
        </p:nvSpPr>
        <p:spPr bwMode="auto">
          <a:xfrm>
            <a:off x="3435350" y="4098925"/>
            <a:ext cx="342900" cy="355600"/>
          </a:xfrm>
          <a:custGeom>
            <a:avLst/>
            <a:gdLst>
              <a:gd name="T0" fmla="*/ 2026623431 w 57"/>
              <a:gd name="T1" fmla="*/ 181633248 h 59"/>
              <a:gd name="T2" fmla="*/ 1194260598 w 57"/>
              <a:gd name="T3" fmla="*/ 980805194 h 59"/>
              <a:gd name="T4" fmla="*/ 1194260598 w 57"/>
              <a:gd name="T5" fmla="*/ 1997941850 h 59"/>
              <a:gd name="T6" fmla="*/ 1628540700 w 57"/>
              <a:gd name="T7" fmla="*/ 1997941850 h 59"/>
              <a:gd name="T8" fmla="*/ 1700916644 w 57"/>
              <a:gd name="T9" fmla="*/ 2070592720 h 59"/>
              <a:gd name="T10" fmla="*/ 1628540700 w 57"/>
              <a:gd name="T11" fmla="*/ 2143243589 h 59"/>
              <a:gd name="T12" fmla="*/ 470464878 w 57"/>
              <a:gd name="T13" fmla="*/ 2143243589 h 59"/>
              <a:gd name="T14" fmla="*/ 361897860 w 57"/>
              <a:gd name="T15" fmla="*/ 2070592720 h 59"/>
              <a:gd name="T16" fmla="*/ 470464878 w 57"/>
              <a:gd name="T17" fmla="*/ 1997941850 h 59"/>
              <a:gd name="T18" fmla="*/ 868553812 w 57"/>
              <a:gd name="T19" fmla="*/ 1997941850 h 59"/>
              <a:gd name="T20" fmla="*/ 868553812 w 57"/>
              <a:gd name="T21" fmla="*/ 980805194 h 59"/>
              <a:gd name="T22" fmla="*/ 72381983 w 57"/>
              <a:gd name="T23" fmla="*/ 181633248 h 59"/>
              <a:gd name="T24" fmla="*/ 0 w 57"/>
              <a:gd name="T25" fmla="*/ 72650893 h 59"/>
              <a:gd name="T26" fmla="*/ 144757950 w 57"/>
              <a:gd name="T27" fmla="*/ 0 h 59"/>
              <a:gd name="T28" fmla="*/ 1954247487 w 57"/>
              <a:gd name="T29" fmla="*/ 0 h 59"/>
              <a:gd name="T30" fmla="*/ 2062814410 w 57"/>
              <a:gd name="T31" fmla="*/ 72650893 h 59"/>
              <a:gd name="T32" fmla="*/ 2026623431 w 57"/>
              <a:gd name="T33" fmla="*/ 181633248 h 5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57"/>
              <a:gd name="T52" fmla="*/ 0 h 59"/>
              <a:gd name="T53" fmla="*/ 57 w 57"/>
              <a:gd name="T54" fmla="*/ 59 h 59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57" h="59">
                <a:moveTo>
                  <a:pt x="56" y="5"/>
                </a:moveTo>
                <a:cubicBezTo>
                  <a:pt x="33" y="27"/>
                  <a:pt x="33" y="27"/>
                  <a:pt x="33" y="27"/>
                </a:cubicBezTo>
                <a:cubicBezTo>
                  <a:pt x="33" y="55"/>
                  <a:pt x="33" y="55"/>
                  <a:pt x="33" y="55"/>
                </a:cubicBezTo>
                <a:cubicBezTo>
                  <a:pt x="45" y="55"/>
                  <a:pt x="45" y="55"/>
                  <a:pt x="45" y="55"/>
                </a:cubicBezTo>
                <a:cubicBezTo>
                  <a:pt x="46" y="55"/>
                  <a:pt x="47" y="56"/>
                  <a:pt x="47" y="57"/>
                </a:cubicBezTo>
                <a:cubicBezTo>
                  <a:pt x="47" y="58"/>
                  <a:pt x="46" y="59"/>
                  <a:pt x="45" y="59"/>
                </a:cubicBezTo>
                <a:cubicBezTo>
                  <a:pt x="13" y="59"/>
                  <a:pt x="13" y="59"/>
                  <a:pt x="13" y="59"/>
                </a:cubicBezTo>
                <a:cubicBezTo>
                  <a:pt x="12" y="59"/>
                  <a:pt x="10" y="58"/>
                  <a:pt x="10" y="57"/>
                </a:cubicBezTo>
                <a:cubicBezTo>
                  <a:pt x="10" y="56"/>
                  <a:pt x="12" y="55"/>
                  <a:pt x="13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27"/>
                  <a:pt x="24" y="27"/>
                  <a:pt x="24" y="27"/>
                </a:cubicBezTo>
                <a:cubicBezTo>
                  <a:pt x="2" y="5"/>
                  <a:pt x="2" y="5"/>
                  <a:pt x="2" y="5"/>
                </a:cubicBezTo>
                <a:cubicBezTo>
                  <a:pt x="1" y="4"/>
                  <a:pt x="0" y="3"/>
                  <a:pt x="0" y="2"/>
                </a:cubicBezTo>
                <a:cubicBezTo>
                  <a:pt x="0" y="0"/>
                  <a:pt x="2" y="0"/>
                  <a:pt x="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5" y="0"/>
                  <a:pt x="57" y="0"/>
                  <a:pt x="57" y="2"/>
                </a:cubicBezTo>
                <a:cubicBezTo>
                  <a:pt x="57" y="3"/>
                  <a:pt x="57" y="4"/>
                  <a:pt x="56" y="5"/>
                </a:cubicBezTo>
                <a:close/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6" name="Freeform 113"/>
          <p:cNvSpPr>
            <a:spLocks noEditPoints="1" noChangeArrowheads="1"/>
          </p:cNvSpPr>
          <p:nvPr/>
        </p:nvSpPr>
        <p:spPr bwMode="auto">
          <a:xfrm>
            <a:off x="3944938" y="5683250"/>
            <a:ext cx="428625" cy="336550"/>
          </a:xfrm>
          <a:custGeom>
            <a:avLst/>
            <a:gdLst>
              <a:gd name="T0" fmla="*/ 2147483647 w 64"/>
              <a:gd name="T1" fmla="*/ 906127364 h 50"/>
              <a:gd name="T2" fmla="*/ 1973550130 w 64"/>
              <a:gd name="T3" fmla="*/ 1948173770 h 50"/>
              <a:gd name="T4" fmla="*/ 1255891162 w 64"/>
              <a:gd name="T5" fmla="*/ 2129399159 h 50"/>
              <a:gd name="T6" fmla="*/ 807361893 w 64"/>
              <a:gd name="T7" fmla="*/ 2084092811 h 50"/>
              <a:gd name="T8" fmla="*/ 493387533 w 64"/>
              <a:gd name="T9" fmla="*/ 1948173770 h 50"/>
              <a:gd name="T10" fmla="*/ 179413016 w 64"/>
              <a:gd name="T11" fmla="*/ 2147483647 h 50"/>
              <a:gd name="T12" fmla="*/ 0 w 64"/>
              <a:gd name="T13" fmla="*/ 2129399159 h 50"/>
              <a:gd name="T14" fmla="*/ 0 w 64"/>
              <a:gd name="T15" fmla="*/ 2084092811 h 50"/>
              <a:gd name="T16" fmla="*/ 313974465 w 64"/>
              <a:gd name="T17" fmla="*/ 1676335266 h 50"/>
              <a:gd name="T18" fmla="*/ 269122898 w 64"/>
              <a:gd name="T19" fmla="*/ 1540416225 h 50"/>
              <a:gd name="T20" fmla="*/ 224264634 w 64"/>
              <a:gd name="T21" fmla="*/ 1359190836 h 50"/>
              <a:gd name="T22" fmla="*/ 1121336462 w 64"/>
              <a:gd name="T23" fmla="*/ 362450883 h 50"/>
              <a:gd name="T24" fmla="*/ 2147483647 w 64"/>
              <a:gd name="T25" fmla="*/ 135919094 h 50"/>
              <a:gd name="T26" fmla="*/ 2147483647 w 64"/>
              <a:gd name="T27" fmla="*/ 0 h 50"/>
              <a:gd name="T28" fmla="*/ 2147483647 w 64"/>
              <a:gd name="T29" fmla="*/ 588982724 h 50"/>
              <a:gd name="T30" fmla="*/ 2147483647 w 64"/>
              <a:gd name="T31" fmla="*/ 906127364 h 50"/>
              <a:gd name="T32" fmla="*/ 1928691867 w 64"/>
              <a:gd name="T33" fmla="*/ 815514459 h 50"/>
              <a:gd name="T34" fmla="*/ 627948929 w 64"/>
              <a:gd name="T35" fmla="*/ 1449803530 h 50"/>
              <a:gd name="T36" fmla="*/ 583090666 w 64"/>
              <a:gd name="T37" fmla="*/ 1540416225 h 50"/>
              <a:gd name="T38" fmla="*/ 717652062 w 64"/>
              <a:gd name="T39" fmla="*/ 1631028919 h 50"/>
              <a:gd name="T40" fmla="*/ 762510326 w 64"/>
              <a:gd name="T41" fmla="*/ 1631028919 h 50"/>
              <a:gd name="T42" fmla="*/ 986775065 w 64"/>
              <a:gd name="T43" fmla="*/ 1404497183 h 50"/>
              <a:gd name="T44" fmla="*/ 1928691867 w 64"/>
              <a:gd name="T45" fmla="*/ 1042046406 h 50"/>
              <a:gd name="T46" fmla="*/ 2018401697 w 64"/>
              <a:gd name="T47" fmla="*/ 906127364 h 50"/>
              <a:gd name="T48" fmla="*/ 1928691867 w 64"/>
              <a:gd name="T49" fmla="*/ 815514459 h 5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64"/>
              <a:gd name="T76" fmla="*/ 0 h 50"/>
              <a:gd name="T77" fmla="*/ 64 w 64"/>
              <a:gd name="T78" fmla="*/ 50 h 50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7" name="Freeform 56"/>
          <p:cNvSpPr>
            <a:spLocks noEditPoints="1" noChangeArrowheads="1"/>
          </p:cNvSpPr>
          <p:nvPr/>
        </p:nvSpPr>
        <p:spPr bwMode="auto">
          <a:xfrm>
            <a:off x="7853363" y="2339975"/>
            <a:ext cx="428625" cy="428625"/>
          </a:xfrm>
          <a:custGeom>
            <a:avLst/>
            <a:gdLst>
              <a:gd name="T0" fmla="*/ 2147483647 w 64"/>
              <a:gd name="T1" fmla="*/ 1883840300 h 64"/>
              <a:gd name="T2" fmla="*/ 2147483647 w 64"/>
              <a:gd name="T3" fmla="*/ 1973550130 h 64"/>
              <a:gd name="T4" fmla="*/ 1480162389 w 64"/>
              <a:gd name="T5" fmla="*/ 2147483647 h 64"/>
              <a:gd name="T6" fmla="*/ 1435310822 w 64"/>
              <a:gd name="T7" fmla="*/ 2147483647 h 64"/>
              <a:gd name="T8" fmla="*/ 1345600992 w 64"/>
              <a:gd name="T9" fmla="*/ 2147483647 h 64"/>
              <a:gd name="T10" fmla="*/ 44851580 w 64"/>
              <a:gd name="T11" fmla="*/ 1973550130 h 64"/>
              <a:gd name="T12" fmla="*/ 0 w 64"/>
              <a:gd name="T13" fmla="*/ 1883840300 h 64"/>
              <a:gd name="T14" fmla="*/ 0 w 64"/>
              <a:gd name="T15" fmla="*/ 1031626632 h 64"/>
              <a:gd name="T16" fmla="*/ 44851580 w 64"/>
              <a:gd name="T17" fmla="*/ 897065235 h 64"/>
              <a:gd name="T18" fmla="*/ 1345600992 w 64"/>
              <a:gd name="T19" fmla="*/ 44851580 h 64"/>
              <a:gd name="T20" fmla="*/ 1435310822 w 64"/>
              <a:gd name="T21" fmla="*/ 0 h 64"/>
              <a:gd name="T22" fmla="*/ 1480162389 w 64"/>
              <a:gd name="T23" fmla="*/ 44851580 h 64"/>
              <a:gd name="T24" fmla="*/ 2147483647 w 64"/>
              <a:gd name="T25" fmla="*/ 897065235 h 64"/>
              <a:gd name="T26" fmla="*/ 2147483647 w 64"/>
              <a:gd name="T27" fmla="*/ 1031626632 h 64"/>
              <a:gd name="T28" fmla="*/ 2147483647 w 64"/>
              <a:gd name="T29" fmla="*/ 1883840300 h 64"/>
              <a:gd name="T30" fmla="*/ 538239099 w 64"/>
              <a:gd name="T31" fmla="*/ 1435310822 h 64"/>
              <a:gd name="T32" fmla="*/ 224264634 w 64"/>
              <a:gd name="T33" fmla="*/ 1255891162 h 64"/>
              <a:gd name="T34" fmla="*/ 224264634 w 64"/>
              <a:gd name="T35" fmla="*/ 1659575352 h 64"/>
              <a:gd name="T36" fmla="*/ 538239099 w 64"/>
              <a:gd name="T37" fmla="*/ 1435310822 h 64"/>
              <a:gd name="T38" fmla="*/ 1300749425 w 64"/>
              <a:gd name="T39" fmla="*/ 941923499 h 64"/>
              <a:gd name="T40" fmla="*/ 1300749425 w 64"/>
              <a:gd name="T41" fmla="*/ 358826031 h 64"/>
              <a:gd name="T42" fmla="*/ 313974465 w 64"/>
              <a:gd name="T43" fmla="*/ 1031626632 h 64"/>
              <a:gd name="T44" fmla="*/ 762510326 w 64"/>
              <a:gd name="T45" fmla="*/ 1300749425 h 64"/>
              <a:gd name="T46" fmla="*/ 1300749425 w 64"/>
              <a:gd name="T47" fmla="*/ 941923499 h 64"/>
              <a:gd name="T48" fmla="*/ 1300749425 w 64"/>
              <a:gd name="T49" fmla="*/ 2147483647 h 64"/>
              <a:gd name="T50" fmla="*/ 1300749425 w 64"/>
              <a:gd name="T51" fmla="*/ 1973550130 h 64"/>
              <a:gd name="T52" fmla="*/ 762510326 w 64"/>
              <a:gd name="T53" fmla="*/ 1614723785 h 64"/>
              <a:gd name="T54" fmla="*/ 313974465 w 64"/>
              <a:gd name="T55" fmla="*/ 1883840300 h 64"/>
              <a:gd name="T56" fmla="*/ 1300749425 w 64"/>
              <a:gd name="T57" fmla="*/ 2147483647 h 64"/>
              <a:gd name="T58" fmla="*/ 1838988734 w 64"/>
              <a:gd name="T59" fmla="*/ 1435310822 h 64"/>
              <a:gd name="T60" fmla="*/ 1435310822 w 64"/>
              <a:gd name="T61" fmla="*/ 1166188029 h 64"/>
              <a:gd name="T62" fmla="*/ 986775065 w 64"/>
              <a:gd name="T63" fmla="*/ 1435310822 h 64"/>
              <a:gd name="T64" fmla="*/ 1435310822 w 64"/>
              <a:gd name="T65" fmla="*/ 1749278485 h 64"/>
              <a:gd name="T66" fmla="*/ 1838988734 w 64"/>
              <a:gd name="T67" fmla="*/ 1435310822 h 64"/>
              <a:gd name="T68" fmla="*/ 2147483647 w 64"/>
              <a:gd name="T69" fmla="*/ 1031626632 h 64"/>
              <a:gd name="T70" fmla="*/ 1569865522 w 64"/>
              <a:gd name="T71" fmla="*/ 358826031 h 64"/>
              <a:gd name="T72" fmla="*/ 1569865522 w 64"/>
              <a:gd name="T73" fmla="*/ 941923499 h 64"/>
              <a:gd name="T74" fmla="*/ 2063253263 w 64"/>
              <a:gd name="T75" fmla="*/ 1300749425 h 64"/>
              <a:gd name="T76" fmla="*/ 2147483647 w 64"/>
              <a:gd name="T77" fmla="*/ 1031626632 h 64"/>
              <a:gd name="T78" fmla="*/ 2147483647 w 64"/>
              <a:gd name="T79" fmla="*/ 1883840300 h 64"/>
              <a:gd name="T80" fmla="*/ 2063253263 w 64"/>
              <a:gd name="T81" fmla="*/ 1614723785 h 64"/>
              <a:gd name="T82" fmla="*/ 1569865522 w 64"/>
              <a:gd name="T83" fmla="*/ 1973550130 h 64"/>
              <a:gd name="T84" fmla="*/ 1569865522 w 64"/>
              <a:gd name="T85" fmla="*/ 2147483647 h 64"/>
              <a:gd name="T86" fmla="*/ 2147483647 w 64"/>
              <a:gd name="T87" fmla="*/ 1883840300 h 64"/>
              <a:gd name="T88" fmla="*/ 2147483647 w 64"/>
              <a:gd name="T89" fmla="*/ 1659575352 h 64"/>
              <a:gd name="T90" fmla="*/ 2147483647 w 64"/>
              <a:gd name="T91" fmla="*/ 1255891162 h 64"/>
              <a:gd name="T92" fmla="*/ 2147483647 w 64"/>
              <a:gd name="T93" fmla="*/ 1435310822 h 64"/>
              <a:gd name="T94" fmla="*/ 2147483647 w 64"/>
              <a:gd name="T95" fmla="*/ 1659575352 h 6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64"/>
              <a:gd name="T145" fmla="*/ 0 h 64"/>
              <a:gd name="T146" fmla="*/ 64 w 64"/>
              <a:gd name="T147" fmla="*/ 64 h 64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8" name="Freeform 144"/>
          <p:cNvSpPr>
            <a:spLocks noEditPoints="1" noChangeArrowheads="1"/>
          </p:cNvSpPr>
          <p:nvPr/>
        </p:nvSpPr>
        <p:spPr bwMode="auto">
          <a:xfrm>
            <a:off x="8388350" y="4070350"/>
            <a:ext cx="477838" cy="414338"/>
          </a:xfrm>
          <a:custGeom>
            <a:avLst/>
            <a:gdLst>
              <a:gd name="T0" fmla="*/ 2147483647 w 59"/>
              <a:gd name="T1" fmla="*/ 1716098623 h 51"/>
              <a:gd name="T2" fmla="*/ 2147483647 w 59"/>
              <a:gd name="T3" fmla="*/ 1848109920 h 51"/>
              <a:gd name="T4" fmla="*/ 1311859852 w 59"/>
              <a:gd name="T5" fmla="*/ 2112124390 h 51"/>
              <a:gd name="T6" fmla="*/ 1311859852 w 59"/>
              <a:gd name="T7" fmla="*/ 2147483647 h 51"/>
              <a:gd name="T8" fmla="*/ 1246266479 w 59"/>
              <a:gd name="T9" fmla="*/ 2147483647 h 51"/>
              <a:gd name="T10" fmla="*/ 2147483647 w 59"/>
              <a:gd name="T11" fmla="*/ 2147483647 h 51"/>
              <a:gd name="T12" fmla="*/ 2147483647 w 59"/>
              <a:gd name="T13" fmla="*/ 2147483647 h 51"/>
              <a:gd name="T14" fmla="*/ 2147483647 w 59"/>
              <a:gd name="T15" fmla="*/ 2147483647 h 51"/>
              <a:gd name="T16" fmla="*/ 1049486110 w 59"/>
              <a:gd name="T17" fmla="*/ 2147483647 h 51"/>
              <a:gd name="T18" fmla="*/ 852705993 w 59"/>
              <a:gd name="T19" fmla="*/ 2147483647 h 51"/>
              <a:gd name="T20" fmla="*/ 1049486110 w 59"/>
              <a:gd name="T21" fmla="*/ 2147483647 h 51"/>
              <a:gd name="T22" fmla="*/ 590340603 w 59"/>
              <a:gd name="T23" fmla="*/ 330016183 h 51"/>
              <a:gd name="T24" fmla="*/ 131186776 w 59"/>
              <a:gd name="T25" fmla="*/ 330016183 h 51"/>
              <a:gd name="T26" fmla="*/ 0 w 59"/>
              <a:gd name="T27" fmla="*/ 198012947 h 51"/>
              <a:gd name="T28" fmla="*/ 131186776 w 59"/>
              <a:gd name="T29" fmla="*/ 0 h 51"/>
              <a:gd name="T30" fmla="*/ 721519249 w 59"/>
              <a:gd name="T31" fmla="*/ 0 h 51"/>
              <a:gd name="T32" fmla="*/ 918299365 w 59"/>
              <a:gd name="T33" fmla="*/ 330016183 h 51"/>
              <a:gd name="T34" fmla="*/ 2147483647 w 59"/>
              <a:gd name="T35" fmla="*/ 330016183 h 51"/>
              <a:gd name="T36" fmla="*/ 2147483647 w 59"/>
              <a:gd name="T37" fmla="*/ 462027480 h 51"/>
              <a:gd name="T38" fmla="*/ 2147483647 w 59"/>
              <a:gd name="T39" fmla="*/ 1716098623 h 51"/>
              <a:gd name="T40" fmla="*/ 1180673107 w 59"/>
              <a:gd name="T41" fmla="*/ 2147483647 h 51"/>
              <a:gd name="T42" fmla="*/ 852705993 w 59"/>
              <a:gd name="T43" fmla="*/ 2147483647 h 51"/>
              <a:gd name="T44" fmla="*/ 1180673107 w 59"/>
              <a:gd name="T45" fmla="*/ 2147483647 h 51"/>
              <a:gd name="T46" fmla="*/ 1508639968 w 59"/>
              <a:gd name="T47" fmla="*/ 2147483647 h 51"/>
              <a:gd name="T48" fmla="*/ 1180673107 w 59"/>
              <a:gd name="T49" fmla="*/ 2147483647 h 51"/>
              <a:gd name="T50" fmla="*/ 2147483647 w 59"/>
              <a:gd name="T51" fmla="*/ 2147483647 h 51"/>
              <a:gd name="T52" fmla="*/ 2147483647 w 59"/>
              <a:gd name="T53" fmla="*/ 2147483647 h 51"/>
              <a:gd name="T54" fmla="*/ 2147483647 w 59"/>
              <a:gd name="T55" fmla="*/ 2147483647 h 51"/>
              <a:gd name="T56" fmla="*/ 2147483647 w 59"/>
              <a:gd name="T57" fmla="*/ 2147483647 h 51"/>
              <a:gd name="T58" fmla="*/ 2147483647 w 59"/>
              <a:gd name="T59" fmla="*/ 2147483647 h 5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59"/>
              <a:gd name="T91" fmla="*/ 0 h 51"/>
              <a:gd name="T92" fmla="*/ 59 w 59"/>
              <a:gd name="T93" fmla="*/ 51 h 5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9" name="Freeform 20"/>
          <p:cNvSpPr>
            <a:spLocks noChangeArrowheads="1"/>
          </p:cNvSpPr>
          <p:nvPr/>
        </p:nvSpPr>
        <p:spPr bwMode="auto">
          <a:xfrm>
            <a:off x="7889875" y="5675313"/>
            <a:ext cx="354013" cy="352425"/>
          </a:xfrm>
          <a:custGeom>
            <a:avLst/>
            <a:gdLst>
              <a:gd name="T0" fmla="*/ 1367185356 w 55"/>
              <a:gd name="T1" fmla="*/ 1108594581 h 55"/>
              <a:gd name="T2" fmla="*/ 1905774550 w 55"/>
              <a:gd name="T3" fmla="*/ 1642358114 h 55"/>
              <a:gd name="T4" fmla="*/ 2112923591 w 55"/>
              <a:gd name="T5" fmla="*/ 1437060997 h 55"/>
              <a:gd name="T6" fmla="*/ 2147483647 w 55"/>
              <a:gd name="T7" fmla="*/ 1396006700 h 55"/>
              <a:gd name="T8" fmla="*/ 2147483647 w 55"/>
              <a:gd name="T9" fmla="*/ 1478121702 h 55"/>
              <a:gd name="T10" fmla="*/ 2147483647 w 55"/>
              <a:gd name="T11" fmla="*/ 2135067751 h 55"/>
              <a:gd name="T12" fmla="*/ 2147483647 w 55"/>
              <a:gd name="T13" fmla="*/ 2147483647 h 55"/>
              <a:gd name="T14" fmla="*/ 1491476067 w 55"/>
              <a:gd name="T15" fmla="*/ 2147483647 h 55"/>
              <a:gd name="T16" fmla="*/ 1408611302 w 55"/>
              <a:gd name="T17" fmla="*/ 2147483647 h 55"/>
              <a:gd name="T18" fmla="*/ 1450043685 w 55"/>
              <a:gd name="T19" fmla="*/ 2094007046 h 55"/>
              <a:gd name="T20" fmla="*/ 1657192725 w 55"/>
              <a:gd name="T21" fmla="*/ 1888709929 h 55"/>
              <a:gd name="T22" fmla="*/ 1118603933 w 55"/>
              <a:gd name="T23" fmla="*/ 1354945995 h 55"/>
              <a:gd name="T24" fmla="*/ 621447322 w 55"/>
              <a:gd name="T25" fmla="*/ 1888709929 h 55"/>
              <a:gd name="T26" fmla="*/ 828596362 w 55"/>
              <a:gd name="T27" fmla="*/ 2094007046 h 55"/>
              <a:gd name="T28" fmla="*/ 828596362 w 55"/>
              <a:gd name="T29" fmla="*/ 2147483647 h 55"/>
              <a:gd name="T30" fmla="*/ 745738034 w 55"/>
              <a:gd name="T31" fmla="*/ 2147483647 h 55"/>
              <a:gd name="T32" fmla="*/ 82858354 w 55"/>
              <a:gd name="T33" fmla="*/ 2147483647 h 55"/>
              <a:gd name="T34" fmla="*/ 0 w 55"/>
              <a:gd name="T35" fmla="*/ 2135067751 h 55"/>
              <a:gd name="T36" fmla="*/ 0 w 55"/>
              <a:gd name="T37" fmla="*/ 1478121702 h 55"/>
              <a:gd name="T38" fmla="*/ 41432395 w 55"/>
              <a:gd name="T39" fmla="*/ 1396006700 h 55"/>
              <a:gd name="T40" fmla="*/ 165716708 w 55"/>
              <a:gd name="T41" fmla="*/ 1437060997 h 55"/>
              <a:gd name="T42" fmla="*/ 372865799 w 55"/>
              <a:gd name="T43" fmla="*/ 1642358114 h 55"/>
              <a:gd name="T44" fmla="*/ 870028946 w 55"/>
              <a:gd name="T45" fmla="*/ 1108594581 h 55"/>
              <a:gd name="T46" fmla="*/ 372865799 w 55"/>
              <a:gd name="T47" fmla="*/ 574824439 h 55"/>
              <a:gd name="T48" fmla="*/ 165716708 w 55"/>
              <a:gd name="T49" fmla="*/ 821182261 h 55"/>
              <a:gd name="T50" fmla="*/ 82858354 w 55"/>
              <a:gd name="T51" fmla="*/ 821182261 h 55"/>
              <a:gd name="T52" fmla="*/ 41432395 w 55"/>
              <a:gd name="T53" fmla="*/ 821182261 h 55"/>
              <a:gd name="T54" fmla="*/ 0 w 55"/>
              <a:gd name="T55" fmla="*/ 739060851 h 55"/>
              <a:gd name="T56" fmla="*/ 0 w 55"/>
              <a:gd name="T57" fmla="*/ 82115027 h 55"/>
              <a:gd name="T58" fmla="*/ 82858354 w 55"/>
              <a:gd name="T59" fmla="*/ 0 h 55"/>
              <a:gd name="T60" fmla="*/ 745738034 w 55"/>
              <a:gd name="T61" fmla="*/ 0 h 55"/>
              <a:gd name="T62" fmla="*/ 828596362 w 55"/>
              <a:gd name="T63" fmla="*/ 41060717 h 55"/>
              <a:gd name="T64" fmla="*/ 828596362 w 55"/>
              <a:gd name="T65" fmla="*/ 164236462 h 55"/>
              <a:gd name="T66" fmla="*/ 621447322 w 55"/>
              <a:gd name="T67" fmla="*/ 369533629 h 55"/>
              <a:gd name="T68" fmla="*/ 1118603933 w 55"/>
              <a:gd name="T69" fmla="*/ 862236759 h 55"/>
              <a:gd name="T70" fmla="*/ 1657192725 w 55"/>
              <a:gd name="T71" fmla="*/ 369533629 h 55"/>
              <a:gd name="T72" fmla="*/ 1450043685 w 55"/>
              <a:gd name="T73" fmla="*/ 164236462 h 55"/>
              <a:gd name="T74" fmla="*/ 1408611302 w 55"/>
              <a:gd name="T75" fmla="*/ 41060717 h 55"/>
              <a:gd name="T76" fmla="*/ 1491476067 w 55"/>
              <a:gd name="T77" fmla="*/ 0 h 55"/>
              <a:gd name="T78" fmla="*/ 2147483647 w 55"/>
              <a:gd name="T79" fmla="*/ 0 h 55"/>
              <a:gd name="T80" fmla="*/ 2147483647 w 55"/>
              <a:gd name="T81" fmla="*/ 82115027 h 55"/>
              <a:gd name="T82" fmla="*/ 2147483647 w 55"/>
              <a:gd name="T83" fmla="*/ 739060851 h 55"/>
              <a:gd name="T84" fmla="*/ 2147483647 w 55"/>
              <a:gd name="T85" fmla="*/ 821182261 h 55"/>
              <a:gd name="T86" fmla="*/ 2147483647 w 55"/>
              <a:gd name="T87" fmla="*/ 821182261 h 55"/>
              <a:gd name="T88" fmla="*/ 2112923591 w 55"/>
              <a:gd name="T89" fmla="*/ 821182261 h 55"/>
              <a:gd name="T90" fmla="*/ 1905774550 w 55"/>
              <a:gd name="T91" fmla="*/ 574824439 h 55"/>
              <a:gd name="T92" fmla="*/ 1367185356 w 55"/>
              <a:gd name="T93" fmla="*/ 1108594581 h 5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5"/>
              <a:gd name="T142" fmla="*/ 0 h 55"/>
              <a:gd name="T143" fmla="*/ 55 w 55"/>
              <a:gd name="T144" fmla="*/ 55 h 55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5" h="55">
                <a:moveTo>
                  <a:pt x="33" y="27"/>
                </a:moveTo>
                <a:cubicBezTo>
                  <a:pt x="46" y="40"/>
                  <a:pt x="46" y="40"/>
                  <a:pt x="46" y="40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4"/>
                  <a:pt x="52" y="34"/>
                  <a:pt x="53" y="34"/>
                </a:cubicBezTo>
                <a:cubicBezTo>
                  <a:pt x="54" y="35"/>
                  <a:pt x="55" y="35"/>
                  <a:pt x="55" y="36"/>
                </a:cubicBezTo>
                <a:cubicBezTo>
                  <a:pt x="55" y="52"/>
                  <a:pt x="55" y="52"/>
                  <a:pt x="55" y="52"/>
                </a:cubicBezTo>
                <a:cubicBezTo>
                  <a:pt x="55" y="54"/>
                  <a:pt x="54" y="55"/>
                  <a:pt x="52" y="55"/>
                </a:cubicBezTo>
                <a:cubicBezTo>
                  <a:pt x="36" y="55"/>
                  <a:pt x="36" y="55"/>
                  <a:pt x="36" y="55"/>
                </a:cubicBezTo>
                <a:cubicBezTo>
                  <a:pt x="35" y="55"/>
                  <a:pt x="35" y="54"/>
                  <a:pt x="34" y="53"/>
                </a:cubicBezTo>
                <a:cubicBezTo>
                  <a:pt x="34" y="52"/>
                  <a:pt x="34" y="51"/>
                  <a:pt x="35" y="51"/>
                </a:cubicBezTo>
                <a:cubicBezTo>
                  <a:pt x="40" y="46"/>
                  <a:pt x="40" y="46"/>
                  <a:pt x="40" y="46"/>
                </a:cubicBezTo>
                <a:cubicBezTo>
                  <a:pt x="27" y="33"/>
                  <a:pt x="27" y="33"/>
                  <a:pt x="27" y="33"/>
                </a:cubicBezTo>
                <a:cubicBezTo>
                  <a:pt x="15" y="46"/>
                  <a:pt x="15" y="46"/>
                  <a:pt x="15" y="46"/>
                </a:cubicBezTo>
                <a:cubicBezTo>
                  <a:pt x="20" y="51"/>
                  <a:pt x="20" y="51"/>
                  <a:pt x="20" y="51"/>
                </a:cubicBezTo>
                <a:cubicBezTo>
                  <a:pt x="20" y="51"/>
                  <a:pt x="21" y="52"/>
                  <a:pt x="20" y="53"/>
                </a:cubicBezTo>
                <a:cubicBezTo>
                  <a:pt x="20" y="54"/>
                  <a:pt x="19" y="55"/>
                  <a:pt x="18" y="55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5"/>
                  <a:pt x="0" y="54"/>
                  <a:pt x="0" y="52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5"/>
                  <a:pt x="0" y="35"/>
                  <a:pt x="1" y="34"/>
                </a:cubicBezTo>
                <a:cubicBezTo>
                  <a:pt x="2" y="34"/>
                  <a:pt x="3" y="34"/>
                  <a:pt x="4" y="35"/>
                </a:cubicBezTo>
                <a:cubicBezTo>
                  <a:pt x="9" y="40"/>
                  <a:pt x="9" y="40"/>
                  <a:pt x="9" y="40"/>
                </a:cubicBezTo>
                <a:cubicBezTo>
                  <a:pt x="21" y="27"/>
                  <a:pt x="21" y="27"/>
                  <a:pt x="21" y="27"/>
                </a:cubicBezTo>
                <a:cubicBezTo>
                  <a:pt x="9" y="14"/>
                  <a:pt x="9" y="14"/>
                  <a:pt x="9" y="14"/>
                </a:cubicBezTo>
                <a:cubicBezTo>
                  <a:pt x="4" y="20"/>
                  <a:pt x="4" y="20"/>
                  <a:pt x="4" y="20"/>
                </a:cubicBezTo>
                <a:cubicBezTo>
                  <a:pt x="3" y="20"/>
                  <a:pt x="3" y="20"/>
                  <a:pt x="2" y="20"/>
                </a:cubicBezTo>
                <a:cubicBezTo>
                  <a:pt x="2" y="20"/>
                  <a:pt x="1" y="20"/>
                  <a:pt x="1" y="20"/>
                </a:cubicBezTo>
                <a:cubicBezTo>
                  <a:pt x="0" y="20"/>
                  <a:pt x="0" y="19"/>
                  <a:pt x="0" y="18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9" y="0"/>
                  <a:pt x="20" y="0"/>
                  <a:pt x="20" y="1"/>
                </a:cubicBezTo>
                <a:cubicBezTo>
                  <a:pt x="21" y="2"/>
                  <a:pt x="20" y="3"/>
                  <a:pt x="20" y="4"/>
                </a:cubicBezTo>
                <a:cubicBezTo>
                  <a:pt x="15" y="9"/>
                  <a:pt x="15" y="9"/>
                  <a:pt x="15" y="9"/>
                </a:cubicBezTo>
                <a:cubicBezTo>
                  <a:pt x="27" y="21"/>
                  <a:pt x="27" y="21"/>
                  <a:pt x="27" y="21"/>
                </a:cubicBezTo>
                <a:cubicBezTo>
                  <a:pt x="40" y="9"/>
                  <a:pt x="40" y="9"/>
                  <a:pt x="40" y="9"/>
                </a:cubicBezTo>
                <a:cubicBezTo>
                  <a:pt x="35" y="4"/>
                  <a:pt x="35" y="4"/>
                  <a:pt x="35" y="4"/>
                </a:cubicBezTo>
                <a:cubicBezTo>
                  <a:pt x="34" y="3"/>
                  <a:pt x="34" y="2"/>
                  <a:pt x="34" y="1"/>
                </a:cubicBezTo>
                <a:cubicBezTo>
                  <a:pt x="35" y="0"/>
                  <a:pt x="35" y="0"/>
                  <a:pt x="36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4" y="0"/>
                  <a:pt x="55" y="1"/>
                  <a:pt x="55" y="2"/>
                </a:cubicBezTo>
                <a:cubicBezTo>
                  <a:pt x="55" y="18"/>
                  <a:pt x="55" y="18"/>
                  <a:pt x="55" y="18"/>
                </a:cubicBezTo>
                <a:cubicBezTo>
                  <a:pt x="55" y="19"/>
                  <a:pt x="54" y="20"/>
                  <a:pt x="53" y="20"/>
                </a:cubicBezTo>
                <a:cubicBezTo>
                  <a:pt x="53" y="20"/>
                  <a:pt x="53" y="20"/>
                  <a:pt x="52" y="20"/>
                </a:cubicBezTo>
                <a:cubicBezTo>
                  <a:pt x="52" y="20"/>
                  <a:pt x="51" y="20"/>
                  <a:pt x="51" y="20"/>
                </a:cubicBezTo>
                <a:cubicBezTo>
                  <a:pt x="46" y="14"/>
                  <a:pt x="46" y="14"/>
                  <a:pt x="46" y="14"/>
                </a:cubicBezTo>
                <a:lnTo>
                  <a:pt x="33" y="27"/>
                </a:lnTo>
                <a:close/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0" name="Freeform 130"/>
          <p:cNvSpPr>
            <a:spLocks noEditPoints="1" noChangeArrowheads="1"/>
          </p:cNvSpPr>
          <p:nvPr/>
        </p:nvSpPr>
        <p:spPr bwMode="auto">
          <a:xfrm>
            <a:off x="5049838" y="3270250"/>
            <a:ext cx="2093912" cy="2014538"/>
          </a:xfrm>
          <a:custGeom>
            <a:avLst/>
            <a:gdLst>
              <a:gd name="T0" fmla="*/ 2147483647 w 746"/>
              <a:gd name="T1" fmla="*/ 94204180 h 719"/>
              <a:gd name="T2" fmla="*/ 2147483647 w 746"/>
              <a:gd name="T3" fmla="*/ 54952901 h 719"/>
              <a:gd name="T4" fmla="*/ 1867185769 w 746"/>
              <a:gd name="T5" fmla="*/ 204109982 h 719"/>
              <a:gd name="T6" fmla="*/ 2147483647 w 746"/>
              <a:gd name="T7" fmla="*/ 2147483647 h 719"/>
              <a:gd name="T8" fmla="*/ 2147483647 w 746"/>
              <a:gd name="T9" fmla="*/ 2147483647 h 719"/>
              <a:gd name="T10" fmla="*/ 2147483647 w 746"/>
              <a:gd name="T11" fmla="*/ 102054991 h 719"/>
              <a:gd name="T12" fmla="*/ 2147483647 w 746"/>
              <a:gd name="T13" fmla="*/ 78505336 h 719"/>
              <a:gd name="T14" fmla="*/ 2147483647 w 746"/>
              <a:gd name="T15" fmla="*/ 251214852 h 719"/>
              <a:gd name="T16" fmla="*/ 2147483647 w 746"/>
              <a:gd name="T17" fmla="*/ 204109982 h 719"/>
              <a:gd name="T18" fmla="*/ 2147483647 w 746"/>
              <a:gd name="T19" fmla="*/ 70654525 h 719"/>
              <a:gd name="T20" fmla="*/ 2147483647 w 746"/>
              <a:gd name="T21" fmla="*/ 62803713 h 719"/>
              <a:gd name="T22" fmla="*/ 2147483647 w 746"/>
              <a:gd name="T23" fmla="*/ 70654525 h 719"/>
              <a:gd name="T24" fmla="*/ 2147483647 w 746"/>
              <a:gd name="T25" fmla="*/ 78505336 h 719"/>
              <a:gd name="T26" fmla="*/ 2147483647 w 746"/>
              <a:gd name="T27" fmla="*/ 141306247 h 719"/>
              <a:gd name="T28" fmla="*/ 2147483647 w 746"/>
              <a:gd name="T29" fmla="*/ 2147483647 h 719"/>
              <a:gd name="T30" fmla="*/ 2147483647 w 746"/>
              <a:gd name="T31" fmla="*/ 2072511301 h 719"/>
              <a:gd name="T32" fmla="*/ 2147483647 w 746"/>
              <a:gd name="T33" fmla="*/ 557379782 h 719"/>
              <a:gd name="T34" fmla="*/ 2147483647 w 746"/>
              <a:gd name="T35" fmla="*/ 392521143 h 719"/>
              <a:gd name="T36" fmla="*/ 2147483647 w 746"/>
              <a:gd name="T37" fmla="*/ 690837976 h 719"/>
              <a:gd name="T38" fmla="*/ 2147483647 w 746"/>
              <a:gd name="T39" fmla="*/ 651583918 h 719"/>
              <a:gd name="T40" fmla="*/ 2147483647 w 746"/>
              <a:gd name="T41" fmla="*/ 1051955873 h 719"/>
              <a:gd name="T42" fmla="*/ 2147483647 w 746"/>
              <a:gd name="T43" fmla="*/ 1106908752 h 719"/>
              <a:gd name="T44" fmla="*/ 2147483647 w 746"/>
              <a:gd name="T45" fmla="*/ 1664291511 h 719"/>
              <a:gd name="T46" fmla="*/ 2147483647 w 746"/>
              <a:gd name="T47" fmla="*/ 1687841144 h 719"/>
              <a:gd name="T48" fmla="*/ 2147483647 w 746"/>
              <a:gd name="T49" fmla="*/ 2048961668 h 719"/>
              <a:gd name="T50" fmla="*/ 2147483647 w 746"/>
              <a:gd name="T51" fmla="*/ 2147483647 h 719"/>
              <a:gd name="T52" fmla="*/ 2147483647 w 746"/>
              <a:gd name="T53" fmla="*/ 180560306 h 719"/>
              <a:gd name="T54" fmla="*/ 2147483647 w 746"/>
              <a:gd name="T55" fmla="*/ 314015741 h 719"/>
              <a:gd name="T56" fmla="*/ 2147483647 w 746"/>
              <a:gd name="T57" fmla="*/ 486725279 h 719"/>
              <a:gd name="T58" fmla="*/ 2147483647 w 746"/>
              <a:gd name="T59" fmla="*/ 2147483647 h 719"/>
              <a:gd name="T60" fmla="*/ 2147483647 w 746"/>
              <a:gd name="T61" fmla="*/ 2147483647 h 719"/>
              <a:gd name="T62" fmla="*/ 2147483647 w 746"/>
              <a:gd name="T63" fmla="*/ 965602549 h 719"/>
              <a:gd name="T64" fmla="*/ 2147483647 w 746"/>
              <a:gd name="T65" fmla="*/ 1295319826 h 719"/>
              <a:gd name="T66" fmla="*/ 2147483647 w 746"/>
              <a:gd name="T67" fmla="*/ 1201115690 h 719"/>
              <a:gd name="T68" fmla="*/ 2147483647 w 746"/>
              <a:gd name="T69" fmla="*/ 2147483647 h 719"/>
              <a:gd name="T70" fmla="*/ 2147483647 w 746"/>
              <a:gd name="T71" fmla="*/ 2147483647 h 719"/>
              <a:gd name="T72" fmla="*/ 378164488 w 746"/>
              <a:gd name="T73" fmla="*/ 2147483647 h 719"/>
              <a:gd name="T74" fmla="*/ 992679918 w 746"/>
              <a:gd name="T75" fmla="*/ 2147483647 h 719"/>
              <a:gd name="T76" fmla="*/ 1307819185 w 746"/>
              <a:gd name="T77" fmla="*/ 2147483647 h 719"/>
              <a:gd name="T78" fmla="*/ 86661566 w 746"/>
              <a:gd name="T79" fmla="*/ 2147483647 h 719"/>
              <a:gd name="T80" fmla="*/ 2147483647 w 746"/>
              <a:gd name="T81" fmla="*/ 549528970 h 719"/>
              <a:gd name="T82" fmla="*/ 693300948 w 746"/>
              <a:gd name="T83" fmla="*/ 1263919381 h 719"/>
              <a:gd name="T84" fmla="*/ 2147483647 w 746"/>
              <a:gd name="T85" fmla="*/ 23552446 h 719"/>
              <a:gd name="T86" fmla="*/ 2147483647 w 746"/>
              <a:gd name="T87" fmla="*/ 7850814 h 719"/>
              <a:gd name="T88" fmla="*/ 2147483647 w 746"/>
              <a:gd name="T89" fmla="*/ 7850814 h 719"/>
              <a:gd name="T90" fmla="*/ 2147483647 w 746"/>
              <a:gd name="T91" fmla="*/ 15701629 h 719"/>
              <a:gd name="T92" fmla="*/ 2147483647 w 746"/>
              <a:gd name="T93" fmla="*/ 31400456 h 719"/>
              <a:gd name="T94" fmla="*/ 2147483647 w 746"/>
              <a:gd name="T95" fmla="*/ 102054991 h 719"/>
              <a:gd name="T96" fmla="*/ 2127173208 w 746"/>
              <a:gd name="T97" fmla="*/ 133458238 h 719"/>
              <a:gd name="T98" fmla="*/ 1906577125 w 746"/>
              <a:gd name="T99" fmla="*/ 259062862 h 719"/>
              <a:gd name="T100" fmla="*/ 1378723064 w 746"/>
              <a:gd name="T101" fmla="*/ 753641842 h 719"/>
              <a:gd name="T102" fmla="*/ 2147483647 w 746"/>
              <a:gd name="T103" fmla="*/ 274764485 h 719"/>
              <a:gd name="T104" fmla="*/ 2147483647 w 746"/>
              <a:gd name="T105" fmla="*/ 0 h 719"/>
              <a:gd name="T106" fmla="*/ 2147483647 w 746"/>
              <a:gd name="T107" fmla="*/ 15701629 h 719"/>
              <a:gd name="T108" fmla="*/ 2135052041 w 746"/>
              <a:gd name="T109" fmla="*/ 109905803 h 719"/>
              <a:gd name="T110" fmla="*/ 2147483647 w 746"/>
              <a:gd name="T111" fmla="*/ 23552446 h 719"/>
              <a:gd name="T112" fmla="*/ 1465387415 w 746"/>
              <a:gd name="T113" fmla="*/ 408222767 h 719"/>
              <a:gd name="T114" fmla="*/ 1638710854 w 746"/>
              <a:gd name="T115" fmla="*/ 329717365 h 719"/>
              <a:gd name="T116" fmla="*/ 1410238394 w 746"/>
              <a:gd name="T117" fmla="*/ 416073578 h 719"/>
              <a:gd name="T118" fmla="*/ 1520536786 w 746"/>
              <a:gd name="T119" fmla="*/ 376819520 h 719"/>
              <a:gd name="T120" fmla="*/ 850869353 w 746"/>
              <a:gd name="T121" fmla="*/ 1083359119 h 719"/>
              <a:gd name="T122" fmla="*/ 677543283 w 746"/>
              <a:gd name="T123" fmla="*/ 1051955873 h 719"/>
              <a:gd name="T124" fmla="*/ 519975053 w 746"/>
              <a:gd name="T125" fmla="*/ 1460178464 h 71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746"/>
              <a:gd name="T190" fmla="*/ 0 h 719"/>
              <a:gd name="T191" fmla="*/ 746 w 746"/>
              <a:gd name="T192" fmla="*/ 719 h 719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746" h="719">
                <a:moveTo>
                  <a:pt x="713" y="218"/>
                </a:moveTo>
                <a:cubicBezTo>
                  <a:pt x="709" y="210"/>
                  <a:pt x="709" y="210"/>
                  <a:pt x="709" y="210"/>
                </a:cubicBezTo>
                <a:cubicBezTo>
                  <a:pt x="711" y="213"/>
                  <a:pt x="712" y="216"/>
                  <a:pt x="713" y="218"/>
                </a:cubicBezTo>
                <a:cubicBezTo>
                  <a:pt x="713" y="218"/>
                  <a:pt x="713" y="218"/>
                  <a:pt x="713" y="218"/>
                </a:cubicBezTo>
                <a:moveTo>
                  <a:pt x="709" y="210"/>
                </a:moveTo>
                <a:cubicBezTo>
                  <a:pt x="706" y="203"/>
                  <a:pt x="701" y="194"/>
                  <a:pt x="697" y="187"/>
                </a:cubicBezTo>
                <a:cubicBezTo>
                  <a:pt x="697" y="186"/>
                  <a:pt x="697" y="186"/>
                  <a:pt x="697" y="186"/>
                </a:cubicBezTo>
                <a:cubicBezTo>
                  <a:pt x="702" y="195"/>
                  <a:pt x="704" y="199"/>
                  <a:pt x="709" y="210"/>
                </a:cubicBezTo>
                <a:cubicBezTo>
                  <a:pt x="709" y="210"/>
                  <a:pt x="709" y="210"/>
                  <a:pt x="709" y="210"/>
                </a:cubicBezTo>
                <a:moveTo>
                  <a:pt x="696" y="186"/>
                </a:moveTo>
                <a:cubicBezTo>
                  <a:pt x="697" y="186"/>
                  <a:pt x="697" y="186"/>
                  <a:pt x="697" y="186"/>
                </a:cubicBezTo>
                <a:cubicBezTo>
                  <a:pt x="697" y="187"/>
                  <a:pt x="697" y="187"/>
                  <a:pt x="697" y="187"/>
                </a:cubicBezTo>
                <a:cubicBezTo>
                  <a:pt x="697" y="186"/>
                  <a:pt x="697" y="186"/>
                  <a:pt x="696" y="186"/>
                </a:cubicBezTo>
                <a:moveTo>
                  <a:pt x="746" y="352"/>
                </a:moveTo>
                <a:cubicBezTo>
                  <a:pt x="745" y="351"/>
                  <a:pt x="745" y="350"/>
                  <a:pt x="745" y="348"/>
                </a:cubicBezTo>
                <a:cubicBezTo>
                  <a:pt x="745" y="350"/>
                  <a:pt x="745" y="351"/>
                  <a:pt x="746" y="352"/>
                </a:cubicBezTo>
                <a:cubicBezTo>
                  <a:pt x="746" y="352"/>
                  <a:pt x="746" y="352"/>
                  <a:pt x="746" y="352"/>
                </a:cubicBezTo>
                <a:moveTo>
                  <a:pt x="745" y="347"/>
                </a:moveTo>
                <a:cubicBezTo>
                  <a:pt x="745" y="346"/>
                  <a:pt x="745" y="344"/>
                  <a:pt x="745" y="343"/>
                </a:cubicBezTo>
                <a:cubicBezTo>
                  <a:pt x="745" y="345"/>
                  <a:pt x="745" y="347"/>
                  <a:pt x="745" y="348"/>
                </a:cubicBezTo>
                <a:cubicBezTo>
                  <a:pt x="745" y="348"/>
                  <a:pt x="745" y="348"/>
                  <a:pt x="745" y="347"/>
                </a:cubicBezTo>
                <a:moveTo>
                  <a:pt x="743" y="327"/>
                </a:moveTo>
                <a:cubicBezTo>
                  <a:pt x="743" y="321"/>
                  <a:pt x="743" y="321"/>
                  <a:pt x="743" y="321"/>
                </a:cubicBezTo>
                <a:cubicBezTo>
                  <a:pt x="743" y="324"/>
                  <a:pt x="743" y="326"/>
                  <a:pt x="743" y="329"/>
                </a:cubicBezTo>
                <a:cubicBezTo>
                  <a:pt x="743" y="328"/>
                  <a:pt x="743" y="327"/>
                  <a:pt x="743" y="327"/>
                </a:cubicBezTo>
                <a:moveTo>
                  <a:pt x="309" y="4"/>
                </a:moveTo>
                <a:cubicBezTo>
                  <a:pt x="309" y="5"/>
                  <a:pt x="309" y="5"/>
                  <a:pt x="309" y="5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2" y="4"/>
                  <a:pt x="311" y="4"/>
                  <a:pt x="309" y="4"/>
                </a:cubicBezTo>
                <a:moveTo>
                  <a:pt x="307" y="5"/>
                </a:moveTo>
                <a:cubicBezTo>
                  <a:pt x="304" y="5"/>
                  <a:pt x="304" y="5"/>
                  <a:pt x="304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6" y="5"/>
                  <a:pt x="306" y="5"/>
                  <a:pt x="307" y="5"/>
                </a:cubicBezTo>
                <a:moveTo>
                  <a:pt x="259" y="17"/>
                </a:moveTo>
                <a:cubicBezTo>
                  <a:pt x="259" y="17"/>
                  <a:pt x="258" y="17"/>
                  <a:pt x="258" y="17"/>
                </a:cubicBezTo>
                <a:cubicBezTo>
                  <a:pt x="258" y="17"/>
                  <a:pt x="259" y="17"/>
                  <a:pt x="259" y="17"/>
                </a:cubicBezTo>
                <a:moveTo>
                  <a:pt x="266" y="15"/>
                </a:moveTo>
                <a:cubicBezTo>
                  <a:pt x="267" y="14"/>
                  <a:pt x="267" y="14"/>
                  <a:pt x="268" y="14"/>
                </a:cubicBezTo>
                <a:cubicBezTo>
                  <a:pt x="268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6" y="15"/>
                </a:cubicBezTo>
                <a:moveTo>
                  <a:pt x="269" y="14"/>
                </a:move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67" y="14"/>
                  <a:pt x="267" y="14"/>
                  <a:pt x="266" y="15"/>
                </a:cubicBezTo>
                <a:cubicBezTo>
                  <a:pt x="269" y="14"/>
                  <a:pt x="269" y="14"/>
                  <a:pt x="269" y="14"/>
                </a:cubicBezTo>
                <a:moveTo>
                  <a:pt x="267" y="14"/>
                </a:moveTo>
                <a:cubicBezTo>
                  <a:pt x="268" y="14"/>
                  <a:pt x="268" y="14"/>
                  <a:pt x="268" y="14"/>
                </a:cubicBezTo>
                <a:cubicBezTo>
                  <a:pt x="269" y="14"/>
                  <a:pt x="269" y="14"/>
                  <a:pt x="270" y="13"/>
                </a:cubicBezTo>
                <a:cubicBezTo>
                  <a:pt x="269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moveTo>
                  <a:pt x="270" y="13"/>
                </a:move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3" y="13"/>
                  <a:pt x="272" y="13"/>
                  <a:pt x="270" y="13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70" y="13"/>
                  <a:pt x="270" y="13"/>
                  <a:pt x="270" y="13"/>
                </a:cubicBezTo>
                <a:moveTo>
                  <a:pt x="279" y="11"/>
                </a:moveTo>
                <a:cubicBezTo>
                  <a:pt x="279" y="11"/>
                  <a:pt x="279" y="11"/>
                  <a:pt x="279" y="11"/>
                </a:cubicBezTo>
                <a:cubicBezTo>
                  <a:pt x="280" y="11"/>
                  <a:pt x="281" y="11"/>
                  <a:pt x="281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3" y="10"/>
                  <a:pt x="283" y="10"/>
                  <a:pt x="283" y="10"/>
                </a:cubicBezTo>
                <a:cubicBezTo>
                  <a:pt x="282" y="10"/>
                  <a:pt x="281" y="10"/>
                  <a:pt x="280" y="11"/>
                </a:cubicBezTo>
                <a:cubicBezTo>
                  <a:pt x="280" y="11"/>
                  <a:pt x="280" y="11"/>
                  <a:pt x="280" y="11"/>
                </a:cubicBezTo>
                <a:cubicBezTo>
                  <a:pt x="279" y="11"/>
                  <a:pt x="279" y="11"/>
                  <a:pt x="279" y="11"/>
                </a:cubicBezTo>
                <a:moveTo>
                  <a:pt x="286" y="9"/>
                </a:moveTo>
                <a:cubicBezTo>
                  <a:pt x="287" y="9"/>
                  <a:pt x="287" y="9"/>
                  <a:pt x="287" y="9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moveTo>
                  <a:pt x="293" y="8"/>
                </a:moveTo>
                <a:cubicBezTo>
                  <a:pt x="294" y="7"/>
                  <a:pt x="294" y="7"/>
                  <a:pt x="294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2" y="8"/>
                  <a:pt x="292" y="8"/>
                </a:cubicBezTo>
                <a:cubicBezTo>
                  <a:pt x="292" y="8"/>
                  <a:pt x="291" y="8"/>
                  <a:pt x="291" y="8"/>
                </a:cubicBezTo>
                <a:cubicBezTo>
                  <a:pt x="293" y="8"/>
                  <a:pt x="293" y="8"/>
                  <a:pt x="293" y="8"/>
                </a:cubicBezTo>
                <a:moveTo>
                  <a:pt x="298" y="7"/>
                </a:move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moveTo>
                  <a:pt x="309" y="5"/>
                </a:moveTo>
                <a:cubicBezTo>
                  <a:pt x="314" y="4"/>
                  <a:pt x="314" y="4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4" y="4"/>
                  <a:pt x="313" y="4"/>
                  <a:pt x="312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08" y="5"/>
                  <a:pt x="308" y="5"/>
                  <a:pt x="308" y="5"/>
                </a:cubicBezTo>
                <a:cubicBezTo>
                  <a:pt x="309" y="5"/>
                  <a:pt x="309" y="5"/>
                  <a:pt x="309" y="5"/>
                </a:cubicBezTo>
                <a:moveTo>
                  <a:pt x="315" y="4"/>
                </a:move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moveTo>
                  <a:pt x="295" y="7"/>
                </a:moveTo>
                <a:cubicBezTo>
                  <a:pt x="295" y="7"/>
                  <a:pt x="295" y="7"/>
                  <a:pt x="295" y="7"/>
                </a:cubicBezTo>
                <a:cubicBezTo>
                  <a:pt x="295" y="7"/>
                  <a:pt x="295" y="7"/>
                  <a:pt x="294" y="8"/>
                </a:cubicBezTo>
                <a:cubicBezTo>
                  <a:pt x="295" y="7"/>
                  <a:pt x="295" y="7"/>
                  <a:pt x="295" y="7"/>
                </a:cubicBezTo>
                <a:moveTo>
                  <a:pt x="295" y="7"/>
                </a:moveTo>
                <a:cubicBezTo>
                  <a:pt x="296" y="7"/>
                  <a:pt x="296" y="7"/>
                  <a:pt x="296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301" y="6"/>
                  <a:pt x="301" y="6"/>
                  <a:pt x="301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2" y="6"/>
                  <a:pt x="300" y="6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5" y="7"/>
                  <a:pt x="295" y="7"/>
                  <a:pt x="295" y="7"/>
                </a:cubicBezTo>
                <a:moveTo>
                  <a:pt x="2" y="405"/>
                </a:moveTo>
                <a:cubicBezTo>
                  <a:pt x="2" y="405"/>
                  <a:pt x="2" y="405"/>
                  <a:pt x="2" y="405"/>
                </a:cubicBezTo>
                <a:cubicBezTo>
                  <a:pt x="2" y="406"/>
                  <a:pt x="2" y="406"/>
                  <a:pt x="2" y="406"/>
                </a:cubicBezTo>
                <a:cubicBezTo>
                  <a:pt x="2" y="405"/>
                  <a:pt x="2" y="405"/>
                  <a:pt x="2" y="405"/>
                </a:cubicBezTo>
                <a:moveTo>
                  <a:pt x="2" y="404"/>
                </a:moveTo>
                <a:cubicBezTo>
                  <a:pt x="2" y="403"/>
                  <a:pt x="2" y="402"/>
                  <a:pt x="1" y="401"/>
                </a:cubicBezTo>
                <a:cubicBezTo>
                  <a:pt x="2" y="401"/>
                  <a:pt x="2" y="401"/>
                  <a:pt x="2" y="402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4"/>
                  <a:pt x="2" y="404"/>
                  <a:pt x="2" y="404"/>
                </a:cubicBezTo>
                <a:moveTo>
                  <a:pt x="1" y="383"/>
                </a:moveTo>
                <a:cubicBezTo>
                  <a:pt x="1" y="385"/>
                  <a:pt x="1" y="386"/>
                  <a:pt x="1" y="388"/>
                </a:cubicBezTo>
                <a:cubicBezTo>
                  <a:pt x="1" y="392"/>
                  <a:pt x="1" y="395"/>
                  <a:pt x="1" y="398"/>
                </a:cubicBezTo>
                <a:cubicBezTo>
                  <a:pt x="1" y="399"/>
                  <a:pt x="1" y="399"/>
                  <a:pt x="1" y="399"/>
                </a:cubicBezTo>
                <a:cubicBezTo>
                  <a:pt x="1" y="394"/>
                  <a:pt x="1" y="388"/>
                  <a:pt x="1" y="383"/>
                </a:cubicBezTo>
                <a:moveTo>
                  <a:pt x="23" y="243"/>
                </a:moveTo>
                <a:cubicBezTo>
                  <a:pt x="24" y="240"/>
                  <a:pt x="26" y="236"/>
                  <a:pt x="27" y="232"/>
                </a:cubicBezTo>
                <a:cubicBezTo>
                  <a:pt x="26" y="235"/>
                  <a:pt x="25" y="237"/>
                  <a:pt x="25" y="239"/>
                </a:cubicBezTo>
                <a:cubicBezTo>
                  <a:pt x="23" y="243"/>
                  <a:pt x="23" y="243"/>
                  <a:pt x="23" y="243"/>
                </a:cubicBezTo>
                <a:cubicBezTo>
                  <a:pt x="23" y="243"/>
                  <a:pt x="23" y="243"/>
                  <a:pt x="23" y="243"/>
                </a:cubicBezTo>
                <a:moveTo>
                  <a:pt x="33" y="217"/>
                </a:moveTo>
                <a:cubicBezTo>
                  <a:pt x="33" y="218"/>
                  <a:pt x="33" y="218"/>
                  <a:pt x="33" y="219"/>
                </a:cubicBezTo>
                <a:cubicBezTo>
                  <a:pt x="31" y="224"/>
                  <a:pt x="29" y="228"/>
                  <a:pt x="27" y="232"/>
                </a:cubicBezTo>
                <a:cubicBezTo>
                  <a:pt x="26" y="236"/>
                  <a:pt x="24" y="240"/>
                  <a:pt x="23" y="243"/>
                </a:cubicBezTo>
                <a:cubicBezTo>
                  <a:pt x="27" y="232"/>
                  <a:pt x="29" y="227"/>
                  <a:pt x="33" y="217"/>
                </a:cubicBezTo>
                <a:moveTo>
                  <a:pt x="33" y="217"/>
                </a:moveTo>
                <a:cubicBezTo>
                  <a:pt x="33" y="217"/>
                  <a:pt x="33" y="217"/>
                  <a:pt x="33" y="217"/>
                </a:cubicBezTo>
                <a:cubicBezTo>
                  <a:pt x="33" y="218"/>
                  <a:pt x="33" y="218"/>
                  <a:pt x="33" y="218"/>
                </a:cubicBezTo>
                <a:cubicBezTo>
                  <a:pt x="33" y="219"/>
                  <a:pt x="33" y="219"/>
                  <a:pt x="33" y="219"/>
                </a:cubicBezTo>
                <a:cubicBezTo>
                  <a:pt x="33" y="218"/>
                  <a:pt x="33" y="218"/>
                  <a:pt x="33" y="217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8" y="189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52" y="181"/>
                  <a:pt x="55" y="177"/>
                  <a:pt x="59" y="170"/>
                </a:cubicBezTo>
                <a:cubicBezTo>
                  <a:pt x="55" y="176"/>
                  <a:pt x="52" y="182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135" y="87"/>
                </a:moveTo>
                <a:cubicBezTo>
                  <a:pt x="136" y="86"/>
                  <a:pt x="136" y="85"/>
                  <a:pt x="137" y="85"/>
                </a:cubicBezTo>
                <a:cubicBezTo>
                  <a:pt x="138" y="84"/>
                  <a:pt x="139" y="83"/>
                  <a:pt x="140" y="82"/>
                </a:cubicBezTo>
                <a:cubicBezTo>
                  <a:pt x="140" y="82"/>
                  <a:pt x="140" y="82"/>
                  <a:pt x="140" y="82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5" y="87"/>
                  <a:pt x="135" y="87"/>
                  <a:pt x="135" y="87"/>
                </a:cubicBezTo>
                <a:moveTo>
                  <a:pt x="140" y="81"/>
                </a:moveTo>
                <a:cubicBezTo>
                  <a:pt x="141" y="81"/>
                  <a:pt x="141" y="81"/>
                  <a:pt x="141" y="81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40" y="81"/>
                  <a:pt x="137" y="83"/>
                  <a:pt x="137" y="84"/>
                </a:cubicBezTo>
                <a:cubicBezTo>
                  <a:pt x="137" y="84"/>
                  <a:pt x="139" y="82"/>
                  <a:pt x="140" y="81"/>
                </a:cubicBezTo>
                <a:moveTo>
                  <a:pt x="231" y="28"/>
                </a:moveTo>
                <a:cubicBezTo>
                  <a:pt x="233" y="28"/>
                  <a:pt x="233" y="28"/>
                  <a:pt x="233" y="28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8"/>
                  <a:pt x="231" y="28"/>
                  <a:pt x="231" y="28"/>
                </a:cubicBezTo>
                <a:cubicBezTo>
                  <a:pt x="228" y="29"/>
                  <a:pt x="228" y="29"/>
                  <a:pt x="228" y="29"/>
                </a:cubicBezTo>
                <a:cubicBezTo>
                  <a:pt x="228" y="30"/>
                  <a:pt x="228" y="30"/>
                  <a:pt x="228" y="30"/>
                </a:cubicBezTo>
                <a:cubicBezTo>
                  <a:pt x="231" y="28"/>
                  <a:pt x="231" y="28"/>
                  <a:pt x="231" y="28"/>
                </a:cubicBezTo>
                <a:moveTo>
                  <a:pt x="695" y="448"/>
                </a:moveTo>
                <a:cubicBezTo>
                  <a:pt x="695" y="447"/>
                  <a:pt x="695" y="446"/>
                  <a:pt x="695" y="445"/>
                </a:cubicBezTo>
                <a:cubicBezTo>
                  <a:pt x="695" y="445"/>
                  <a:pt x="695" y="444"/>
                  <a:pt x="695" y="444"/>
                </a:cubicBezTo>
                <a:cubicBezTo>
                  <a:pt x="695" y="443"/>
                  <a:pt x="696" y="443"/>
                  <a:pt x="696" y="443"/>
                </a:cubicBezTo>
                <a:cubicBezTo>
                  <a:pt x="696" y="443"/>
                  <a:pt x="696" y="440"/>
                  <a:pt x="694" y="436"/>
                </a:cubicBezTo>
                <a:cubicBezTo>
                  <a:pt x="694" y="436"/>
                  <a:pt x="694" y="436"/>
                  <a:pt x="694" y="433"/>
                </a:cubicBezTo>
                <a:cubicBezTo>
                  <a:pt x="694" y="432"/>
                  <a:pt x="694" y="432"/>
                  <a:pt x="694" y="432"/>
                </a:cubicBezTo>
                <a:cubicBezTo>
                  <a:pt x="693" y="433"/>
                  <a:pt x="693" y="433"/>
                  <a:pt x="693" y="433"/>
                </a:cubicBezTo>
                <a:cubicBezTo>
                  <a:pt x="692" y="435"/>
                  <a:pt x="692" y="435"/>
                  <a:pt x="692" y="435"/>
                </a:cubicBezTo>
                <a:cubicBezTo>
                  <a:pt x="692" y="435"/>
                  <a:pt x="692" y="437"/>
                  <a:pt x="692" y="438"/>
                </a:cubicBezTo>
                <a:cubicBezTo>
                  <a:pt x="692" y="438"/>
                  <a:pt x="692" y="438"/>
                  <a:pt x="692" y="439"/>
                </a:cubicBezTo>
                <a:cubicBezTo>
                  <a:pt x="692" y="439"/>
                  <a:pt x="692" y="439"/>
                  <a:pt x="692" y="439"/>
                </a:cubicBezTo>
                <a:cubicBezTo>
                  <a:pt x="692" y="440"/>
                  <a:pt x="692" y="441"/>
                  <a:pt x="692" y="441"/>
                </a:cubicBezTo>
                <a:cubicBezTo>
                  <a:pt x="691" y="444"/>
                  <a:pt x="691" y="444"/>
                  <a:pt x="691" y="444"/>
                </a:cubicBezTo>
                <a:cubicBezTo>
                  <a:pt x="690" y="447"/>
                  <a:pt x="690" y="449"/>
                  <a:pt x="690" y="450"/>
                </a:cubicBezTo>
                <a:cubicBezTo>
                  <a:pt x="690" y="451"/>
                  <a:pt x="691" y="453"/>
                  <a:pt x="691" y="453"/>
                </a:cubicBezTo>
                <a:cubicBezTo>
                  <a:pt x="692" y="453"/>
                  <a:pt x="692" y="453"/>
                  <a:pt x="694" y="453"/>
                </a:cubicBezTo>
                <a:cubicBezTo>
                  <a:pt x="694" y="451"/>
                  <a:pt x="695" y="449"/>
                  <a:pt x="695" y="448"/>
                </a:cubicBezTo>
                <a:moveTo>
                  <a:pt x="711" y="529"/>
                </a:moveTo>
                <a:cubicBezTo>
                  <a:pt x="714" y="522"/>
                  <a:pt x="714" y="522"/>
                  <a:pt x="714" y="522"/>
                </a:cubicBezTo>
                <a:cubicBezTo>
                  <a:pt x="714" y="522"/>
                  <a:pt x="715" y="520"/>
                  <a:pt x="715" y="520"/>
                </a:cubicBezTo>
                <a:cubicBezTo>
                  <a:pt x="714" y="521"/>
                  <a:pt x="713" y="521"/>
                  <a:pt x="712" y="522"/>
                </a:cubicBezTo>
                <a:cubicBezTo>
                  <a:pt x="712" y="522"/>
                  <a:pt x="712" y="522"/>
                  <a:pt x="711" y="523"/>
                </a:cubicBezTo>
                <a:cubicBezTo>
                  <a:pt x="712" y="523"/>
                  <a:pt x="712" y="523"/>
                  <a:pt x="712" y="523"/>
                </a:cubicBezTo>
                <a:cubicBezTo>
                  <a:pt x="711" y="524"/>
                  <a:pt x="711" y="525"/>
                  <a:pt x="711" y="525"/>
                </a:cubicBezTo>
                <a:cubicBezTo>
                  <a:pt x="711" y="525"/>
                  <a:pt x="711" y="525"/>
                  <a:pt x="711" y="525"/>
                </a:cubicBezTo>
                <a:cubicBezTo>
                  <a:pt x="711" y="526"/>
                  <a:pt x="711" y="526"/>
                  <a:pt x="710" y="527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1" y="527"/>
                  <a:pt x="711" y="527"/>
                </a:cubicBezTo>
                <a:cubicBezTo>
                  <a:pt x="711" y="527"/>
                  <a:pt x="711" y="526"/>
                  <a:pt x="712" y="527"/>
                </a:cubicBezTo>
                <a:cubicBezTo>
                  <a:pt x="711" y="527"/>
                  <a:pt x="711" y="528"/>
                  <a:pt x="711" y="529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9"/>
                  <a:pt x="710" y="530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0"/>
                  <a:pt x="710" y="530"/>
                  <a:pt x="711" y="529"/>
                </a:cubicBezTo>
                <a:moveTo>
                  <a:pt x="712" y="517"/>
                </a:moveTo>
                <a:cubicBezTo>
                  <a:pt x="712" y="517"/>
                  <a:pt x="712" y="516"/>
                  <a:pt x="712" y="516"/>
                </a:cubicBezTo>
                <a:cubicBezTo>
                  <a:pt x="712" y="515"/>
                  <a:pt x="712" y="515"/>
                  <a:pt x="712" y="515"/>
                </a:cubicBezTo>
                <a:cubicBezTo>
                  <a:pt x="713" y="515"/>
                  <a:pt x="713" y="514"/>
                  <a:pt x="713" y="514"/>
                </a:cubicBezTo>
                <a:cubicBezTo>
                  <a:pt x="713" y="514"/>
                  <a:pt x="713" y="515"/>
                  <a:pt x="712" y="515"/>
                </a:cubicBezTo>
                <a:cubicBezTo>
                  <a:pt x="712" y="515"/>
                  <a:pt x="712" y="516"/>
                  <a:pt x="712" y="516"/>
                </a:cubicBezTo>
                <a:cubicBezTo>
                  <a:pt x="712" y="517"/>
                  <a:pt x="712" y="517"/>
                  <a:pt x="712" y="517"/>
                </a:cubicBezTo>
                <a:moveTo>
                  <a:pt x="728" y="487"/>
                </a:moveTo>
                <a:cubicBezTo>
                  <a:pt x="734" y="465"/>
                  <a:pt x="734" y="465"/>
                  <a:pt x="734" y="465"/>
                </a:cubicBezTo>
                <a:cubicBezTo>
                  <a:pt x="733" y="469"/>
                  <a:pt x="733" y="469"/>
                  <a:pt x="733" y="469"/>
                </a:cubicBezTo>
                <a:cubicBezTo>
                  <a:pt x="732" y="471"/>
                  <a:pt x="732" y="473"/>
                  <a:pt x="731" y="475"/>
                </a:cubicBezTo>
                <a:cubicBezTo>
                  <a:pt x="731" y="476"/>
                  <a:pt x="731" y="476"/>
                  <a:pt x="731" y="476"/>
                </a:cubicBezTo>
                <a:cubicBezTo>
                  <a:pt x="731" y="475"/>
                  <a:pt x="731" y="475"/>
                  <a:pt x="731" y="474"/>
                </a:cubicBezTo>
                <a:cubicBezTo>
                  <a:pt x="731" y="473"/>
                  <a:pt x="731" y="473"/>
                  <a:pt x="731" y="473"/>
                </a:cubicBezTo>
                <a:cubicBezTo>
                  <a:pt x="731" y="474"/>
                  <a:pt x="731" y="474"/>
                  <a:pt x="731" y="474"/>
                </a:cubicBezTo>
                <a:cubicBezTo>
                  <a:pt x="728" y="480"/>
                  <a:pt x="727" y="486"/>
                  <a:pt x="725" y="493"/>
                </a:cubicBezTo>
                <a:cubicBezTo>
                  <a:pt x="725" y="493"/>
                  <a:pt x="725" y="493"/>
                  <a:pt x="725" y="493"/>
                </a:cubicBezTo>
                <a:cubicBezTo>
                  <a:pt x="725" y="494"/>
                  <a:pt x="725" y="494"/>
                  <a:pt x="725" y="494"/>
                </a:cubicBezTo>
                <a:cubicBezTo>
                  <a:pt x="723" y="498"/>
                  <a:pt x="723" y="498"/>
                  <a:pt x="722" y="501"/>
                </a:cubicBezTo>
                <a:cubicBezTo>
                  <a:pt x="722" y="504"/>
                  <a:pt x="721" y="504"/>
                  <a:pt x="721" y="504"/>
                </a:cubicBezTo>
                <a:cubicBezTo>
                  <a:pt x="722" y="504"/>
                  <a:pt x="722" y="504"/>
                  <a:pt x="722" y="504"/>
                </a:cubicBezTo>
                <a:cubicBezTo>
                  <a:pt x="728" y="487"/>
                  <a:pt x="728" y="487"/>
                  <a:pt x="728" y="487"/>
                </a:cubicBezTo>
                <a:moveTo>
                  <a:pt x="714" y="506"/>
                </a:moveTo>
                <a:cubicBezTo>
                  <a:pt x="715" y="505"/>
                  <a:pt x="715" y="503"/>
                  <a:pt x="716" y="502"/>
                </a:cubicBezTo>
                <a:cubicBezTo>
                  <a:pt x="716" y="501"/>
                  <a:pt x="716" y="501"/>
                  <a:pt x="716" y="501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499"/>
                  <a:pt x="716" y="496"/>
                </a:cubicBezTo>
                <a:cubicBezTo>
                  <a:pt x="718" y="491"/>
                  <a:pt x="718" y="491"/>
                  <a:pt x="718" y="491"/>
                </a:cubicBezTo>
                <a:cubicBezTo>
                  <a:pt x="715" y="496"/>
                  <a:pt x="715" y="502"/>
                  <a:pt x="715" y="503"/>
                </a:cubicBezTo>
                <a:cubicBezTo>
                  <a:pt x="715" y="503"/>
                  <a:pt x="715" y="503"/>
                  <a:pt x="715" y="504"/>
                </a:cubicBezTo>
                <a:cubicBezTo>
                  <a:pt x="714" y="505"/>
                  <a:pt x="714" y="506"/>
                  <a:pt x="714" y="506"/>
                </a:cubicBezTo>
                <a:cubicBezTo>
                  <a:pt x="714" y="506"/>
                  <a:pt x="714" y="506"/>
                  <a:pt x="714" y="506"/>
                </a:cubicBezTo>
                <a:moveTo>
                  <a:pt x="719" y="481"/>
                </a:moveTo>
                <a:cubicBezTo>
                  <a:pt x="719" y="480"/>
                  <a:pt x="719" y="480"/>
                  <a:pt x="719" y="480"/>
                </a:cubicBezTo>
                <a:cubicBezTo>
                  <a:pt x="719" y="480"/>
                  <a:pt x="719" y="480"/>
                  <a:pt x="719" y="481"/>
                </a:cubicBezTo>
                <a:cubicBezTo>
                  <a:pt x="719" y="481"/>
                  <a:pt x="719" y="481"/>
                  <a:pt x="719" y="481"/>
                </a:cubicBezTo>
                <a:moveTo>
                  <a:pt x="719" y="485"/>
                </a:moveTo>
                <a:cubicBezTo>
                  <a:pt x="719" y="484"/>
                  <a:pt x="719" y="484"/>
                  <a:pt x="719" y="484"/>
                </a:cubicBezTo>
                <a:cubicBezTo>
                  <a:pt x="719" y="483"/>
                  <a:pt x="719" y="482"/>
                  <a:pt x="719" y="482"/>
                </a:cubicBezTo>
                <a:cubicBezTo>
                  <a:pt x="720" y="479"/>
                  <a:pt x="720" y="479"/>
                  <a:pt x="720" y="479"/>
                </a:cubicBezTo>
                <a:cubicBezTo>
                  <a:pt x="719" y="478"/>
                  <a:pt x="719" y="478"/>
                  <a:pt x="719" y="478"/>
                </a:cubicBezTo>
                <a:cubicBezTo>
                  <a:pt x="719" y="479"/>
                  <a:pt x="719" y="479"/>
                  <a:pt x="719" y="479"/>
                </a:cubicBezTo>
                <a:cubicBezTo>
                  <a:pt x="719" y="480"/>
                  <a:pt x="719" y="480"/>
                  <a:pt x="719" y="482"/>
                </a:cubicBezTo>
                <a:cubicBezTo>
                  <a:pt x="719" y="485"/>
                  <a:pt x="719" y="485"/>
                  <a:pt x="718" y="486"/>
                </a:cubicBezTo>
                <a:cubicBezTo>
                  <a:pt x="719" y="485"/>
                  <a:pt x="719" y="485"/>
                  <a:pt x="719" y="485"/>
                </a:cubicBezTo>
                <a:moveTo>
                  <a:pt x="720" y="475"/>
                </a:moveTo>
                <a:cubicBezTo>
                  <a:pt x="720" y="475"/>
                  <a:pt x="720" y="474"/>
                  <a:pt x="720" y="474"/>
                </a:cubicBezTo>
                <a:cubicBezTo>
                  <a:pt x="720" y="473"/>
                  <a:pt x="720" y="473"/>
                  <a:pt x="720" y="473"/>
                </a:cubicBezTo>
                <a:cubicBezTo>
                  <a:pt x="720" y="472"/>
                  <a:pt x="720" y="471"/>
                  <a:pt x="720" y="471"/>
                </a:cubicBezTo>
                <a:cubicBezTo>
                  <a:pt x="720" y="470"/>
                  <a:pt x="720" y="470"/>
                  <a:pt x="720" y="470"/>
                </a:cubicBezTo>
                <a:cubicBezTo>
                  <a:pt x="720" y="470"/>
                  <a:pt x="720" y="471"/>
                  <a:pt x="720" y="471"/>
                </a:cubicBezTo>
                <a:cubicBezTo>
                  <a:pt x="720" y="472"/>
                  <a:pt x="720" y="472"/>
                  <a:pt x="719" y="473"/>
                </a:cubicBezTo>
                <a:cubicBezTo>
                  <a:pt x="719" y="474"/>
                  <a:pt x="719" y="474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20" y="475"/>
                  <a:pt x="720" y="475"/>
                  <a:pt x="720" y="475"/>
                </a:cubicBezTo>
                <a:moveTo>
                  <a:pt x="721" y="502"/>
                </a:moveTo>
                <a:cubicBezTo>
                  <a:pt x="721" y="502"/>
                  <a:pt x="723" y="495"/>
                  <a:pt x="723" y="494"/>
                </a:cubicBezTo>
                <a:cubicBezTo>
                  <a:pt x="722" y="495"/>
                  <a:pt x="722" y="495"/>
                  <a:pt x="721" y="497"/>
                </a:cubicBezTo>
                <a:cubicBezTo>
                  <a:pt x="721" y="497"/>
                  <a:pt x="721" y="497"/>
                  <a:pt x="721" y="497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2" y="491"/>
                  <a:pt x="722" y="491"/>
                  <a:pt x="722" y="491"/>
                </a:cubicBezTo>
                <a:cubicBezTo>
                  <a:pt x="723" y="490"/>
                  <a:pt x="723" y="489"/>
                  <a:pt x="723" y="488"/>
                </a:cubicBezTo>
                <a:cubicBezTo>
                  <a:pt x="724" y="486"/>
                  <a:pt x="724" y="484"/>
                  <a:pt x="725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0"/>
                  <a:pt x="725" y="477"/>
                  <a:pt x="726" y="474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4" y="474"/>
                  <a:pt x="725" y="473"/>
                </a:cubicBezTo>
                <a:cubicBezTo>
                  <a:pt x="725" y="472"/>
                  <a:pt x="725" y="472"/>
                  <a:pt x="725" y="472"/>
                </a:cubicBezTo>
                <a:cubicBezTo>
                  <a:pt x="725" y="471"/>
                  <a:pt x="725" y="464"/>
                  <a:pt x="725" y="461"/>
                </a:cubicBezTo>
                <a:cubicBezTo>
                  <a:pt x="725" y="461"/>
                  <a:pt x="725" y="461"/>
                  <a:pt x="725" y="457"/>
                </a:cubicBezTo>
                <a:cubicBezTo>
                  <a:pt x="725" y="457"/>
                  <a:pt x="724" y="458"/>
                  <a:pt x="724" y="458"/>
                </a:cubicBezTo>
                <a:cubicBezTo>
                  <a:pt x="724" y="458"/>
                  <a:pt x="723" y="456"/>
                  <a:pt x="723" y="455"/>
                </a:cubicBezTo>
                <a:cubicBezTo>
                  <a:pt x="722" y="455"/>
                  <a:pt x="722" y="456"/>
                  <a:pt x="722" y="458"/>
                </a:cubicBezTo>
                <a:cubicBezTo>
                  <a:pt x="722" y="461"/>
                  <a:pt x="722" y="461"/>
                  <a:pt x="722" y="465"/>
                </a:cubicBezTo>
                <a:cubicBezTo>
                  <a:pt x="723" y="468"/>
                  <a:pt x="721" y="470"/>
                  <a:pt x="721" y="473"/>
                </a:cubicBezTo>
                <a:cubicBezTo>
                  <a:pt x="721" y="473"/>
                  <a:pt x="721" y="473"/>
                  <a:pt x="721" y="473"/>
                </a:cubicBezTo>
                <a:cubicBezTo>
                  <a:pt x="722" y="474"/>
                  <a:pt x="722" y="474"/>
                  <a:pt x="722" y="474"/>
                </a:cubicBezTo>
                <a:cubicBezTo>
                  <a:pt x="722" y="475"/>
                  <a:pt x="721" y="478"/>
                  <a:pt x="721" y="481"/>
                </a:cubicBezTo>
                <a:cubicBezTo>
                  <a:pt x="721" y="481"/>
                  <a:pt x="720" y="481"/>
                  <a:pt x="720" y="482"/>
                </a:cubicBezTo>
                <a:cubicBezTo>
                  <a:pt x="720" y="485"/>
                  <a:pt x="720" y="488"/>
                  <a:pt x="719" y="491"/>
                </a:cubicBezTo>
                <a:cubicBezTo>
                  <a:pt x="719" y="494"/>
                  <a:pt x="718" y="497"/>
                  <a:pt x="717" y="500"/>
                </a:cubicBezTo>
                <a:cubicBezTo>
                  <a:pt x="716" y="506"/>
                  <a:pt x="715" y="512"/>
                  <a:pt x="713" y="517"/>
                </a:cubicBezTo>
                <a:cubicBezTo>
                  <a:pt x="714" y="516"/>
                  <a:pt x="715" y="515"/>
                  <a:pt x="715" y="514"/>
                </a:cubicBezTo>
                <a:cubicBezTo>
                  <a:pt x="715" y="514"/>
                  <a:pt x="716" y="513"/>
                  <a:pt x="716" y="513"/>
                </a:cubicBezTo>
                <a:cubicBezTo>
                  <a:pt x="716" y="513"/>
                  <a:pt x="718" y="508"/>
                  <a:pt x="719" y="506"/>
                </a:cubicBezTo>
                <a:cubicBezTo>
                  <a:pt x="719" y="506"/>
                  <a:pt x="719" y="506"/>
                  <a:pt x="719" y="505"/>
                </a:cubicBezTo>
                <a:cubicBezTo>
                  <a:pt x="720" y="503"/>
                  <a:pt x="720" y="503"/>
                  <a:pt x="720" y="503"/>
                </a:cubicBezTo>
                <a:cubicBezTo>
                  <a:pt x="720" y="504"/>
                  <a:pt x="720" y="504"/>
                  <a:pt x="720" y="504"/>
                </a:cubicBezTo>
                <a:cubicBezTo>
                  <a:pt x="720" y="503"/>
                  <a:pt x="720" y="503"/>
                  <a:pt x="721" y="502"/>
                </a:cubicBezTo>
                <a:moveTo>
                  <a:pt x="482" y="16"/>
                </a:moveTo>
                <a:cubicBezTo>
                  <a:pt x="480" y="15"/>
                  <a:pt x="479" y="15"/>
                  <a:pt x="479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80" y="15"/>
                  <a:pt x="480" y="15"/>
                  <a:pt x="481" y="15"/>
                </a:cubicBezTo>
                <a:cubicBezTo>
                  <a:pt x="481" y="15"/>
                  <a:pt x="481" y="15"/>
                  <a:pt x="481" y="15"/>
                </a:cubicBezTo>
                <a:cubicBezTo>
                  <a:pt x="481" y="16"/>
                  <a:pt x="482" y="16"/>
                  <a:pt x="482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2" y="16"/>
                  <a:pt x="482" y="16"/>
                </a:cubicBezTo>
                <a:moveTo>
                  <a:pt x="492" y="21"/>
                </a:moveTo>
                <a:cubicBezTo>
                  <a:pt x="492" y="20"/>
                  <a:pt x="488" y="19"/>
                  <a:pt x="488" y="19"/>
                </a:cubicBezTo>
                <a:cubicBezTo>
                  <a:pt x="488" y="19"/>
                  <a:pt x="488" y="19"/>
                  <a:pt x="488" y="19"/>
                </a:cubicBezTo>
                <a:cubicBezTo>
                  <a:pt x="489" y="20"/>
                  <a:pt x="490" y="20"/>
                  <a:pt x="490" y="20"/>
                </a:cubicBezTo>
                <a:cubicBezTo>
                  <a:pt x="491" y="20"/>
                  <a:pt x="491" y="20"/>
                  <a:pt x="491" y="21"/>
                </a:cubicBezTo>
                <a:cubicBezTo>
                  <a:pt x="491" y="20"/>
                  <a:pt x="491" y="20"/>
                  <a:pt x="491" y="20"/>
                </a:cubicBezTo>
                <a:cubicBezTo>
                  <a:pt x="491" y="20"/>
                  <a:pt x="492" y="21"/>
                  <a:pt x="492" y="21"/>
                </a:cubicBezTo>
                <a:cubicBezTo>
                  <a:pt x="492" y="21"/>
                  <a:pt x="492" y="21"/>
                  <a:pt x="492" y="21"/>
                </a:cubicBezTo>
                <a:moveTo>
                  <a:pt x="476" y="14"/>
                </a:moveTo>
                <a:cubicBezTo>
                  <a:pt x="475" y="14"/>
                  <a:pt x="475" y="14"/>
                  <a:pt x="474" y="14"/>
                </a:cubicBezTo>
                <a:cubicBezTo>
                  <a:pt x="474" y="13"/>
                  <a:pt x="473" y="13"/>
                  <a:pt x="473" y="13"/>
                </a:cubicBezTo>
                <a:cubicBezTo>
                  <a:pt x="473" y="13"/>
                  <a:pt x="473" y="13"/>
                  <a:pt x="473" y="13"/>
                </a:cubicBezTo>
                <a:cubicBezTo>
                  <a:pt x="469" y="12"/>
                  <a:pt x="468" y="12"/>
                  <a:pt x="467" y="12"/>
                </a:cubicBezTo>
                <a:cubicBezTo>
                  <a:pt x="468" y="12"/>
                  <a:pt x="469" y="12"/>
                  <a:pt x="469" y="12"/>
                </a:cubicBezTo>
                <a:cubicBezTo>
                  <a:pt x="469" y="12"/>
                  <a:pt x="469" y="12"/>
                  <a:pt x="469" y="12"/>
                </a:cubicBezTo>
                <a:cubicBezTo>
                  <a:pt x="467" y="12"/>
                  <a:pt x="465" y="11"/>
                  <a:pt x="463" y="11"/>
                </a:cubicBezTo>
                <a:cubicBezTo>
                  <a:pt x="463" y="11"/>
                  <a:pt x="463" y="11"/>
                  <a:pt x="463" y="11"/>
                </a:cubicBezTo>
                <a:cubicBezTo>
                  <a:pt x="465" y="12"/>
                  <a:pt x="468" y="12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82" y="17"/>
                  <a:pt x="482" y="17"/>
                  <a:pt x="483" y="17"/>
                </a:cubicBezTo>
                <a:cubicBezTo>
                  <a:pt x="482" y="16"/>
                  <a:pt x="480" y="16"/>
                  <a:pt x="479" y="15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79" y="15"/>
                  <a:pt x="479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7" y="14"/>
                  <a:pt x="476" y="14"/>
                </a:cubicBezTo>
                <a:moveTo>
                  <a:pt x="460" y="10"/>
                </a:moveTo>
                <a:cubicBezTo>
                  <a:pt x="455" y="9"/>
                  <a:pt x="455" y="9"/>
                  <a:pt x="455" y="9"/>
                </a:cubicBezTo>
                <a:cubicBezTo>
                  <a:pt x="455" y="9"/>
                  <a:pt x="456" y="9"/>
                  <a:pt x="457" y="10"/>
                </a:cubicBezTo>
                <a:cubicBezTo>
                  <a:pt x="457" y="10"/>
                  <a:pt x="457" y="10"/>
                  <a:pt x="455" y="9"/>
                </a:cubicBezTo>
                <a:cubicBezTo>
                  <a:pt x="454" y="9"/>
                  <a:pt x="454" y="9"/>
                  <a:pt x="453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9"/>
                  <a:pt x="455" y="9"/>
                  <a:pt x="456" y="10"/>
                </a:cubicBezTo>
                <a:cubicBezTo>
                  <a:pt x="455" y="10"/>
                  <a:pt x="455" y="10"/>
                  <a:pt x="455" y="10"/>
                </a:cubicBezTo>
                <a:cubicBezTo>
                  <a:pt x="456" y="10"/>
                  <a:pt x="457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1" y="11"/>
                  <a:pt x="461" y="11"/>
                  <a:pt x="461" y="11"/>
                </a:cubicBezTo>
                <a:cubicBezTo>
                  <a:pt x="462" y="11"/>
                  <a:pt x="462" y="11"/>
                  <a:pt x="466" y="13"/>
                </a:cubicBezTo>
                <a:cubicBezTo>
                  <a:pt x="467" y="13"/>
                  <a:pt x="467" y="13"/>
                  <a:pt x="467" y="13"/>
                </a:cubicBezTo>
                <a:cubicBezTo>
                  <a:pt x="468" y="13"/>
                  <a:pt x="469" y="13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0" y="13"/>
                  <a:pt x="470" y="13"/>
                  <a:pt x="469" y="13"/>
                </a:cubicBezTo>
                <a:cubicBezTo>
                  <a:pt x="468" y="12"/>
                  <a:pt x="467" y="12"/>
                  <a:pt x="466" y="12"/>
                </a:cubicBezTo>
                <a:cubicBezTo>
                  <a:pt x="464" y="12"/>
                  <a:pt x="462" y="11"/>
                  <a:pt x="460" y="10"/>
                </a:cubicBezTo>
                <a:moveTo>
                  <a:pt x="445" y="7"/>
                </a:moveTo>
                <a:cubicBezTo>
                  <a:pt x="444" y="7"/>
                  <a:pt x="444" y="7"/>
                  <a:pt x="444" y="7"/>
                </a:cubicBezTo>
                <a:cubicBezTo>
                  <a:pt x="444" y="7"/>
                  <a:pt x="444" y="7"/>
                  <a:pt x="444" y="7"/>
                </a:cubicBezTo>
                <a:cubicBezTo>
                  <a:pt x="443" y="7"/>
                  <a:pt x="443" y="7"/>
                  <a:pt x="443" y="7"/>
                </a:cubicBezTo>
                <a:cubicBezTo>
                  <a:pt x="440" y="6"/>
                  <a:pt x="439" y="6"/>
                  <a:pt x="438" y="6"/>
                </a:cubicBezTo>
                <a:cubicBezTo>
                  <a:pt x="440" y="6"/>
                  <a:pt x="441" y="6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4" y="7"/>
                  <a:pt x="445" y="7"/>
                  <a:pt x="447" y="8"/>
                </a:cubicBezTo>
                <a:cubicBezTo>
                  <a:pt x="447" y="8"/>
                  <a:pt x="447" y="8"/>
                  <a:pt x="447" y="8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1" y="9"/>
                  <a:pt x="452" y="9"/>
                  <a:pt x="452" y="9"/>
                </a:cubicBezTo>
                <a:cubicBezTo>
                  <a:pt x="454" y="9"/>
                  <a:pt x="454" y="9"/>
                  <a:pt x="454" y="9"/>
                </a:cubicBezTo>
                <a:cubicBezTo>
                  <a:pt x="454" y="9"/>
                  <a:pt x="453" y="9"/>
                  <a:pt x="452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2" y="9"/>
                  <a:pt x="452" y="9"/>
                  <a:pt x="451" y="9"/>
                </a:cubicBezTo>
                <a:cubicBezTo>
                  <a:pt x="451" y="8"/>
                  <a:pt x="451" y="8"/>
                  <a:pt x="451" y="8"/>
                </a:cubicBezTo>
                <a:cubicBezTo>
                  <a:pt x="451" y="8"/>
                  <a:pt x="451" y="8"/>
                  <a:pt x="449" y="8"/>
                </a:cubicBezTo>
                <a:cubicBezTo>
                  <a:pt x="448" y="8"/>
                  <a:pt x="447" y="7"/>
                  <a:pt x="446" y="7"/>
                </a:cubicBezTo>
                <a:cubicBezTo>
                  <a:pt x="446" y="7"/>
                  <a:pt x="446" y="7"/>
                  <a:pt x="446" y="7"/>
                </a:cubicBezTo>
                <a:cubicBezTo>
                  <a:pt x="446" y="7"/>
                  <a:pt x="445" y="7"/>
                  <a:pt x="445" y="7"/>
                </a:cubicBezTo>
                <a:moveTo>
                  <a:pt x="459" y="11"/>
                </a:moveTo>
                <a:cubicBezTo>
                  <a:pt x="458" y="10"/>
                  <a:pt x="458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5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7" y="10"/>
                  <a:pt x="457" y="10"/>
                  <a:pt x="458" y="11"/>
                </a:cubicBezTo>
                <a:cubicBezTo>
                  <a:pt x="458" y="11"/>
                  <a:pt x="458" y="11"/>
                  <a:pt x="458" y="11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0" y="11"/>
                  <a:pt x="460" y="11"/>
                  <a:pt x="460" y="11"/>
                </a:cubicBezTo>
                <a:cubicBezTo>
                  <a:pt x="460" y="11"/>
                  <a:pt x="459" y="11"/>
                  <a:pt x="459" y="11"/>
                </a:cubicBezTo>
                <a:moveTo>
                  <a:pt x="440" y="6"/>
                </a:moveTo>
                <a:cubicBezTo>
                  <a:pt x="440" y="6"/>
                  <a:pt x="437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7" y="6"/>
                  <a:pt x="436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8" y="6"/>
                  <a:pt x="439" y="6"/>
                  <a:pt x="440" y="6"/>
                </a:cubicBezTo>
                <a:cubicBezTo>
                  <a:pt x="440" y="7"/>
                  <a:pt x="441" y="7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1" y="7"/>
                  <a:pt x="441" y="7"/>
                  <a:pt x="440" y="6"/>
                </a:cubicBezTo>
                <a:moveTo>
                  <a:pt x="487" y="60"/>
                </a:moveTo>
                <a:cubicBezTo>
                  <a:pt x="487" y="59"/>
                  <a:pt x="487" y="59"/>
                  <a:pt x="486" y="59"/>
                </a:cubicBezTo>
                <a:cubicBezTo>
                  <a:pt x="485" y="59"/>
                  <a:pt x="485" y="59"/>
                  <a:pt x="485" y="59"/>
                </a:cubicBezTo>
                <a:cubicBezTo>
                  <a:pt x="484" y="58"/>
                  <a:pt x="484" y="58"/>
                  <a:pt x="484" y="58"/>
                </a:cubicBezTo>
                <a:cubicBezTo>
                  <a:pt x="483" y="58"/>
                  <a:pt x="482" y="58"/>
                  <a:pt x="480" y="58"/>
                </a:cubicBezTo>
                <a:cubicBezTo>
                  <a:pt x="481" y="58"/>
                  <a:pt x="481" y="58"/>
                  <a:pt x="481" y="58"/>
                </a:cubicBezTo>
                <a:cubicBezTo>
                  <a:pt x="482" y="59"/>
                  <a:pt x="482" y="59"/>
                  <a:pt x="482" y="59"/>
                </a:cubicBezTo>
                <a:cubicBezTo>
                  <a:pt x="483" y="60"/>
                  <a:pt x="483" y="61"/>
                  <a:pt x="484" y="62"/>
                </a:cubicBezTo>
                <a:cubicBezTo>
                  <a:pt x="485" y="62"/>
                  <a:pt x="485" y="62"/>
                  <a:pt x="486" y="62"/>
                </a:cubicBezTo>
                <a:cubicBezTo>
                  <a:pt x="487" y="62"/>
                  <a:pt x="486" y="62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0"/>
                  <a:pt x="487" y="60"/>
                  <a:pt x="487" y="60"/>
                </a:cubicBezTo>
                <a:moveTo>
                  <a:pt x="473" y="23"/>
                </a:moveTo>
                <a:cubicBezTo>
                  <a:pt x="471" y="22"/>
                  <a:pt x="471" y="22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7" y="21"/>
                </a:cubicBezTo>
                <a:cubicBezTo>
                  <a:pt x="468" y="22"/>
                  <a:pt x="469" y="22"/>
                  <a:pt x="470" y="23"/>
                </a:cubicBezTo>
                <a:cubicBezTo>
                  <a:pt x="470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8" y="24"/>
                  <a:pt x="468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5"/>
                  <a:pt x="466" y="25"/>
                  <a:pt x="468" y="26"/>
                </a:cubicBezTo>
                <a:cubicBezTo>
                  <a:pt x="467" y="26"/>
                  <a:pt x="466" y="26"/>
                  <a:pt x="466" y="26"/>
                </a:cubicBezTo>
                <a:cubicBezTo>
                  <a:pt x="466" y="26"/>
                  <a:pt x="466" y="26"/>
                  <a:pt x="467" y="27"/>
                </a:cubicBezTo>
                <a:cubicBezTo>
                  <a:pt x="467" y="27"/>
                  <a:pt x="467" y="27"/>
                  <a:pt x="467" y="27"/>
                </a:cubicBezTo>
                <a:cubicBezTo>
                  <a:pt x="467" y="27"/>
                  <a:pt x="467" y="27"/>
                  <a:pt x="466" y="28"/>
                </a:cubicBezTo>
                <a:cubicBezTo>
                  <a:pt x="466" y="28"/>
                  <a:pt x="466" y="28"/>
                  <a:pt x="469" y="30"/>
                </a:cubicBezTo>
                <a:cubicBezTo>
                  <a:pt x="468" y="30"/>
                  <a:pt x="467" y="29"/>
                  <a:pt x="467" y="30"/>
                </a:cubicBezTo>
                <a:cubicBezTo>
                  <a:pt x="468" y="30"/>
                  <a:pt x="469" y="31"/>
                  <a:pt x="470" y="32"/>
                </a:cubicBezTo>
                <a:cubicBezTo>
                  <a:pt x="470" y="33"/>
                  <a:pt x="470" y="33"/>
                  <a:pt x="470" y="33"/>
                </a:cubicBezTo>
                <a:cubicBezTo>
                  <a:pt x="471" y="33"/>
                  <a:pt x="471" y="33"/>
                  <a:pt x="472" y="34"/>
                </a:cubicBezTo>
                <a:cubicBezTo>
                  <a:pt x="471" y="34"/>
                  <a:pt x="471" y="33"/>
                  <a:pt x="470" y="34"/>
                </a:cubicBezTo>
                <a:cubicBezTo>
                  <a:pt x="470" y="34"/>
                  <a:pt x="470" y="34"/>
                  <a:pt x="470" y="35"/>
                </a:cubicBezTo>
                <a:cubicBezTo>
                  <a:pt x="470" y="35"/>
                  <a:pt x="472" y="37"/>
                  <a:pt x="472" y="36"/>
                </a:cubicBezTo>
                <a:cubicBezTo>
                  <a:pt x="472" y="36"/>
                  <a:pt x="472" y="36"/>
                  <a:pt x="474" y="37"/>
                </a:cubicBezTo>
                <a:cubicBezTo>
                  <a:pt x="474" y="37"/>
                  <a:pt x="474" y="37"/>
                  <a:pt x="474" y="37"/>
                </a:cubicBezTo>
                <a:cubicBezTo>
                  <a:pt x="475" y="37"/>
                  <a:pt x="475" y="37"/>
                  <a:pt x="475" y="37"/>
                </a:cubicBezTo>
                <a:cubicBezTo>
                  <a:pt x="474" y="38"/>
                  <a:pt x="473" y="37"/>
                  <a:pt x="473" y="38"/>
                </a:cubicBezTo>
                <a:cubicBezTo>
                  <a:pt x="473" y="38"/>
                  <a:pt x="474" y="39"/>
                  <a:pt x="475" y="39"/>
                </a:cubicBezTo>
                <a:cubicBezTo>
                  <a:pt x="474" y="39"/>
                  <a:pt x="473" y="39"/>
                  <a:pt x="473" y="40"/>
                </a:cubicBezTo>
                <a:cubicBezTo>
                  <a:pt x="474" y="41"/>
                  <a:pt x="475" y="41"/>
                  <a:pt x="475" y="42"/>
                </a:cubicBezTo>
                <a:cubicBezTo>
                  <a:pt x="475" y="42"/>
                  <a:pt x="475" y="42"/>
                  <a:pt x="476" y="43"/>
                </a:cubicBezTo>
                <a:cubicBezTo>
                  <a:pt x="475" y="43"/>
                  <a:pt x="475" y="43"/>
                  <a:pt x="475" y="43"/>
                </a:cubicBezTo>
                <a:cubicBezTo>
                  <a:pt x="475" y="43"/>
                  <a:pt x="475" y="43"/>
                  <a:pt x="476" y="44"/>
                </a:cubicBezTo>
                <a:cubicBezTo>
                  <a:pt x="476" y="44"/>
                  <a:pt x="476" y="44"/>
                  <a:pt x="476" y="44"/>
                </a:cubicBezTo>
                <a:cubicBezTo>
                  <a:pt x="477" y="46"/>
                  <a:pt x="478" y="46"/>
                  <a:pt x="479" y="47"/>
                </a:cubicBezTo>
                <a:cubicBezTo>
                  <a:pt x="479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1" y="47"/>
                  <a:pt x="481" y="47"/>
                  <a:pt x="482" y="48"/>
                </a:cubicBezTo>
                <a:cubicBezTo>
                  <a:pt x="482" y="47"/>
                  <a:pt x="482" y="47"/>
                  <a:pt x="481" y="47"/>
                </a:cubicBezTo>
                <a:cubicBezTo>
                  <a:pt x="484" y="48"/>
                  <a:pt x="485" y="48"/>
                  <a:pt x="486" y="49"/>
                </a:cubicBezTo>
                <a:cubicBezTo>
                  <a:pt x="486" y="50"/>
                  <a:pt x="486" y="50"/>
                  <a:pt x="486" y="50"/>
                </a:cubicBezTo>
                <a:cubicBezTo>
                  <a:pt x="487" y="51"/>
                  <a:pt x="487" y="51"/>
                  <a:pt x="487" y="51"/>
                </a:cubicBezTo>
                <a:cubicBezTo>
                  <a:pt x="488" y="51"/>
                  <a:pt x="488" y="51"/>
                  <a:pt x="488" y="51"/>
                </a:cubicBezTo>
                <a:cubicBezTo>
                  <a:pt x="488" y="51"/>
                  <a:pt x="489" y="51"/>
                  <a:pt x="490" y="51"/>
                </a:cubicBezTo>
                <a:cubicBezTo>
                  <a:pt x="492" y="51"/>
                  <a:pt x="494" y="52"/>
                  <a:pt x="495" y="52"/>
                </a:cubicBezTo>
                <a:cubicBezTo>
                  <a:pt x="495" y="52"/>
                  <a:pt x="496" y="52"/>
                  <a:pt x="496" y="52"/>
                </a:cubicBezTo>
                <a:cubicBezTo>
                  <a:pt x="496" y="52"/>
                  <a:pt x="496" y="52"/>
                  <a:pt x="497" y="52"/>
                </a:cubicBezTo>
                <a:cubicBezTo>
                  <a:pt x="496" y="52"/>
                  <a:pt x="496" y="51"/>
                  <a:pt x="495" y="51"/>
                </a:cubicBezTo>
                <a:cubicBezTo>
                  <a:pt x="495" y="51"/>
                  <a:pt x="495" y="51"/>
                  <a:pt x="487" y="46"/>
                </a:cubicBezTo>
                <a:cubicBezTo>
                  <a:pt x="486" y="45"/>
                  <a:pt x="484" y="44"/>
                  <a:pt x="483" y="43"/>
                </a:cubicBezTo>
                <a:cubicBezTo>
                  <a:pt x="483" y="43"/>
                  <a:pt x="483" y="43"/>
                  <a:pt x="483" y="43"/>
                </a:cubicBezTo>
                <a:cubicBezTo>
                  <a:pt x="483" y="42"/>
                  <a:pt x="483" y="42"/>
                  <a:pt x="481" y="41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39"/>
                  <a:pt x="480" y="39"/>
                  <a:pt x="479" y="39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8" y="36"/>
                </a:cubicBezTo>
                <a:cubicBezTo>
                  <a:pt x="478" y="35"/>
                  <a:pt x="477" y="35"/>
                  <a:pt x="477" y="35"/>
                </a:cubicBezTo>
                <a:cubicBezTo>
                  <a:pt x="477" y="35"/>
                  <a:pt x="477" y="35"/>
                  <a:pt x="477" y="35"/>
                </a:cubicBezTo>
                <a:cubicBezTo>
                  <a:pt x="477" y="34"/>
                  <a:pt x="475" y="33"/>
                  <a:pt x="474" y="32"/>
                </a:cubicBezTo>
                <a:cubicBezTo>
                  <a:pt x="475" y="32"/>
                  <a:pt x="475" y="32"/>
                  <a:pt x="476" y="32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6" y="31"/>
                  <a:pt x="476" y="31"/>
                  <a:pt x="476" y="31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29"/>
                  <a:pt x="473" y="29"/>
                  <a:pt x="472" y="28"/>
                </a:cubicBezTo>
                <a:cubicBezTo>
                  <a:pt x="473" y="27"/>
                  <a:pt x="473" y="28"/>
                  <a:pt x="474" y="28"/>
                </a:cubicBezTo>
                <a:cubicBezTo>
                  <a:pt x="474" y="27"/>
                  <a:pt x="473" y="27"/>
                  <a:pt x="473" y="27"/>
                </a:cubicBezTo>
                <a:cubicBezTo>
                  <a:pt x="473" y="27"/>
                  <a:pt x="473" y="27"/>
                  <a:pt x="473" y="27"/>
                </a:cubicBezTo>
                <a:cubicBezTo>
                  <a:pt x="473" y="26"/>
                  <a:pt x="473" y="26"/>
                  <a:pt x="473" y="26"/>
                </a:cubicBezTo>
                <a:cubicBezTo>
                  <a:pt x="474" y="26"/>
                  <a:pt x="474" y="26"/>
                  <a:pt x="475" y="26"/>
                </a:cubicBezTo>
                <a:cubicBezTo>
                  <a:pt x="475" y="26"/>
                  <a:pt x="474" y="26"/>
                  <a:pt x="474" y="26"/>
                </a:cubicBezTo>
                <a:cubicBezTo>
                  <a:pt x="475" y="25"/>
                  <a:pt x="475" y="25"/>
                  <a:pt x="475" y="25"/>
                </a:cubicBezTo>
                <a:cubicBezTo>
                  <a:pt x="474" y="25"/>
                  <a:pt x="474" y="25"/>
                  <a:pt x="474" y="25"/>
                </a:cubicBezTo>
                <a:cubicBezTo>
                  <a:pt x="475" y="25"/>
                  <a:pt x="475" y="25"/>
                  <a:pt x="476" y="25"/>
                </a:cubicBezTo>
                <a:cubicBezTo>
                  <a:pt x="475" y="24"/>
                  <a:pt x="475" y="24"/>
                  <a:pt x="473" y="23"/>
                </a:cubicBezTo>
                <a:cubicBezTo>
                  <a:pt x="473" y="23"/>
                  <a:pt x="473" y="23"/>
                  <a:pt x="473" y="23"/>
                </a:cubicBezTo>
                <a:cubicBezTo>
                  <a:pt x="474" y="23"/>
                  <a:pt x="474" y="23"/>
                  <a:pt x="474" y="23"/>
                </a:cubicBezTo>
                <a:cubicBezTo>
                  <a:pt x="474" y="23"/>
                  <a:pt x="473" y="23"/>
                  <a:pt x="473" y="23"/>
                </a:cubicBezTo>
                <a:moveTo>
                  <a:pt x="504" y="38"/>
                </a:moveTo>
                <a:cubicBezTo>
                  <a:pt x="503" y="37"/>
                  <a:pt x="501" y="36"/>
                  <a:pt x="501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1" y="37"/>
                  <a:pt x="501" y="37"/>
                  <a:pt x="501" y="37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03" y="39"/>
                  <a:pt x="503" y="39"/>
                  <a:pt x="503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5" y="38"/>
                  <a:pt x="505" y="38"/>
                  <a:pt x="505" y="38"/>
                </a:cubicBezTo>
                <a:cubicBezTo>
                  <a:pt x="505" y="38"/>
                  <a:pt x="504" y="38"/>
                  <a:pt x="504" y="38"/>
                </a:cubicBezTo>
                <a:moveTo>
                  <a:pt x="428" y="7"/>
                </a:moveTo>
                <a:cubicBezTo>
                  <a:pt x="428" y="7"/>
                  <a:pt x="428" y="7"/>
                  <a:pt x="428" y="7"/>
                </a:cubicBezTo>
                <a:cubicBezTo>
                  <a:pt x="428" y="7"/>
                  <a:pt x="427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7" y="7"/>
                  <a:pt x="427" y="7"/>
                  <a:pt x="427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6" y="7"/>
                  <a:pt x="427" y="7"/>
                  <a:pt x="427" y="7"/>
                </a:cubicBezTo>
                <a:cubicBezTo>
                  <a:pt x="427" y="7"/>
                  <a:pt x="427" y="7"/>
                  <a:pt x="427" y="7"/>
                </a:cubicBezTo>
                <a:cubicBezTo>
                  <a:pt x="427" y="7"/>
                  <a:pt x="431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cubicBezTo>
                  <a:pt x="431" y="8"/>
                  <a:pt x="431" y="8"/>
                  <a:pt x="429" y="7"/>
                </a:cubicBezTo>
                <a:cubicBezTo>
                  <a:pt x="429" y="7"/>
                  <a:pt x="429" y="7"/>
                  <a:pt x="429" y="7"/>
                </a:cubicBezTo>
                <a:cubicBezTo>
                  <a:pt x="428" y="7"/>
                  <a:pt x="428" y="7"/>
                  <a:pt x="428" y="7"/>
                </a:cubicBezTo>
                <a:moveTo>
                  <a:pt x="431" y="8"/>
                </a:moveTo>
                <a:cubicBezTo>
                  <a:pt x="430" y="8"/>
                  <a:pt x="430" y="8"/>
                  <a:pt x="429" y="8"/>
                </a:cubicBezTo>
                <a:cubicBezTo>
                  <a:pt x="429" y="8"/>
                  <a:pt x="429" y="8"/>
                  <a:pt x="428" y="8"/>
                </a:cubicBezTo>
                <a:cubicBezTo>
                  <a:pt x="427" y="7"/>
                  <a:pt x="426" y="7"/>
                  <a:pt x="425" y="7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7"/>
                </a:cubicBezTo>
                <a:cubicBezTo>
                  <a:pt x="425" y="7"/>
                  <a:pt x="425" y="7"/>
                  <a:pt x="426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6" y="7"/>
                  <a:pt x="426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7" y="8"/>
                  <a:pt x="427" y="8"/>
                  <a:pt x="428" y="8"/>
                </a:cubicBezTo>
                <a:cubicBezTo>
                  <a:pt x="428" y="8"/>
                  <a:pt x="429" y="8"/>
                  <a:pt x="430" y="9"/>
                </a:cubicBezTo>
                <a:cubicBezTo>
                  <a:pt x="430" y="8"/>
                  <a:pt x="430" y="8"/>
                  <a:pt x="430" y="8"/>
                </a:cubicBezTo>
                <a:cubicBezTo>
                  <a:pt x="429" y="8"/>
                  <a:pt x="429" y="8"/>
                  <a:pt x="429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moveTo>
                  <a:pt x="433" y="10"/>
                </a:moveTo>
                <a:cubicBezTo>
                  <a:pt x="433" y="10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3" y="10"/>
                  <a:pt x="433" y="10"/>
                  <a:pt x="433" y="10"/>
                </a:cubicBezTo>
                <a:moveTo>
                  <a:pt x="430" y="9"/>
                </a:moveTo>
                <a:cubicBezTo>
                  <a:pt x="429" y="9"/>
                  <a:pt x="429" y="9"/>
                  <a:pt x="429" y="9"/>
                </a:cubicBezTo>
                <a:cubicBezTo>
                  <a:pt x="428" y="8"/>
                  <a:pt x="428" y="8"/>
                  <a:pt x="428" y="8"/>
                </a:cubicBezTo>
                <a:cubicBezTo>
                  <a:pt x="428" y="8"/>
                  <a:pt x="428" y="8"/>
                  <a:pt x="427" y="8"/>
                </a:cubicBezTo>
                <a:cubicBezTo>
                  <a:pt x="427" y="8"/>
                  <a:pt x="427" y="8"/>
                  <a:pt x="427" y="8"/>
                </a:cubicBezTo>
                <a:cubicBezTo>
                  <a:pt x="428" y="9"/>
                  <a:pt x="428" y="9"/>
                  <a:pt x="428" y="9"/>
                </a:cubicBezTo>
                <a:cubicBezTo>
                  <a:pt x="428" y="9"/>
                  <a:pt x="428" y="9"/>
                  <a:pt x="428" y="9"/>
                </a:cubicBezTo>
                <a:cubicBezTo>
                  <a:pt x="429" y="9"/>
                  <a:pt x="429" y="10"/>
                  <a:pt x="430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0" y="9"/>
                  <a:pt x="429" y="9"/>
                  <a:pt x="429" y="9"/>
                </a:cubicBezTo>
                <a:cubicBezTo>
                  <a:pt x="430" y="10"/>
                  <a:pt x="431" y="10"/>
                  <a:pt x="432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1" y="10"/>
                  <a:pt x="430" y="9"/>
                  <a:pt x="429" y="9"/>
                </a:cubicBezTo>
                <a:cubicBezTo>
                  <a:pt x="430" y="9"/>
                  <a:pt x="430" y="9"/>
                  <a:pt x="430" y="9"/>
                </a:cubicBezTo>
                <a:moveTo>
                  <a:pt x="425" y="7"/>
                </a:moveTo>
                <a:cubicBezTo>
                  <a:pt x="424" y="7"/>
                  <a:pt x="424" y="7"/>
                  <a:pt x="424" y="7"/>
                </a:cubicBezTo>
                <a:cubicBezTo>
                  <a:pt x="423" y="7"/>
                  <a:pt x="423" y="7"/>
                  <a:pt x="423" y="6"/>
                </a:cubicBezTo>
                <a:cubicBezTo>
                  <a:pt x="422" y="6"/>
                  <a:pt x="422" y="6"/>
                  <a:pt x="422" y="6"/>
                </a:cubicBezTo>
                <a:cubicBezTo>
                  <a:pt x="422" y="7"/>
                  <a:pt x="422" y="7"/>
                  <a:pt x="422" y="7"/>
                </a:cubicBezTo>
                <a:cubicBezTo>
                  <a:pt x="422" y="7"/>
                  <a:pt x="422" y="7"/>
                  <a:pt x="419" y="6"/>
                </a:cubicBezTo>
                <a:cubicBezTo>
                  <a:pt x="419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6"/>
                  <a:pt x="418" y="6"/>
                  <a:pt x="418" y="6"/>
                </a:cubicBezTo>
                <a:cubicBezTo>
                  <a:pt x="419" y="6"/>
                  <a:pt x="420" y="6"/>
                  <a:pt x="421" y="7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7"/>
                  <a:pt x="421" y="7"/>
                  <a:pt x="421" y="7"/>
                </a:cubicBezTo>
                <a:cubicBezTo>
                  <a:pt x="421" y="7"/>
                  <a:pt x="421" y="7"/>
                  <a:pt x="421" y="7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8"/>
                  <a:pt x="424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4" y="9"/>
                </a:cubicBezTo>
                <a:cubicBezTo>
                  <a:pt x="424" y="9"/>
                  <a:pt x="424" y="9"/>
                  <a:pt x="424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4" y="9"/>
                  <a:pt x="423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3" y="8"/>
                </a:cubicBezTo>
                <a:cubicBezTo>
                  <a:pt x="423" y="7"/>
                  <a:pt x="423" y="7"/>
                  <a:pt x="423" y="7"/>
                </a:cubicBezTo>
                <a:cubicBezTo>
                  <a:pt x="424" y="8"/>
                  <a:pt x="424" y="8"/>
                  <a:pt x="425" y="8"/>
                </a:cubicBezTo>
                <a:cubicBezTo>
                  <a:pt x="425" y="8"/>
                  <a:pt x="425" y="8"/>
                  <a:pt x="425" y="8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7"/>
                  <a:pt x="423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5" y="7"/>
                  <a:pt x="425" y="7"/>
                </a:cubicBezTo>
                <a:moveTo>
                  <a:pt x="421" y="8"/>
                </a:moveTo>
                <a:cubicBezTo>
                  <a:pt x="420" y="8"/>
                  <a:pt x="420" y="8"/>
                  <a:pt x="419" y="7"/>
                </a:cubicBezTo>
                <a:cubicBezTo>
                  <a:pt x="419" y="7"/>
                  <a:pt x="419" y="7"/>
                  <a:pt x="419" y="7"/>
                </a:cubicBezTo>
                <a:cubicBezTo>
                  <a:pt x="418" y="7"/>
                  <a:pt x="417" y="7"/>
                  <a:pt x="417" y="7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7" y="7"/>
                  <a:pt x="417" y="7"/>
                </a:cubicBezTo>
                <a:cubicBezTo>
                  <a:pt x="417" y="7"/>
                  <a:pt x="417" y="7"/>
                  <a:pt x="416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7" y="7"/>
                  <a:pt x="417" y="7"/>
                  <a:pt x="417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6" y="7"/>
                  <a:pt x="415" y="7"/>
                </a:cubicBezTo>
                <a:cubicBezTo>
                  <a:pt x="416" y="8"/>
                  <a:pt x="416" y="8"/>
                  <a:pt x="416" y="8"/>
                </a:cubicBezTo>
                <a:cubicBezTo>
                  <a:pt x="416" y="8"/>
                  <a:pt x="415" y="7"/>
                  <a:pt x="415" y="7"/>
                </a:cubicBezTo>
                <a:cubicBezTo>
                  <a:pt x="414" y="7"/>
                  <a:pt x="414" y="7"/>
                  <a:pt x="414" y="7"/>
                </a:cubicBezTo>
                <a:cubicBezTo>
                  <a:pt x="416" y="8"/>
                  <a:pt x="417" y="9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8" y="8"/>
                  <a:pt x="418" y="8"/>
                </a:cubicBezTo>
                <a:cubicBezTo>
                  <a:pt x="418" y="8"/>
                  <a:pt x="418" y="8"/>
                  <a:pt x="418" y="8"/>
                </a:cubicBezTo>
                <a:cubicBezTo>
                  <a:pt x="419" y="8"/>
                  <a:pt x="419" y="8"/>
                  <a:pt x="420" y="9"/>
                </a:cubicBezTo>
                <a:cubicBezTo>
                  <a:pt x="419" y="9"/>
                  <a:pt x="419" y="9"/>
                  <a:pt x="419" y="9"/>
                </a:cubicBezTo>
                <a:cubicBezTo>
                  <a:pt x="420" y="9"/>
                  <a:pt x="420" y="9"/>
                  <a:pt x="420" y="9"/>
                </a:cubicBezTo>
                <a:cubicBezTo>
                  <a:pt x="421" y="9"/>
                  <a:pt x="421" y="10"/>
                  <a:pt x="422" y="10"/>
                </a:cubicBezTo>
                <a:cubicBezTo>
                  <a:pt x="424" y="10"/>
                  <a:pt x="424" y="10"/>
                  <a:pt x="424" y="10"/>
                </a:cubicBezTo>
                <a:cubicBezTo>
                  <a:pt x="424" y="10"/>
                  <a:pt x="423" y="9"/>
                  <a:pt x="421" y="9"/>
                </a:cubicBezTo>
                <a:cubicBezTo>
                  <a:pt x="421" y="9"/>
                  <a:pt x="421" y="9"/>
                  <a:pt x="421" y="9"/>
                </a:cubicBezTo>
                <a:cubicBezTo>
                  <a:pt x="421" y="9"/>
                  <a:pt x="421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8"/>
                  <a:pt x="421" y="8"/>
                  <a:pt x="421" y="8"/>
                </a:cubicBezTo>
                <a:moveTo>
                  <a:pt x="399" y="10"/>
                </a:moveTo>
                <a:cubicBezTo>
                  <a:pt x="399" y="9"/>
                  <a:pt x="399" y="9"/>
                  <a:pt x="399" y="9"/>
                </a:cubicBezTo>
                <a:cubicBezTo>
                  <a:pt x="398" y="9"/>
                  <a:pt x="398" y="9"/>
                  <a:pt x="398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6" y="8"/>
                  <a:pt x="395" y="8"/>
                  <a:pt x="395" y="8"/>
                </a:cubicBezTo>
                <a:cubicBezTo>
                  <a:pt x="395" y="9"/>
                  <a:pt x="395" y="9"/>
                  <a:pt x="394" y="9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2" y="8"/>
                  <a:pt x="392" y="8"/>
                </a:cubicBezTo>
                <a:cubicBezTo>
                  <a:pt x="392" y="8"/>
                  <a:pt x="390" y="8"/>
                  <a:pt x="389" y="8"/>
                </a:cubicBezTo>
                <a:cubicBezTo>
                  <a:pt x="389" y="8"/>
                  <a:pt x="388" y="9"/>
                  <a:pt x="390" y="9"/>
                </a:cubicBezTo>
                <a:cubicBezTo>
                  <a:pt x="390" y="9"/>
                  <a:pt x="390" y="9"/>
                  <a:pt x="390" y="9"/>
                </a:cubicBezTo>
                <a:cubicBezTo>
                  <a:pt x="391" y="9"/>
                  <a:pt x="391" y="9"/>
                  <a:pt x="391" y="9"/>
                </a:cubicBezTo>
                <a:cubicBezTo>
                  <a:pt x="391" y="9"/>
                  <a:pt x="391" y="9"/>
                  <a:pt x="392" y="9"/>
                </a:cubicBezTo>
                <a:cubicBezTo>
                  <a:pt x="392" y="9"/>
                  <a:pt x="392" y="10"/>
                  <a:pt x="393" y="10"/>
                </a:cubicBezTo>
                <a:cubicBezTo>
                  <a:pt x="392" y="10"/>
                  <a:pt x="391" y="10"/>
                  <a:pt x="391" y="10"/>
                </a:cubicBezTo>
                <a:cubicBezTo>
                  <a:pt x="391" y="10"/>
                  <a:pt x="391" y="10"/>
                  <a:pt x="391" y="10"/>
                </a:cubicBezTo>
                <a:cubicBezTo>
                  <a:pt x="391" y="11"/>
                  <a:pt x="392" y="11"/>
                  <a:pt x="392" y="11"/>
                </a:cubicBezTo>
                <a:cubicBezTo>
                  <a:pt x="393" y="11"/>
                  <a:pt x="393" y="11"/>
                  <a:pt x="394" y="11"/>
                </a:cubicBezTo>
                <a:cubicBezTo>
                  <a:pt x="394" y="11"/>
                  <a:pt x="394" y="11"/>
                  <a:pt x="394" y="11"/>
                </a:cubicBezTo>
                <a:cubicBezTo>
                  <a:pt x="395" y="11"/>
                  <a:pt x="395" y="11"/>
                  <a:pt x="395" y="11"/>
                </a:cubicBezTo>
                <a:cubicBezTo>
                  <a:pt x="396" y="12"/>
                  <a:pt x="396" y="12"/>
                  <a:pt x="396" y="12"/>
                </a:cubicBezTo>
                <a:cubicBezTo>
                  <a:pt x="397" y="12"/>
                  <a:pt x="397" y="11"/>
                  <a:pt x="397" y="11"/>
                </a:cubicBezTo>
                <a:cubicBezTo>
                  <a:pt x="398" y="11"/>
                  <a:pt x="398" y="11"/>
                  <a:pt x="399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0"/>
                  <a:pt x="398" y="10"/>
                  <a:pt x="398" y="10"/>
                </a:cubicBezTo>
                <a:cubicBezTo>
                  <a:pt x="398" y="10"/>
                  <a:pt x="399" y="10"/>
                  <a:pt x="399" y="10"/>
                </a:cubicBezTo>
                <a:moveTo>
                  <a:pt x="390" y="11"/>
                </a:move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moveTo>
                  <a:pt x="401" y="18"/>
                </a:moveTo>
                <a:cubicBezTo>
                  <a:pt x="401" y="17"/>
                  <a:pt x="401" y="17"/>
                  <a:pt x="401" y="17"/>
                </a:cubicBezTo>
                <a:cubicBezTo>
                  <a:pt x="401" y="17"/>
                  <a:pt x="401" y="17"/>
                  <a:pt x="399" y="17"/>
                </a:cubicBezTo>
                <a:cubicBezTo>
                  <a:pt x="398" y="16"/>
                  <a:pt x="398" y="16"/>
                  <a:pt x="398" y="16"/>
                </a:cubicBezTo>
                <a:cubicBezTo>
                  <a:pt x="398" y="15"/>
                  <a:pt x="397" y="15"/>
                  <a:pt x="396" y="15"/>
                </a:cubicBezTo>
                <a:cubicBezTo>
                  <a:pt x="396" y="15"/>
                  <a:pt x="396" y="14"/>
                  <a:pt x="395" y="14"/>
                </a:cubicBezTo>
                <a:cubicBezTo>
                  <a:pt x="395" y="14"/>
                  <a:pt x="395" y="14"/>
                  <a:pt x="394" y="13"/>
                </a:cubicBezTo>
                <a:cubicBezTo>
                  <a:pt x="394" y="13"/>
                  <a:pt x="394" y="13"/>
                  <a:pt x="393" y="13"/>
                </a:cubicBezTo>
                <a:cubicBezTo>
                  <a:pt x="393" y="13"/>
                  <a:pt x="393" y="12"/>
                  <a:pt x="392" y="12"/>
                </a:cubicBezTo>
                <a:cubicBezTo>
                  <a:pt x="392" y="12"/>
                  <a:pt x="392" y="12"/>
                  <a:pt x="392" y="12"/>
                </a:cubicBezTo>
                <a:cubicBezTo>
                  <a:pt x="392" y="12"/>
                  <a:pt x="392" y="12"/>
                  <a:pt x="391" y="12"/>
                </a:cubicBezTo>
                <a:cubicBezTo>
                  <a:pt x="390" y="12"/>
                  <a:pt x="390" y="12"/>
                  <a:pt x="390" y="12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89" y="11"/>
                  <a:pt x="389" y="11"/>
                  <a:pt x="389" y="11"/>
                </a:cubicBezTo>
                <a:cubicBezTo>
                  <a:pt x="389" y="10"/>
                  <a:pt x="389" y="10"/>
                  <a:pt x="389" y="10"/>
                </a:cubicBezTo>
                <a:cubicBezTo>
                  <a:pt x="388" y="10"/>
                  <a:pt x="387" y="9"/>
                  <a:pt x="387" y="9"/>
                </a:cubicBezTo>
                <a:cubicBezTo>
                  <a:pt x="387" y="9"/>
                  <a:pt x="387" y="9"/>
                  <a:pt x="387" y="9"/>
                </a:cubicBezTo>
                <a:cubicBezTo>
                  <a:pt x="386" y="9"/>
                  <a:pt x="386" y="9"/>
                  <a:pt x="386" y="10"/>
                </a:cubicBezTo>
                <a:cubicBezTo>
                  <a:pt x="386" y="10"/>
                  <a:pt x="386" y="10"/>
                  <a:pt x="386" y="10"/>
                </a:cubicBezTo>
                <a:cubicBezTo>
                  <a:pt x="386" y="11"/>
                  <a:pt x="387" y="11"/>
                  <a:pt x="387" y="11"/>
                </a:cubicBezTo>
                <a:cubicBezTo>
                  <a:pt x="386" y="12"/>
                  <a:pt x="386" y="12"/>
                  <a:pt x="386" y="12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9"/>
                  <a:pt x="385" y="9"/>
                  <a:pt x="385" y="9"/>
                </a:cubicBezTo>
                <a:cubicBezTo>
                  <a:pt x="384" y="10"/>
                  <a:pt x="384" y="10"/>
                  <a:pt x="384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2" y="10"/>
                </a:cubicBezTo>
                <a:cubicBezTo>
                  <a:pt x="382" y="10"/>
                  <a:pt x="381" y="10"/>
                  <a:pt x="381" y="10"/>
                </a:cubicBezTo>
                <a:cubicBezTo>
                  <a:pt x="378" y="10"/>
                  <a:pt x="380" y="11"/>
                  <a:pt x="380" y="11"/>
                </a:cubicBezTo>
                <a:cubicBezTo>
                  <a:pt x="380" y="11"/>
                  <a:pt x="381" y="11"/>
                  <a:pt x="381" y="11"/>
                </a:cubicBezTo>
                <a:cubicBezTo>
                  <a:pt x="381" y="11"/>
                  <a:pt x="381" y="12"/>
                  <a:pt x="381" y="12"/>
                </a:cubicBezTo>
                <a:cubicBezTo>
                  <a:pt x="380" y="13"/>
                  <a:pt x="381" y="13"/>
                  <a:pt x="381" y="14"/>
                </a:cubicBezTo>
                <a:cubicBezTo>
                  <a:pt x="380" y="14"/>
                  <a:pt x="380" y="12"/>
                  <a:pt x="379" y="12"/>
                </a:cubicBezTo>
                <a:cubicBezTo>
                  <a:pt x="379" y="13"/>
                  <a:pt x="379" y="13"/>
                  <a:pt x="379" y="14"/>
                </a:cubicBezTo>
                <a:cubicBezTo>
                  <a:pt x="380" y="15"/>
                  <a:pt x="381" y="15"/>
                  <a:pt x="381" y="15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2" y="15"/>
                  <a:pt x="382" y="15"/>
                  <a:pt x="382" y="15"/>
                </a:cubicBezTo>
                <a:cubicBezTo>
                  <a:pt x="382" y="15"/>
                  <a:pt x="382" y="15"/>
                  <a:pt x="383" y="15"/>
                </a:cubicBezTo>
                <a:cubicBezTo>
                  <a:pt x="383" y="15"/>
                  <a:pt x="383" y="15"/>
                  <a:pt x="383" y="15"/>
                </a:cubicBezTo>
                <a:cubicBezTo>
                  <a:pt x="384" y="15"/>
                  <a:pt x="384" y="14"/>
                  <a:pt x="384" y="14"/>
                </a:cubicBezTo>
                <a:cubicBezTo>
                  <a:pt x="384" y="14"/>
                  <a:pt x="384" y="14"/>
                  <a:pt x="385" y="14"/>
                </a:cubicBezTo>
                <a:cubicBezTo>
                  <a:pt x="385" y="14"/>
                  <a:pt x="385" y="14"/>
                  <a:pt x="385" y="14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4"/>
                </a:cubicBezTo>
                <a:cubicBezTo>
                  <a:pt x="386" y="14"/>
                  <a:pt x="386" y="14"/>
                  <a:pt x="387" y="14"/>
                </a:cubicBezTo>
                <a:cubicBezTo>
                  <a:pt x="387" y="14"/>
                  <a:pt x="387" y="14"/>
                  <a:pt x="387" y="14"/>
                </a:cubicBezTo>
                <a:cubicBezTo>
                  <a:pt x="388" y="14"/>
                  <a:pt x="388" y="14"/>
                  <a:pt x="388" y="14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7" y="15"/>
                </a:cubicBezTo>
                <a:cubicBezTo>
                  <a:pt x="387" y="15"/>
                  <a:pt x="387" y="15"/>
                  <a:pt x="387" y="15"/>
                </a:cubicBezTo>
                <a:cubicBezTo>
                  <a:pt x="387" y="15"/>
                  <a:pt x="383" y="15"/>
                  <a:pt x="383" y="16"/>
                </a:cubicBezTo>
                <a:cubicBezTo>
                  <a:pt x="383" y="17"/>
                  <a:pt x="383" y="17"/>
                  <a:pt x="383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5" y="17"/>
                  <a:pt x="385" y="17"/>
                  <a:pt x="386" y="17"/>
                </a:cubicBezTo>
                <a:cubicBezTo>
                  <a:pt x="386" y="17"/>
                  <a:pt x="387" y="16"/>
                  <a:pt x="387" y="16"/>
                </a:cubicBezTo>
                <a:cubicBezTo>
                  <a:pt x="387" y="16"/>
                  <a:pt x="387" y="16"/>
                  <a:pt x="387" y="16"/>
                </a:cubicBezTo>
                <a:cubicBezTo>
                  <a:pt x="387" y="16"/>
                  <a:pt x="387" y="16"/>
                  <a:pt x="388" y="16"/>
                </a:cubicBezTo>
                <a:cubicBezTo>
                  <a:pt x="387" y="17"/>
                  <a:pt x="387" y="17"/>
                  <a:pt x="387" y="17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3" y="17"/>
                  <a:pt x="383" y="18"/>
                  <a:pt x="384" y="19"/>
                </a:cubicBezTo>
                <a:cubicBezTo>
                  <a:pt x="384" y="19"/>
                  <a:pt x="384" y="19"/>
                  <a:pt x="385" y="19"/>
                </a:cubicBezTo>
                <a:cubicBezTo>
                  <a:pt x="386" y="19"/>
                  <a:pt x="386" y="19"/>
                  <a:pt x="388" y="22"/>
                </a:cubicBezTo>
                <a:cubicBezTo>
                  <a:pt x="388" y="22"/>
                  <a:pt x="388" y="22"/>
                  <a:pt x="388" y="22"/>
                </a:cubicBezTo>
                <a:cubicBezTo>
                  <a:pt x="388" y="21"/>
                  <a:pt x="388" y="21"/>
                  <a:pt x="388" y="21"/>
                </a:cubicBezTo>
                <a:cubicBezTo>
                  <a:pt x="388" y="21"/>
                  <a:pt x="389" y="21"/>
                  <a:pt x="389" y="20"/>
                </a:cubicBezTo>
                <a:cubicBezTo>
                  <a:pt x="389" y="19"/>
                  <a:pt x="389" y="19"/>
                  <a:pt x="389" y="18"/>
                </a:cubicBezTo>
                <a:cubicBezTo>
                  <a:pt x="390" y="18"/>
                  <a:pt x="390" y="18"/>
                  <a:pt x="390" y="18"/>
                </a:cubicBezTo>
                <a:cubicBezTo>
                  <a:pt x="390" y="17"/>
                  <a:pt x="390" y="17"/>
                  <a:pt x="390" y="16"/>
                </a:cubicBezTo>
                <a:cubicBezTo>
                  <a:pt x="391" y="16"/>
                  <a:pt x="391" y="16"/>
                  <a:pt x="391" y="16"/>
                </a:cubicBezTo>
                <a:cubicBezTo>
                  <a:pt x="391" y="15"/>
                  <a:pt x="391" y="14"/>
                  <a:pt x="391" y="14"/>
                </a:cubicBezTo>
                <a:cubicBezTo>
                  <a:pt x="391" y="14"/>
                  <a:pt x="392" y="14"/>
                  <a:pt x="393" y="14"/>
                </a:cubicBezTo>
                <a:cubicBezTo>
                  <a:pt x="393" y="14"/>
                  <a:pt x="393" y="14"/>
                  <a:pt x="393" y="14"/>
                </a:cubicBezTo>
                <a:cubicBezTo>
                  <a:pt x="393" y="14"/>
                  <a:pt x="393" y="15"/>
                  <a:pt x="393" y="15"/>
                </a:cubicBezTo>
                <a:cubicBezTo>
                  <a:pt x="395" y="15"/>
                  <a:pt x="395" y="17"/>
                  <a:pt x="395" y="17"/>
                </a:cubicBezTo>
                <a:cubicBezTo>
                  <a:pt x="394" y="17"/>
                  <a:pt x="394" y="18"/>
                  <a:pt x="395" y="18"/>
                </a:cubicBezTo>
                <a:cubicBezTo>
                  <a:pt x="395" y="18"/>
                  <a:pt x="395" y="18"/>
                  <a:pt x="395" y="18"/>
                </a:cubicBezTo>
                <a:cubicBezTo>
                  <a:pt x="396" y="18"/>
                  <a:pt x="396" y="17"/>
                  <a:pt x="397" y="17"/>
                </a:cubicBezTo>
                <a:cubicBezTo>
                  <a:pt x="397" y="18"/>
                  <a:pt x="397" y="18"/>
                  <a:pt x="398" y="19"/>
                </a:cubicBezTo>
                <a:cubicBezTo>
                  <a:pt x="398" y="19"/>
                  <a:pt x="398" y="19"/>
                  <a:pt x="399" y="19"/>
                </a:cubicBezTo>
                <a:cubicBezTo>
                  <a:pt x="399" y="19"/>
                  <a:pt x="399" y="19"/>
                  <a:pt x="399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8"/>
                  <a:pt x="401" y="18"/>
                </a:cubicBezTo>
                <a:cubicBezTo>
                  <a:pt x="401" y="18"/>
                  <a:pt x="401" y="18"/>
                  <a:pt x="401" y="18"/>
                </a:cubicBezTo>
                <a:moveTo>
                  <a:pt x="609" y="325"/>
                </a:moveTo>
                <a:cubicBezTo>
                  <a:pt x="608" y="313"/>
                  <a:pt x="607" y="300"/>
                  <a:pt x="605" y="288"/>
                </a:cubicBezTo>
                <a:cubicBezTo>
                  <a:pt x="590" y="288"/>
                  <a:pt x="575" y="288"/>
                  <a:pt x="558" y="288"/>
                </a:cubicBezTo>
                <a:cubicBezTo>
                  <a:pt x="537" y="287"/>
                  <a:pt x="514" y="287"/>
                  <a:pt x="492" y="287"/>
                </a:cubicBezTo>
                <a:cubicBezTo>
                  <a:pt x="492" y="287"/>
                  <a:pt x="490" y="292"/>
                  <a:pt x="489" y="294"/>
                </a:cubicBezTo>
                <a:cubicBezTo>
                  <a:pt x="488" y="294"/>
                  <a:pt x="488" y="294"/>
                  <a:pt x="488" y="294"/>
                </a:cubicBezTo>
                <a:cubicBezTo>
                  <a:pt x="488" y="295"/>
                  <a:pt x="488" y="295"/>
                  <a:pt x="488" y="295"/>
                </a:cubicBezTo>
                <a:cubicBezTo>
                  <a:pt x="487" y="295"/>
                  <a:pt x="487" y="295"/>
                  <a:pt x="487" y="295"/>
                </a:cubicBezTo>
                <a:cubicBezTo>
                  <a:pt x="486" y="295"/>
                  <a:pt x="486" y="295"/>
                  <a:pt x="484" y="295"/>
                </a:cubicBezTo>
                <a:cubicBezTo>
                  <a:pt x="484" y="295"/>
                  <a:pt x="484" y="295"/>
                  <a:pt x="484" y="295"/>
                </a:cubicBezTo>
                <a:cubicBezTo>
                  <a:pt x="483" y="295"/>
                  <a:pt x="483" y="295"/>
                  <a:pt x="483" y="295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1" y="296"/>
                  <a:pt x="481" y="296"/>
                  <a:pt x="480" y="296"/>
                </a:cubicBezTo>
                <a:cubicBezTo>
                  <a:pt x="480" y="295"/>
                  <a:pt x="479" y="295"/>
                  <a:pt x="479" y="295"/>
                </a:cubicBezTo>
                <a:cubicBezTo>
                  <a:pt x="479" y="295"/>
                  <a:pt x="478" y="294"/>
                  <a:pt x="478" y="294"/>
                </a:cubicBezTo>
                <a:cubicBezTo>
                  <a:pt x="478" y="294"/>
                  <a:pt x="475" y="294"/>
                  <a:pt x="473" y="294"/>
                </a:cubicBezTo>
                <a:cubicBezTo>
                  <a:pt x="473" y="294"/>
                  <a:pt x="473" y="294"/>
                  <a:pt x="473" y="294"/>
                </a:cubicBezTo>
                <a:cubicBezTo>
                  <a:pt x="472" y="294"/>
                  <a:pt x="472" y="294"/>
                  <a:pt x="472" y="294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473" y="295"/>
                  <a:pt x="474" y="295"/>
                  <a:pt x="477" y="296"/>
                </a:cubicBezTo>
                <a:cubicBezTo>
                  <a:pt x="478" y="296"/>
                  <a:pt x="478" y="297"/>
                  <a:pt x="478" y="297"/>
                </a:cubicBezTo>
                <a:cubicBezTo>
                  <a:pt x="478" y="298"/>
                  <a:pt x="478" y="298"/>
                  <a:pt x="478" y="298"/>
                </a:cubicBezTo>
                <a:cubicBezTo>
                  <a:pt x="478" y="299"/>
                  <a:pt x="478" y="299"/>
                  <a:pt x="479" y="300"/>
                </a:cubicBezTo>
                <a:cubicBezTo>
                  <a:pt x="479" y="300"/>
                  <a:pt x="479" y="301"/>
                  <a:pt x="479" y="301"/>
                </a:cubicBezTo>
                <a:cubicBezTo>
                  <a:pt x="479" y="302"/>
                  <a:pt x="479" y="302"/>
                  <a:pt x="479" y="302"/>
                </a:cubicBezTo>
                <a:cubicBezTo>
                  <a:pt x="479" y="303"/>
                  <a:pt x="479" y="303"/>
                  <a:pt x="479" y="303"/>
                </a:cubicBezTo>
                <a:cubicBezTo>
                  <a:pt x="479" y="306"/>
                  <a:pt x="482" y="308"/>
                  <a:pt x="483" y="311"/>
                </a:cubicBezTo>
                <a:cubicBezTo>
                  <a:pt x="485" y="314"/>
                  <a:pt x="486" y="314"/>
                  <a:pt x="487" y="315"/>
                </a:cubicBezTo>
                <a:cubicBezTo>
                  <a:pt x="488" y="315"/>
                  <a:pt x="488" y="315"/>
                  <a:pt x="489" y="315"/>
                </a:cubicBezTo>
                <a:cubicBezTo>
                  <a:pt x="491" y="316"/>
                  <a:pt x="491" y="313"/>
                  <a:pt x="492" y="312"/>
                </a:cubicBezTo>
                <a:cubicBezTo>
                  <a:pt x="492" y="313"/>
                  <a:pt x="493" y="313"/>
                  <a:pt x="493" y="313"/>
                </a:cubicBezTo>
                <a:cubicBezTo>
                  <a:pt x="495" y="316"/>
                  <a:pt x="498" y="318"/>
                  <a:pt x="499" y="321"/>
                </a:cubicBezTo>
                <a:cubicBezTo>
                  <a:pt x="505" y="332"/>
                  <a:pt x="505" y="332"/>
                  <a:pt x="505" y="332"/>
                </a:cubicBezTo>
                <a:cubicBezTo>
                  <a:pt x="505" y="333"/>
                  <a:pt x="505" y="333"/>
                  <a:pt x="505" y="333"/>
                </a:cubicBezTo>
                <a:cubicBezTo>
                  <a:pt x="504" y="335"/>
                  <a:pt x="504" y="337"/>
                  <a:pt x="505" y="339"/>
                </a:cubicBezTo>
                <a:cubicBezTo>
                  <a:pt x="506" y="341"/>
                  <a:pt x="509" y="340"/>
                  <a:pt x="510" y="341"/>
                </a:cubicBezTo>
                <a:cubicBezTo>
                  <a:pt x="511" y="342"/>
                  <a:pt x="516" y="352"/>
                  <a:pt x="516" y="352"/>
                </a:cubicBezTo>
                <a:cubicBezTo>
                  <a:pt x="518" y="356"/>
                  <a:pt x="514" y="362"/>
                  <a:pt x="519" y="364"/>
                </a:cubicBezTo>
                <a:cubicBezTo>
                  <a:pt x="519" y="364"/>
                  <a:pt x="525" y="368"/>
                  <a:pt x="527" y="373"/>
                </a:cubicBezTo>
                <a:cubicBezTo>
                  <a:pt x="527" y="376"/>
                  <a:pt x="528" y="376"/>
                  <a:pt x="529" y="377"/>
                </a:cubicBezTo>
                <a:cubicBezTo>
                  <a:pt x="531" y="379"/>
                  <a:pt x="531" y="379"/>
                  <a:pt x="538" y="397"/>
                </a:cubicBezTo>
                <a:cubicBezTo>
                  <a:pt x="538" y="401"/>
                  <a:pt x="538" y="404"/>
                  <a:pt x="538" y="408"/>
                </a:cubicBezTo>
                <a:cubicBezTo>
                  <a:pt x="539" y="414"/>
                  <a:pt x="547" y="415"/>
                  <a:pt x="549" y="412"/>
                </a:cubicBezTo>
                <a:cubicBezTo>
                  <a:pt x="553" y="408"/>
                  <a:pt x="553" y="408"/>
                  <a:pt x="555" y="407"/>
                </a:cubicBezTo>
                <a:cubicBezTo>
                  <a:pt x="557" y="407"/>
                  <a:pt x="559" y="407"/>
                  <a:pt x="561" y="407"/>
                </a:cubicBezTo>
                <a:cubicBezTo>
                  <a:pt x="561" y="407"/>
                  <a:pt x="561" y="407"/>
                  <a:pt x="561" y="407"/>
                </a:cubicBezTo>
                <a:cubicBezTo>
                  <a:pt x="562" y="408"/>
                  <a:pt x="562" y="408"/>
                  <a:pt x="563" y="408"/>
                </a:cubicBezTo>
                <a:cubicBezTo>
                  <a:pt x="563" y="408"/>
                  <a:pt x="563" y="408"/>
                  <a:pt x="563" y="408"/>
                </a:cubicBezTo>
                <a:cubicBezTo>
                  <a:pt x="564" y="408"/>
                  <a:pt x="564" y="407"/>
                  <a:pt x="565" y="406"/>
                </a:cubicBezTo>
                <a:cubicBezTo>
                  <a:pt x="569" y="400"/>
                  <a:pt x="577" y="402"/>
                  <a:pt x="582" y="397"/>
                </a:cubicBezTo>
                <a:cubicBezTo>
                  <a:pt x="583" y="396"/>
                  <a:pt x="583" y="396"/>
                  <a:pt x="586" y="396"/>
                </a:cubicBezTo>
                <a:cubicBezTo>
                  <a:pt x="587" y="395"/>
                  <a:pt x="587" y="395"/>
                  <a:pt x="587" y="395"/>
                </a:cubicBezTo>
                <a:cubicBezTo>
                  <a:pt x="587" y="392"/>
                  <a:pt x="587" y="392"/>
                  <a:pt x="588" y="391"/>
                </a:cubicBezTo>
                <a:cubicBezTo>
                  <a:pt x="589" y="391"/>
                  <a:pt x="589" y="391"/>
                  <a:pt x="591" y="390"/>
                </a:cubicBezTo>
                <a:cubicBezTo>
                  <a:pt x="593" y="389"/>
                  <a:pt x="593" y="389"/>
                  <a:pt x="601" y="389"/>
                </a:cubicBezTo>
                <a:cubicBezTo>
                  <a:pt x="601" y="389"/>
                  <a:pt x="601" y="385"/>
                  <a:pt x="603" y="382"/>
                </a:cubicBezTo>
                <a:cubicBezTo>
                  <a:pt x="605" y="382"/>
                  <a:pt x="606" y="382"/>
                  <a:pt x="608" y="382"/>
                </a:cubicBezTo>
                <a:cubicBezTo>
                  <a:pt x="609" y="379"/>
                  <a:pt x="610" y="376"/>
                  <a:pt x="610" y="376"/>
                </a:cubicBezTo>
                <a:cubicBezTo>
                  <a:pt x="611" y="365"/>
                  <a:pt x="610" y="354"/>
                  <a:pt x="610" y="342"/>
                </a:cubicBezTo>
                <a:cubicBezTo>
                  <a:pt x="609" y="343"/>
                  <a:pt x="609" y="343"/>
                  <a:pt x="609" y="343"/>
                </a:cubicBezTo>
                <a:cubicBezTo>
                  <a:pt x="608" y="342"/>
                  <a:pt x="609" y="340"/>
                  <a:pt x="608" y="339"/>
                </a:cubicBezTo>
                <a:cubicBezTo>
                  <a:pt x="607" y="339"/>
                  <a:pt x="607" y="339"/>
                  <a:pt x="607" y="338"/>
                </a:cubicBezTo>
                <a:cubicBezTo>
                  <a:pt x="607" y="335"/>
                  <a:pt x="606" y="333"/>
                  <a:pt x="606" y="331"/>
                </a:cubicBezTo>
                <a:cubicBezTo>
                  <a:pt x="606" y="330"/>
                  <a:pt x="606" y="330"/>
                  <a:pt x="605" y="329"/>
                </a:cubicBezTo>
                <a:cubicBezTo>
                  <a:pt x="602" y="331"/>
                  <a:pt x="602" y="331"/>
                  <a:pt x="601" y="340"/>
                </a:cubicBezTo>
                <a:cubicBezTo>
                  <a:pt x="600" y="340"/>
                  <a:pt x="599" y="340"/>
                  <a:pt x="597" y="340"/>
                </a:cubicBezTo>
                <a:cubicBezTo>
                  <a:pt x="596" y="340"/>
                  <a:pt x="596" y="340"/>
                  <a:pt x="596" y="340"/>
                </a:cubicBezTo>
                <a:cubicBezTo>
                  <a:pt x="595" y="340"/>
                  <a:pt x="594" y="339"/>
                  <a:pt x="593" y="339"/>
                </a:cubicBezTo>
                <a:cubicBezTo>
                  <a:pt x="592" y="339"/>
                  <a:pt x="592" y="339"/>
                  <a:pt x="592" y="339"/>
                </a:cubicBezTo>
                <a:cubicBezTo>
                  <a:pt x="589" y="341"/>
                  <a:pt x="589" y="341"/>
                  <a:pt x="588" y="343"/>
                </a:cubicBezTo>
                <a:cubicBezTo>
                  <a:pt x="588" y="343"/>
                  <a:pt x="584" y="342"/>
                  <a:pt x="584" y="337"/>
                </a:cubicBezTo>
                <a:cubicBezTo>
                  <a:pt x="584" y="337"/>
                  <a:pt x="584" y="336"/>
                  <a:pt x="585" y="336"/>
                </a:cubicBezTo>
                <a:cubicBezTo>
                  <a:pt x="586" y="335"/>
                  <a:pt x="586" y="335"/>
                  <a:pt x="587" y="335"/>
                </a:cubicBezTo>
                <a:cubicBezTo>
                  <a:pt x="587" y="335"/>
                  <a:pt x="588" y="335"/>
                  <a:pt x="588" y="335"/>
                </a:cubicBezTo>
                <a:cubicBezTo>
                  <a:pt x="594" y="338"/>
                  <a:pt x="594" y="334"/>
                  <a:pt x="594" y="334"/>
                </a:cubicBezTo>
                <a:cubicBezTo>
                  <a:pt x="593" y="334"/>
                  <a:pt x="593" y="334"/>
                  <a:pt x="593" y="334"/>
                </a:cubicBezTo>
                <a:cubicBezTo>
                  <a:pt x="592" y="333"/>
                  <a:pt x="592" y="333"/>
                  <a:pt x="591" y="333"/>
                </a:cubicBezTo>
                <a:cubicBezTo>
                  <a:pt x="591" y="333"/>
                  <a:pt x="590" y="333"/>
                  <a:pt x="590" y="334"/>
                </a:cubicBezTo>
                <a:cubicBezTo>
                  <a:pt x="589" y="334"/>
                  <a:pt x="589" y="334"/>
                  <a:pt x="588" y="334"/>
                </a:cubicBezTo>
                <a:cubicBezTo>
                  <a:pt x="585" y="333"/>
                  <a:pt x="582" y="333"/>
                  <a:pt x="580" y="332"/>
                </a:cubicBezTo>
                <a:cubicBezTo>
                  <a:pt x="579" y="332"/>
                  <a:pt x="578" y="332"/>
                  <a:pt x="578" y="332"/>
                </a:cubicBezTo>
                <a:cubicBezTo>
                  <a:pt x="578" y="330"/>
                  <a:pt x="578" y="327"/>
                  <a:pt x="577" y="325"/>
                </a:cubicBezTo>
                <a:cubicBezTo>
                  <a:pt x="576" y="324"/>
                  <a:pt x="576" y="324"/>
                  <a:pt x="570" y="321"/>
                </a:cubicBezTo>
                <a:cubicBezTo>
                  <a:pt x="568" y="316"/>
                  <a:pt x="565" y="311"/>
                  <a:pt x="565" y="305"/>
                </a:cubicBezTo>
                <a:cubicBezTo>
                  <a:pt x="566" y="301"/>
                  <a:pt x="571" y="303"/>
                  <a:pt x="572" y="303"/>
                </a:cubicBezTo>
                <a:cubicBezTo>
                  <a:pt x="572" y="304"/>
                  <a:pt x="572" y="304"/>
                  <a:pt x="576" y="308"/>
                </a:cubicBezTo>
                <a:cubicBezTo>
                  <a:pt x="578" y="310"/>
                  <a:pt x="578" y="310"/>
                  <a:pt x="580" y="314"/>
                </a:cubicBezTo>
                <a:cubicBezTo>
                  <a:pt x="581" y="317"/>
                  <a:pt x="584" y="317"/>
                  <a:pt x="586" y="319"/>
                </a:cubicBezTo>
                <a:cubicBezTo>
                  <a:pt x="589" y="323"/>
                  <a:pt x="590" y="323"/>
                  <a:pt x="598" y="324"/>
                </a:cubicBezTo>
                <a:cubicBezTo>
                  <a:pt x="599" y="324"/>
                  <a:pt x="599" y="324"/>
                  <a:pt x="599" y="324"/>
                </a:cubicBezTo>
                <a:cubicBezTo>
                  <a:pt x="599" y="324"/>
                  <a:pt x="600" y="324"/>
                  <a:pt x="600" y="324"/>
                </a:cubicBezTo>
                <a:cubicBezTo>
                  <a:pt x="601" y="324"/>
                  <a:pt x="602" y="324"/>
                  <a:pt x="604" y="323"/>
                </a:cubicBezTo>
                <a:cubicBezTo>
                  <a:pt x="604" y="323"/>
                  <a:pt x="605" y="323"/>
                  <a:pt x="605" y="323"/>
                </a:cubicBezTo>
                <a:cubicBezTo>
                  <a:pt x="607" y="323"/>
                  <a:pt x="607" y="323"/>
                  <a:pt x="609" y="325"/>
                </a:cubicBezTo>
                <a:cubicBezTo>
                  <a:pt x="609" y="325"/>
                  <a:pt x="609" y="325"/>
                  <a:pt x="609" y="325"/>
                </a:cubicBezTo>
                <a:moveTo>
                  <a:pt x="680" y="160"/>
                </a:moveTo>
                <a:cubicBezTo>
                  <a:pt x="671" y="147"/>
                  <a:pt x="657" y="130"/>
                  <a:pt x="646" y="118"/>
                </a:cubicBezTo>
                <a:cubicBezTo>
                  <a:pt x="649" y="120"/>
                  <a:pt x="614" y="121"/>
                  <a:pt x="550" y="121"/>
                </a:cubicBezTo>
                <a:cubicBezTo>
                  <a:pt x="577" y="168"/>
                  <a:pt x="596" y="225"/>
                  <a:pt x="605" y="288"/>
                </a:cubicBezTo>
                <a:cubicBezTo>
                  <a:pt x="690" y="289"/>
                  <a:pt x="736" y="287"/>
                  <a:pt x="736" y="284"/>
                </a:cubicBezTo>
                <a:cubicBezTo>
                  <a:pt x="730" y="264"/>
                  <a:pt x="730" y="264"/>
                  <a:pt x="730" y="264"/>
                </a:cubicBezTo>
                <a:cubicBezTo>
                  <a:pt x="718" y="228"/>
                  <a:pt x="718" y="227"/>
                  <a:pt x="709" y="210"/>
                </a:cubicBezTo>
                <a:cubicBezTo>
                  <a:pt x="693" y="178"/>
                  <a:pt x="690" y="173"/>
                  <a:pt x="680" y="160"/>
                </a:cubicBezTo>
                <a:moveTo>
                  <a:pt x="415" y="119"/>
                </a:moveTo>
                <a:cubicBezTo>
                  <a:pt x="416" y="119"/>
                  <a:pt x="418" y="119"/>
                  <a:pt x="420" y="119"/>
                </a:cubicBezTo>
                <a:cubicBezTo>
                  <a:pt x="419" y="119"/>
                  <a:pt x="419" y="119"/>
                  <a:pt x="419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7" y="118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6" y="117"/>
                  <a:pt x="416" y="117"/>
                  <a:pt x="415" y="117"/>
                </a:cubicBezTo>
                <a:cubicBezTo>
                  <a:pt x="415" y="117"/>
                  <a:pt x="415" y="117"/>
                  <a:pt x="415" y="117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5" y="119"/>
                  <a:pt x="415" y="119"/>
                  <a:pt x="415" y="119"/>
                </a:cubicBezTo>
                <a:moveTo>
                  <a:pt x="416" y="52"/>
                </a:moveTo>
                <a:cubicBezTo>
                  <a:pt x="416" y="51"/>
                  <a:pt x="416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4" y="50"/>
                  <a:pt x="414" y="50"/>
                  <a:pt x="413" y="50"/>
                </a:cubicBezTo>
                <a:cubicBezTo>
                  <a:pt x="414" y="50"/>
                  <a:pt x="414" y="50"/>
                  <a:pt x="414" y="50"/>
                </a:cubicBezTo>
                <a:cubicBezTo>
                  <a:pt x="414" y="51"/>
                  <a:pt x="414" y="51"/>
                  <a:pt x="414" y="51"/>
                </a:cubicBezTo>
                <a:cubicBezTo>
                  <a:pt x="414" y="51"/>
                  <a:pt x="414" y="52"/>
                  <a:pt x="414" y="52"/>
                </a:cubicBezTo>
                <a:cubicBezTo>
                  <a:pt x="415" y="52"/>
                  <a:pt x="415" y="52"/>
                  <a:pt x="416" y="52"/>
                </a:cubicBezTo>
                <a:moveTo>
                  <a:pt x="550" y="121"/>
                </a:moveTo>
                <a:cubicBezTo>
                  <a:pt x="537" y="99"/>
                  <a:pt x="522" y="79"/>
                  <a:pt x="507" y="62"/>
                </a:cubicBezTo>
                <a:cubicBezTo>
                  <a:pt x="507" y="63"/>
                  <a:pt x="507" y="63"/>
                  <a:pt x="507" y="63"/>
                </a:cubicBezTo>
                <a:cubicBezTo>
                  <a:pt x="506" y="64"/>
                  <a:pt x="506" y="64"/>
                  <a:pt x="506" y="64"/>
                </a:cubicBezTo>
                <a:cubicBezTo>
                  <a:pt x="505" y="63"/>
                  <a:pt x="504" y="63"/>
                  <a:pt x="504" y="63"/>
                </a:cubicBezTo>
                <a:cubicBezTo>
                  <a:pt x="504" y="63"/>
                  <a:pt x="504" y="63"/>
                  <a:pt x="503" y="63"/>
                </a:cubicBezTo>
                <a:cubicBezTo>
                  <a:pt x="503" y="64"/>
                  <a:pt x="504" y="65"/>
                  <a:pt x="504" y="65"/>
                </a:cubicBezTo>
                <a:cubicBezTo>
                  <a:pt x="504" y="65"/>
                  <a:pt x="503" y="65"/>
                  <a:pt x="503" y="65"/>
                </a:cubicBezTo>
                <a:cubicBezTo>
                  <a:pt x="501" y="64"/>
                  <a:pt x="501" y="64"/>
                  <a:pt x="498" y="61"/>
                </a:cubicBezTo>
                <a:cubicBezTo>
                  <a:pt x="497" y="62"/>
                  <a:pt x="497" y="62"/>
                  <a:pt x="497" y="62"/>
                </a:cubicBezTo>
                <a:cubicBezTo>
                  <a:pt x="497" y="62"/>
                  <a:pt x="497" y="62"/>
                  <a:pt x="496" y="62"/>
                </a:cubicBezTo>
                <a:cubicBezTo>
                  <a:pt x="496" y="63"/>
                  <a:pt x="496" y="63"/>
                  <a:pt x="496" y="63"/>
                </a:cubicBezTo>
                <a:cubicBezTo>
                  <a:pt x="495" y="63"/>
                  <a:pt x="495" y="63"/>
                  <a:pt x="495" y="63"/>
                </a:cubicBezTo>
                <a:cubicBezTo>
                  <a:pt x="494" y="63"/>
                  <a:pt x="494" y="63"/>
                  <a:pt x="494" y="63"/>
                </a:cubicBezTo>
                <a:cubicBezTo>
                  <a:pt x="494" y="64"/>
                  <a:pt x="493" y="64"/>
                  <a:pt x="493" y="64"/>
                </a:cubicBezTo>
                <a:cubicBezTo>
                  <a:pt x="492" y="65"/>
                  <a:pt x="492" y="65"/>
                  <a:pt x="492" y="65"/>
                </a:cubicBezTo>
                <a:cubicBezTo>
                  <a:pt x="490" y="65"/>
                  <a:pt x="490" y="65"/>
                  <a:pt x="490" y="67"/>
                </a:cubicBezTo>
                <a:cubicBezTo>
                  <a:pt x="489" y="67"/>
                  <a:pt x="489" y="67"/>
                  <a:pt x="488" y="67"/>
                </a:cubicBezTo>
                <a:cubicBezTo>
                  <a:pt x="487" y="68"/>
                  <a:pt x="487" y="68"/>
                  <a:pt x="487" y="68"/>
                </a:cubicBezTo>
                <a:cubicBezTo>
                  <a:pt x="490" y="70"/>
                  <a:pt x="490" y="70"/>
                  <a:pt x="490" y="70"/>
                </a:cubicBezTo>
                <a:cubicBezTo>
                  <a:pt x="489" y="72"/>
                  <a:pt x="489" y="72"/>
                  <a:pt x="486" y="73"/>
                </a:cubicBezTo>
                <a:cubicBezTo>
                  <a:pt x="486" y="73"/>
                  <a:pt x="486" y="73"/>
                  <a:pt x="486" y="73"/>
                </a:cubicBezTo>
                <a:cubicBezTo>
                  <a:pt x="480" y="69"/>
                  <a:pt x="480" y="69"/>
                  <a:pt x="480" y="68"/>
                </a:cubicBezTo>
                <a:cubicBezTo>
                  <a:pt x="481" y="68"/>
                  <a:pt x="482" y="68"/>
                  <a:pt x="483" y="68"/>
                </a:cubicBezTo>
                <a:cubicBezTo>
                  <a:pt x="483" y="67"/>
                  <a:pt x="482" y="66"/>
                  <a:pt x="482" y="65"/>
                </a:cubicBezTo>
                <a:cubicBezTo>
                  <a:pt x="481" y="65"/>
                  <a:pt x="481" y="65"/>
                  <a:pt x="480" y="65"/>
                </a:cubicBezTo>
                <a:cubicBezTo>
                  <a:pt x="479" y="64"/>
                  <a:pt x="479" y="64"/>
                  <a:pt x="477" y="63"/>
                </a:cubicBezTo>
                <a:cubicBezTo>
                  <a:pt x="477" y="63"/>
                  <a:pt x="477" y="63"/>
                  <a:pt x="476" y="63"/>
                </a:cubicBezTo>
                <a:cubicBezTo>
                  <a:pt x="476" y="63"/>
                  <a:pt x="476" y="63"/>
                  <a:pt x="476" y="63"/>
                </a:cubicBezTo>
                <a:cubicBezTo>
                  <a:pt x="475" y="62"/>
                  <a:pt x="475" y="62"/>
                  <a:pt x="473" y="62"/>
                </a:cubicBezTo>
                <a:cubicBezTo>
                  <a:pt x="472" y="62"/>
                  <a:pt x="472" y="62"/>
                  <a:pt x="472" y="62"/>
                </a:cubicBezTo>
                <a:cubicBezTo>
                  <a:pt x="471" y="63"/>
                  <a:pt x="471" y="63"/>
                  <a:pt x="472" y="63"/>
                </a:cubicBezTo>
                <a:cubicBezTo>
                  <a:pt x="472" y="64"/>
                  <a:pt x="472" y="64"/>
                  <a:pt x="473" y="64"/>
                </a:cubicBezTo>
                <a:cubicBezTo>
                  <a:pt x="475" y="65"/>
                  <a:pt x="476" y="67"/>
                  <a:pt x="476" y="68"/>
                </a:cubicBezTo>
                <a:cubicBezTo>
                  <a:pt x="476" y="69"/>
                  <a:pt x="476" y="70"/>
                  <a:pt x="478" y="71"/>
                </a:cubicBezTo>
                <a:cubicBezTo>
                  <a:pt x="479" y="71"/>
                  <a:pt x="479" y="71"/>
                  <a:pt x="481" y="73"/>
                </a:cubicBezTo>
                <a:cubicBezTo>
                  <a:pt x="481" y="73"/>
                  <a:pt x="481" y="73"/>
                  <a:pt x="481" y="73"/>
                </a:cubicBezTo>
                <a:cubicBezTo>
                  <a:pt x="481" y="75"/>
                  <a:pt x="482" y="76"/>
                  <a:pt x="483" y="77"/>
                </a:cubicBezTo>
                <a:cubicBezTo>
                  <a:pt x="480" y="77"/>
                  <a:pt x="480" y="77"/>
                  <a:pt x="480" y="76"/>
                </a:cubicBezTo>
                <a:cubicBezTo>
                  <a:pt x="479" y="75"/>
                  <a:pt x="479" y="75"/>
                  <a:pt x="479" y="75"/>
                </a:cubicBezTo>
                <a:cubicBezTo>
                  <a:pt x="479" y="75"/>
                  <a:pt x="479" y="75"/>
                  <a:pt x="474" y="75"/>
                </a:cubicBezTo>
                <a:cubicBezTo>
                  <a:pt x="474" y="76"/>
                  <a:pt x="474" y="77"/>
                  <a:pt x="474" y="77"/>
                </a:cubicBezTo>
                <a:cubicBezTo>
                  <a:pt x="471" y="78"/>
                  <a:pt x="471" y="78"/>
                  <a:pt x="471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1" y="82"/>
                  <a:pt x="474" y="83"/>
                  <a:pt x="475" y="85"/>
                </a:cubicBezTo>
                <a:cubicBezTo>
                  <a:pt x="474" y="85"/>
                  <a:pt x="474" y="85"/>
                  <a:pt x="474" y="85"/>
                </a:cubicBezTo>
                <a:cubicBezTo>
                  <a:pt x="471" y="85"/>
                  <a:pt x="471" y="85"/>
                  <a:pt x="470" y="85"/>
                </a:cubicBezTo>
                <a:cubicBezTo>
                  <a:pt x="470" y="85"/>
                  <a:pt x="470" y="85"/>
                  <a:pt x="469" y="85"/>
                </a:cubicBezTo>
                <a:cubicBezTo>
                  <a:pt x="464" y="84"/>
                  <a:pt x="462" y="82"/>
                  <a:pt x="462" y="81"/>
                </a:cubicBezTo>
                <a:cubicBezTo>
                  <a:pt x="461" y="82"/>
                  <a:pt x="461" y="82"/>
                  <a:pt x="460" y="83"/>
                </a:cubicBezTo>
                <a:cubicBezTo>
                  <a:pt x="460" y="84"/>
                  <a:pt x="460" y="85"/>
                  <a:pt x="463" y="85"/>
                </a:cubicBezTo>
                <a:cubicBezTo>
                  <a:pt x="463" y="86"/>
                  <a:pt x="463" y="86"/>
                  <a:pt x="463" y="86"/>
                </a:cubicBezTo>
                <a:cubicBezTo>
                  <a:pt x="464" y="87"/>
                  <a:pt x="464" y="87"/>
                  <a:pt x="464" y="87"/>
                </a:cubicBezTo>
                <a:cubicBezTo>
                  <a:pt x="466" y="87"/>
                  <a:pt x="467" y="87"/>
                  <a:pt x="468" y="88"/>
                </a:cubicBezTo>
                <a:cubicBezTo>
                  <a:pt x="468" y="89"/>
                  <a:pt x="468" y="89"/>
                  <a:pt x="468" y="89"/>
                </a:cubicBezTo>
                <a:cubicBezTo>
                  <a:pt x="467" y="89"/>
                  <a:pt x="466" y="89"/>
                  <a:pt x="465" y="89"/>
                </a:cubicBezTo>
                <a:cubicBezTo>
                  <a:pt x="464" y="90"/>
                  <a:pt x="464" y="90"/>
                  <a:pt x="464" y="90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4" y="83"/>
                  <a:pt x="453" y="83"/>
                  <a:pt x="453" y="83"/>
                </a:cubicBezTo>
                <a:cubicBezTo>
                  <a:pt x="452" y="80"/>
                  <a:pt x="452" y="80"/>
                  <a:pt x="452" y="80"/>
                </a:cubicBezTo>
                <a:cubicBezTo>
                  <a:pt x="450" y="75"/>
                  <a:pt x="443" y="75"/>
                  <a:pt x="441" y="70"/>
                </a:cubicBezTo>
                <a:cubicBezTo>
                  <a:pt x="443" y="71"/>
                  <a:pt x="452" y="74"/>
                  <a:pt x="452" y="74"/>
                </a:cubicBezTo>
                <a:cubicBezTo>
                  <a:pt x="454" y="74"/>
                  <a:pt x="455" y="75"/>
                  <a:pt x="457" y="75"/>
                </a:cubicBezTo>
                <a:cubicBezTo>
                  <a:pt x="459" y="75"/>
                  <a:pt x="460" y="76"/>
                  <a:pt x="462" y="76"/>
                </a:cubicBezTo>
                <a:cubicBezTo>
                  <a:pt x="463" y="76"/>
                  <a:pt x="463" y="76"/>
                  <a:pt x="464" y="76"/>
                </a:cubicBezTo>
                <a:cubicBezTo>
                  <a:pt x="464" y="76"/>
                  <a:pt x="464" y="76"/>
                  <a:pt x="464" y="76"/>
                </a:cubicBezTo>
                <a:cubicBezTo>
                  <a:pt x="477" y="72"/>
                  <a:pt x="464" y="66"/>
                  <a:pt x="464" y="66"/>
                </a:cubicBezTo>
                <a:cubicBezTo>
                  <a:pt x="454" y="62"/>
                  <a:pt x="454" y="62"/>
                  <a:pt x="454" y="62"/>
                </a:cubicBezTo>
                <a:cubicBezTo>
                  <a:pt x="453" y="61"/>
                  <a:pt x="452" y="61"/>
                  <a:pt x="451" y="61"/>
                </a:cubicBezTo>
                <a:cubicBezTo>
                  <a:pt x="450" y="60"/>
                  <a:pt x="450" y="60"/>
                  <a:pt x="447" y="60"/>
                </a:cubicBezTo>
                <a:cubicBezTo>
                  <a:pt x="446" y="60"/>
                  <a:pt x="446" y="60"/>
                  <a:pt x="446" y="60"/>
                </a:cubicBezTo>
                <a:cubicBezTo>
                  <a:pt x="445" y="60"/>
                  <a:pt x="444" y="59"/>
                  <a:pt x="443" y="58"/>
                </a:cubicBezTo>
                <a:cubicBezTo>
                  <a:pt x="442" y="58"/>
                  <a:pt x="441" y="58"/>
                  <a:pt x="441" y="58"/>
                </a:cubicBezTo>
                <a:cubicBezTo>
                  <a:pt x="441" y="59"/>
                  <a:pt x="441" y="59"/>
                  <a:pt x="441" y="59"/>
                </a:cubicBezTo>
                <a:cubicBezTo>
                  <a:pt x="440" y="60"/>
                  <a:pt x="440" y="60"/>
                  <a:pt x="440" y="60"/>
                </a:cubicBezTo>
                <a:cubicBezTo>
                  <a:pt x="439" y="59"/>
                  <a:pt x="439" y="59"/>
                  <a:pt x="439" y="59"/>
                </a:cubicBezTo>
                <a:cubicBezTo>
                  <a:pt x="439" y="59"/>
                  <a:pt x="439" y="58"/>
                  <a:pt x="439" y="58"/>
                </a:cubicBezTo>
                <a:cubicBezTo>
                  <a:pt x="439" y="57"/>
                  <a:pt x="439" y="57"/>
                  <a:pt x="439" y="57"/>
                </a:cubicBezTo>
                <a:cubicBezTo>
                  <a:pt x="438" y="57"/>
                  <a:pt x="437" y="57"/>
                  <a:pt x="436" y="55"/>
                </a:cubicBezTo>
                <a:cubicBezTo>
                  <a:pt x="436" y="55"/>
                  <a:pt x="435" y="55"/>
                  <a:pt x="435" y="55"/>
                </a:cubicBezTo>
                <a:cubicBezTo>
                  <a:pt x="434" y="56"/>
                  <a:pt x="434" y="56"/>
                  <a:pt x="434" y="56"/>
                </a:cubicBezTo>
                <a:cubicBezTo>
                  <a:pt x="432" y="56"/>
                  <a:pt x="431" y="55"/>
                  <a:pt x="429" y="54"/>
                </a:cubicBezTo>
                <a:cubicBezTo>
                  <a:pt x="428" y="54"/>
                  <a:pt x="428" y="54"/>
                  <a:pt x="428" y="54"/>
                </a:cubicBezTo>
                <a:cubicBezTo>
                  <a:pt x="428" y="54"/>
                  <a:pt x="429" y="54"/>
                  <a:pt x="429" y="54"/>
                </a:cubicBezTo>
                <a:cubicBezTo>
                  <a:pt x="429" y="53"/>
                  <a:pt x="429" y="53"/>
                  <a:pt x="430" y="52"/>
                </a:cubicBezTo>
                <a:cubicBezTo>
                  <a:pt x="429" y="52"/>
                  <a:pt x="427" y="50"/>
                  <a:pt x="423" y="50"/>
                </a:cubicBezTo>
                <a:cubicBezTo>
                  <a:pt x="423" y="50"/>
                  <a:pt x="423" y="51"/>
                  <a:pt x="423" y="51"/>
                </a:cubicBezTo>
                <a:cubicBezTo>
                  <a:pt x="423" y="51"/>
                  <a:pt x="423" y="51"/>
                  <a:pt x="422" y="51"/>
                </a:cubicBezTo>
                <a:cubicBezTo>
                  <a:pt x="422" y="51"/>
                  <a:pt x="421" y="51"/>
                  <a:pt x="421" y="50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18" y="48"/>
                  <a:pt x="418" y="48"/>
                  <a:pt x="418" y="48"/>
                </a:cubicBezTo>
                <a:cubicBezTo>
                  <a:pt x="418" y="49"/>
                  <a:pt x="418" y="50"/>
                  <a:pt x="418" y="50"/>
                </a:cubicBezTo>
                <a:cubicBezTo>
                  <a:pt x="418" y="51"/>
                  <a:pt x="418" y="51"/>
                  <a:pt x="418" y="52"/>
                </a:cubicBezTo>
                <a:cubicBezTo>
                  <a:pt x="418" y="52"/>
                  <a:pt x="418" y="52"/>
                  <a:pt x="418" y="52"/>
                </a:cubicBezTo>
                <a:cubicBezTo>
                  <a:pt x="418" y="50"/>
                  <a:pt x="418" y="50"/>
                  <a:pt x="417" y="49"/>
                </a:cubicBezTo>
                <a:cubicBezTo>
                  <a:pt x="416" y="49"/>
                  <a:pt x="416" y="49"/>
                  <a:pt x="415" y="49"/>
                </a:cubicBezTo>
                <a:cubicBezTo>
                  <a:pt x="415" y="48"/>
                  <a:pt x="415" y="48"/>
                  <a:pt x="415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3" y="48"/>
                  <a:pt x="412" y="49"/>
                  <a:pt x="411" y="49"/>
                </a:cubicBezTo>
                <a:cubicBezTo>
                  <a:pt x="411" y="50"/>
                  <a:pt x="411" y="50"/>
                  <a:pt x="410" y="51"/>
                </a:cubicBezTo>
                <a:cubicBezTo>
                  <a:pt x="410" y="51"/>
                  <a:pt x="410" y="51"/>
                  <a:pt x="410" y="51"/>
                </a:cubicBezTo>
                <a:cubicBezTo>
                  <a:pt x="409" y="50"/>
                  <a:pt x="409" y="50"/>
                  <a:pt x="409" y="50"/>
                </a:cubicBezTo>
                <a:cubicBezTo>
                  <a:pt x="409" y="50"/>
                  <a:pt x="409" y="50"/>
                  <a:pt x="409" y="49"/>
                </a:cubicBezTo>
                <a:cubicBezTo>
                  <a:pt x="409" y="49"/>
                  <a:pt x="408" y="49"/>
                  <a:pt x="407" y="49"/>
                </a:cubicBezTo>
                <a:cubicBezTo>
                  <a:pt x="406" y="49"/>
                  <a:pt x="405" y="49"/>
                  <a:pt x="404" y="50"/>
                </a:cubicBezTo>
                <a:cubicBezTo>
                  <a:pt x="405" y="52"/>
                  <a:pt x="405" y="52"/>
                  <a:pt x="407" y="52"/>
                </a:cubicBezTo>
                <a:cubicBezTo>
                  <a:pt x="408" y="53"/>
                  <a:pt x="408" y="53"/>
                  <a:pt x="408" y="54"/>
                </a:cubicBezTo>
                <a:cubicBezTo>
                  <a:pt x="408" y="54"/>
                  <a:pt x="407" y="54"/>
                  <a:pt x="407" y="54"/>
                </a:cubicBezTo>
                <a:cubicBezTo>
                  <a:pt x="406" y="53"/>
                  <a:pt x="406" y="53"/>
                  <a:pt x="404" y="53"/>
                </a:cubicBezTo>
                <a:cubicBezTo>
                  <a:pt x="402" y="53"/>
                  <a:pt x="402" y="53"/>
                  <a:pt x="402" y="53"/>
                </a:cubicBezTo>
                <a:cubicBezTo>
                  <a:pt x="402" y="55"/>
                  <a:pt x="402" y="55"/>
                  <a:pt x="402" y="56"/>
                </a:cubicBezTo>
                <a:cubicBezTo>
                  <a:pt x="401" y="55"/>
                  <a:pt x="401" y="54"/>
                  <a:pt x="401" y="54"/>
                </a:cubicBezTo>
                <a:cubicBezTo>
                  <a:pt x="399" y="54"/>
                  <a:pt x="398" y="52"/>
                  <a:pt x="396" y="52"/>
                </a:cubicBezTo>
                <a:cubicBezTo>
                  <a:pt x="396" y="52"/>
                  <a:pt x="396" y="53"/>
                  <a:pt x="396" y="53"/>
                </a:cubicBezTo>
                <a:cubicBezTo>
                  <a:pt x="397" y="56"/>
                  <a:pt x="395" y="57"/>
                  <a:pt x="394" y="57"/>
                </a:cubicBezTo>
                <a:cubicBezTo>
                  <a:pt x="394" y="57"/>
                  <a:pt x="393" y="56"/>
                  <a:pt x="393" y="55"/>
                </a:cubicBezTo>
                <a:cubicBezTo>
                  <a:pt x="393" y="56"/>
                  <a:pt x="393" y="56"/>
                  <a:pt x="393" y="56"/>
                </a:cubicBezTo>
                <a:cubicBezTo>
                  <a:pt x="392" y="56"/>
                  <a:pt x="392" y="56"/>
                  <a:pt x="391" y="56"/>
                </a:cubicBezTo>
                <a:cubicBezTo>
                  <a:pt x="391" y="57"/>
                  <a:pt x="391" y="57"/>
                  <a:pt x="391" y="57"/>
                </a:cubicBezTo>
                <a:cubicBezTo>
                  <a:pt x="391" y="58"/>
                  <a:pt x="392" y="58"/>
                  <a:pt x="392" y="59"/>
                </a:cubicBezTo>
                <a:cubicBezTo>
                  <a:pt x="392" y="59"/>
                  <a:pt x="392" y="60"/>
                  <a:pt x="392" y="60"/>
                </a:cubicBezTo>
                <a:cubicBezTo>
                  <a:pt x="391" y="60"/>
                  <a:pt x="391" y="60"/>
                  <a:pt x="391" y="60"/>
                </a:cubicBezTo>
                <a:cubicBezTo>
                  <a:pt x="391" y="60"/>
                  <a:pt x="391" y="60"/>
                  <a:pt x="388" y="59"/>
                </a:cubicBezTo>
                <a:cubicBezTo>
                  <a:pt x="389" y="59"/>
                  <a:pt x="389" y="58"/>
                  <a:pt x="389" y="57"/>
                </a:cubicBezTo>
                <a:cubicBezTo>
                  <a:pt x="388" y="57"/>
                  <a:pt x="388" y="57"/>
                  <a:pt x="388" y="57"/>
                </a:cubicBezTo>
                <a:cubicBezTo>
                  <a:pt x="388" y="58"/>
                  <a:pt x="388" y="58"/>
                  <a:pt x="388" y="59"/>
                </a:cubicBezTo>
                <a:cubicBezTo>
                  <a:pt x="385" y="59"/>
                  <a:pt x="385" y="59"/>
                  <a:pt x="384" y="59"/>
                </a:cubicBezTo>
                <a:cubicBezTo>
                  <a:pt x="385" y="60"/>
                  <a:pt x="385" y="60"/>
                  <a:pt x="385" y="60"/>
                </a:cubicBezTo>
                <a:cubicBezTo>
                  <a:pt x="384" y="61"/>
                  <a:pt x="384" y="61"/>
                  <a:pt x="384" y="61"/>
                </a:cubicBezTo>
                <a:cubicBezTo>
                  <a:pt x="382" y="61"/>
                  <a:pt x="382" y="61"/>
                  <a:pt x="381" y="62"/>
                </a:cubicBezTo>
                <a:cubicBezTo>
                  <a:pt x="380" y="62"/>
                  <a:pt x="380" y="62"/>
                  <a:pt x="380" y="62"/>
                </a:cubicBezTo>
                <a:cubicBezTo>
                  <a:pt x="380" y="64"/>
                  <a:pt x="380" y="64"/>
                  <a:pt x="380" y="64"/>
                </a:cubicBezTo>
                <a:cubicBezTo>
                  <a:pt x="379" y="64"/>
                  <a:pt x="379" y="64"/>
                  <a:pt x="379" y="64"/>
                </a:cubicBezTo>
                <a:cubicBezTo>
                  <a:pt x="378" y="65"/>
                  <a:pt x="378" y="65"/>
                  <a:pt x="378" y="65"/>
                </a:cubicBezTo>
                <a:cubicBezTo>
                  <a:pt x="379" y="65"/>
                  <a:pt x="379" y="65"/>
                  <a:pt x="379" y="65"/>
                </a:cubicBezTo>
                <a:cubicBezTo>
                  <a:pt x="382" y="63"/>
                  <a:pt x="382" y="63"/>
                  <a:pt x="383" y="63"/>
                </a:cubicBezTo>
                <a:cubicBezTo>
                  <a:pt x="386" y="61"/>
                  <a:pt x="388" y="62"/>
                  <a:pt x="390" y="62"/>
                </a:cubicBezTo>
                <a:cubicBezTo>
                  <a:pt x="390" y="62"/>
                  <a:pt x="390" y="63"/>
                  <a:pt x="390" y="63"/>
                </a:cubicBezTo>
                <a:cubicBezTo>
                  <a:pt x="389" y="63"/>
                  <a:pt x="389" y="63"/>
                  <a:pt x="386" y="64"/>
                </a:cubicBezTo>
                <a:cubicBezTo>
                  <a:pt x="386" y="65"/>
                  <a:pt x="385" y="66"/>
                  <a:pt x="385" y="68"/>
                </a:cubicBezTo>
                <a:cubicBezTo>
                  <a:pt x="384" y="68"/>
                  <a:pt x="383" y="69"/>
                  <a:pt x="383" y="69"/>
                </a:cubicBezTo>
                <a:cubicBezTo>
                  <a:pt x="382" y="71"/>
                  <a:pt x="379" y="72"/>
                  <a:pt x="379" y="72"/>
                </a:cubicBezTo>
                <a:cubicBezTo>
                  <a:pt x="378" y="74"/>
                  <a:pt x="377" y="76"/>
                  <a:pt x="377" y="78"/>
                </a:cubicBezTo>
                <a:cubicBezTo>
                  <a:pt x="376" y="78"/>
                  <a:pt x="376" y="78"/>
                  <a:pt x="376" y="78"/>
                </a:cubicBezTo>
                <a:cubicBezTo>
                  <a:pt x="376" y="78"/>
                  <a:pt x="375" y="79"/>
                  <a:pt x="371" y="81"/>
                </a:cubicBezTo>
                <a:cubicBezTo>
                  <a:pt x="370" y="82"/>
                  <a:pt x="370" y="82"/>
                  <a:pt x="370" y="82"/>
                </a:cubicBezTo>
                <a:cubicBezTo>
                  <a:pt x="371" y="82"/>
                  <a:pt x="371" y="82"/>
                  <a:pt x="371" y="82"/>
                </a:cubicBezTo>
                <a:cubicBezTo>
                  <a:pt x="372" y="82"/>
                  <a:pt x="373" y="82"/>
                  <a:pt x="373" y="82"/>
                </a:cubicBezTo>
                <a:cubicBezTo>
                  <a:pt x="372" y="86"/>
                  <a:pt x="367" y="86"/>
                  <a:pt x="365" y="89"/>
                </a:cubicBezTo>
                <a:cubicBezTo>
                  <a:pt x="364" y="89"/>
                  <a:pt x="363" y="89"/>
                  <a:pt x="363" y="88"/>
                </a:cubicBezTo>
                <a:cubicBezTo>
                  <a:pt x="362" y="88"/>
                  <a:pt x="361" y="88"/>
                  <a:pt x="361" y="88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61" y="90"/>
                  <a:pt x="361" y="91"/>
                  <a:pt x="361" y="91"/>
                </a:cubicBezTo>
                <a:cubicBezTo>
                  <a:pt x="360" y="91"/>
                  <a:pt x="360" y="92"/>
                  <a:pt x="359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6" y="92"/>
                  <a:pt x="355" y="93"/>
                  <a:pt x="353" y="94"/>
                </a:cubicBezTo>
                <a:cubicBezTo>
                  <a:pt x="352" y="97"/>
                  <a:pt x="349" y="97"/>
                  <a:pt x="347" y="98"/>
                </a:cubicBezTo>
                <a:cubicBezTo>
                  <a:pt x="347" y="99"/>
                  <a:pt x="347" y="100"/>
                  <a:pt x="347" y="100"/>
                </a:cubicBezTo>
                <a:cubicBezTo>
                  <a:pt x="347" y="100"/>
                  <a:pt x="347" y="100"/>
                  <a:pt x="346" y="105"/>
                </a:cubicBezTo>
                <a:cubicBezTo>
                  <a:pt x="345" y="105"/>
                  <a:pt x="345" y="105"/>
                  <a:pt x="345" y="105"/>
                </a:cubicBezTo>
                <a:cubicBezTo>
                  <a:pt x="344" y="106"/>
                  <a:pt x="344" y="107"/>
                  <a:pt x="344" y="108"/>
                </a:cubicBezTo>
                <a:cubicBezTo>
                  <a:pt x="345" y="108"/>
                  <a:pt x="346" y="108"/>
                  <a:pt x="346" y="108"/>
                </a:cubicBezTo>
                <a:cubicBezTo>
                  <a:pt x="347" y="108"/>
                  <a:pt x="347" y="108"/>
                  <a:pt x="347" y="108"/>
                </a:cubicBezTo>
                <a:cubicBezTo>
                  <a:pt x="348" y="108"/>
                  <a:pt x="348" y="108"/>
                  <a:pt x="348" y="108"/>
                </a:cubicBezTo>
                <a:cubicBezTo>
                  <a:pt x="348" y="109"/>
                  <a:pt x="347" y="110"/>
                  <a:pt x="347" y="110"/>
                </a:cubicBezTo>
                <a:cubicBezTo>
                  <a:pt x="346" y="112"/>
                  <a:pt x="346" y="112"/>
                  <a:pt x="345" y="112"/>
                </a:cubicBezTo>
                <a:cubicBezTo>
                  <a:pt x="345" y="113"/>
                  <a:pt x="345" y="113"/>
                  <a:pt x="345" y="114"/>
                </a:cubicBezTo>
                <a:cubicBezTo>
                  <a:pt x="346" y="114"/>
                  <a:pt x="346" y="114"/>
                  <a:pt x="348" y="114"/>
                </a:cubicBezTo>
                <a:cubicBezTo>
                  <a:pt x="348" y="116"/>
                  <a:pt x="348" y="116"/>
                  <a:pt x="347" y="117"/>
                </a:cubicBezTo>
                <a:cubicBezTo>
                  <a:pt x="352" y="117"/>
                  <a:pt x="357" y="117"/>
                  <a:pt x="362" y="117"/>
                </a:cubicBezTo>
                <a:cubicBezTo>
                  <a:pt x="363" y="116"/>
                  <a:pt x="363" y="116"/>
                  <a:pt x="366" y="115"/>
                </a:cubicBezTo>
                <a:cubicBezTo>
                  <a:pt x="366" y="114"/>
                  <a:pt x="366" y="114"/>
                  <a:pt x="366" y="113"/>
                </a:cubicBezTo>
                <a:cubicBezTo>
                  <a:pt x="368" y="113"/>
                  <a:pt x="368" y="115"/>
                  <a:pt x="369" y="116"/>
                </a:cubicBezTo>
                <a:cubicBezTo>
                  <a:pt x="369" y="116"/>
                  <a:pt x="369" y="117"/>
                  <a:pt x="369" y="117"/>
                </a:cubicBezTo>
                <a:cubicBezTo>
                  <a:pt x="378" y="118"/>
                  <a:pt x="387" y="118"/>
                  <a:pt x="395" y="118"/>
                </a:cubicBezTo>
                <a:cubicBezTo>
                  <a:pt x="396" y="118"/>
                  <a:pt x="397" y="118"/>
                  <a:pt x="398" y="117"/>
                </a:cubicBezTo>
                <a:cubicBezTo>
                  <a:pt x="398" y="116"/>
                  <a:pt x="399" y="115"/>
                  <a:pt x="401" y="114"/>
                </a:cubicBezTo>
                <a:cubicBezTo>
                  <a:pt x="401" y="113"/>
                  <a:pt x="401" y="112"/>
                  <a:pt x="401" y="112"/>
                </a:cubicBezTo>
                <a:cubicBezTo>
                  <a:pt x="401" y="112"/>
                  <a:pt x="400" y="111"/>
                  <a:pt x="400" y="111"/>
                </a:cubicBezTo>
                <a:cubicBezTo>
                  <a:pt x="399" y="111"/>
                  <a:pt x="398" y="111"/>
                  <a:pt x="396" y="111"/>
                </a:cubicBezTo>
                <a:cubicBezTo>
                  <a:pt x="396" y="109"/>
                  <a:pt x="396" y="109"/>
                  <a:pt x="396" y="107"/>
                </a:cubicBezTo>
                <a:cubicBezTo>
                  <a:pt x="395" y="107"/>
                  <a:pt x="394" y="107"/>
                  <a:pt x="394" y="107"/>
                </a:cubicBezTo>
                <a:cubicBezTo>
                  <a:pt x="394" y="104"/>
                  <a:pt x="394" y="101"/>
                  <a:pt x="393" y="99"/>
                </a:cubicBezTo>
                <a:cubicBezTo>
                  <a:pt x="394" y="99"/>
                  <a:pt x="394" y="99"/>
                  <a:pt x="397" y="94"/>
                </a:cubicBezTo>
                <a:cubicBezTo>
                  <a:pt x="402" y="93"/>
                  <a:pt x="405" y="88"/>
                  <a:pt x="405" y="88"/>
                </a:cubicBezTo>
                <a:cubicBezTo>
                  <a:pt x="406" y="87"/>
                  <a:pt x="406" y="87"/>
                  <a:pt x="408" y="87"/>
                </a:cubicBezTo>
                <a:cubicBezTo>
                  <a:pt x="409" y="86"/>
                  <a:pt x="409" y="86"/>
                  <a:pt x="409" y="86"/>
                </a:cubicBezTo>
                <a:cubicBezTo>
                  <a:pt x="408" y="83"/>
                  <a:pt x="410" y="80"/>
                  <a:pt x="410" y="77"/>
                </a:cubicBezTo>
                <a:cubicBezTo>
                  <a:pt x="411" y="77"/>
                  <a:pt x="411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5" y="79"/>
                  <a:pt x="415" y="79"/>
                  <a:pt x="416" y="79"/>
                </a:cubicBezTo>
                <a:cubicBezTo>
                  <a:pt x="417" y="78"/>
                  <a:pt x="417" y="78"/>
                  <a:pt x="417" y="78"/>
                </a:cubicBezTo>
                <a:cubicBezTo>
                  <a:pt x="419" y="79"/>
                  <a:pt x="419" y="79"/>
                  <a:pt x="420" y="80"/>
                </a:cubicBezTo>
                <a:cubicBezTo>
                  <a:pt x="420" y="82"/>
                  <a:pt x="420" y="82"/>
                  <a:pt x="420" y="83"/>
                </a:cubicBezTo>
                <a:cubicBezTo>
                  <a:pt x="420" y="83"/>
                  <a:pt x="419" y="83"/>
                  <a:pt x="418" y="83"/>
                </a:cubicBezTo>
                <a:cubicBezTo>
                  <a:pt x="419" y="86"/>
                  <a:pt x="419" y="86"/>
                  <a:pt x="409" y="95"/>
                </a:cubicBezTo>
                <a:cubicBezTo>
                  <a:pt x="409" y="97"/>
                  <a:pt x="408" y="100"/>
                  <a:pt x="409" y="103"/>
                </a:cubicBezTo>
                <a:cubicBezTo>
                  <a:pt x="409" y="104"/>
                  <a:pt x="409" y="104"/>
                  <a:pt x="409" y="104"/>
                </a:cubicBezTo>
                <a:cubicBezTo>
                  <a:pt x="409" y="105"/>
                  <a:pt x="410" y="106"/>
                  <a:pt x="410" y="106"/>
                </a:cubicBezTo>
                <a:cubicBezTo>
                  <a:pt x="411" y="108"/>
                  <a:pt x="419" y="112"/>
                  <a:pt x="419" y="112"/>
                </a:cubicBezTo>
                <a:cubicBezTo>
                  <a:pt x="420" y="112"/>
                  <a:pt x="420" y="112"/>
                  <a:pt x="420" y="112"/>
                </a:cubicBezTo>
                <a:cubicBezTo>
                  <a:pt x="423" y="111"/>
                  <a:pt x="426" y="111"/>
                  <a:pt x="429" y="110"/>
                </a:cubicBezTo>
                <a:cubicBezTo>
                  <a:pt x="429" y="109"/>
                  <a:pt x="429" y="109"/>
                  <a:pt x="429" y="109"/>
                </a:cubicBezTo>
                <a:cubicBezTo>
                  <a:pt x="432" y="109"/>
                  <a:pt x="434" y="109"/>
                  <a:pt x="436" y="109"/>
                </a:cubicBezTo>
                <a:cubicBezTo>
                  <a:pt x="436" y="109"/>
                  <a:pt x="437" y="108"/>
                  <a:pt x="438" y="108"/>
                </a:cubicBezTo>
                <a:cubicBezTo>
                  <a:pt x="438" y="108"/>
                  <a:pt x="438" y="108"/>
                  <a:pt x="438" y="108"/>
                </a:cubicBezTo>
                <a:cubicBezTo>
                  <a:pt x="439" y="109"/>
                  <a:pt x="439" y="109"/>
                  <a:pt x="440" y="110"/>
                </a:cubicBezTo>
                <a:cubicBezTo>
                  <a:pt x="442" y="111"/>
                  <a:pt x="443" y="111"/>
                  <a:pt x="445" y="111"/>
                </a:cubicBezTo>
                <a:cubicBezTo>
                  <a:pt x="445" y="111"/>
                  <a:pt x="445" y="111"/>
                  <a:pt x="445" y="111"/>
                </a:cubicBezTo>
                <a:cubicBezTo>
                  <a:pt x="445" y="112"/>
                  <a:pt x="445" y="112"/>
                  <a:pt x="445" y="112"/>
                </a:cubicBezTo>
                <a:cubicBezTo>
                  <a:pt x="439" y="112"/>
                  <a:pt x="438" y="112"/>
                  <a:pt x="437" y="116"/>
                </a:cubicBezTo>
                <a:cubicBezTo>
                  <a:pt x="432" y="118"/>
                  <a:pt x="428" y="114"/>
                  <a:pt x="424" y="116"/>
                </a:cubicBezTo>
                <a:cubicBezTo>
                  <a:pt x="422" y="116"/>
                  <a:pt x="422" y="116"/>
                  <a:pt x="421" y="116"/>
                </a:cubicBezTo>
                <a:cubicBezTo>
                  <a:pt x="421" y="117"/>
                  <a:pt x="420" y="118"/>
                  <a:pt x="420" y="118"/>
                </a:cubicBezTo>
                <a:cubicBezTo>
                  <a:pt x="453" y="120"/>
                  <a:pt x="485" y="121"/>
                  <a:pt x="515" y="121"/>
                </a:cubicBezTo>
                <a:cubicBezTo>
                  <a:pt x="528" y="121"/>
                  <a:pt x="539" y="121"/>
                  <a:pt x="550" y="121"/>
                </a:cubicBezTo>
                <a:moveTo>
                  <a:pt x="362" y="117"/>
                </a:moveTo>
                <a:cubicBezTo>
                  <a:pt x="357" y="117"/>
                  <a:pt x="352" y="117"/>
                  <a:pt x="347" y="117"/>
                </a:cubicBezTo>
                <a:cubicBezTo>
                  <a:pt x="347" y="117"/>
                  <a:pt x="347" y="117"/>
                  <a:pt x="347" y="117"/>
                </a:cubicBezTo>
                <a:cubicBezTo>
                  <a:pt x="346" y="118"/>
                  <a:pt x="346" y="118"/>
                  <a:pt x="346" y="118"/>
                </a:cubicBezTo>
                <a:cubicBezTo>
                  <a:pt x="346" y="118"/>
                  <a:pt x="346" y="118"/>
                  <a:pt x="346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9" y="119"/>
                  <a:pt x="349" y="119"/>
                  <a:pt x="349" y="119"/>
                </a:cubicBezTo>
                <a:cubicBezTo>
                  <a:pt x="349" y="120"/>
                  <a:pt x="349" y="120"/>
                  <a:pt x="349" y="120"/>
                </a:cubicBezTo>
                <a:cubicBezTo>
                  <a:pt x="349" y="120"/>
                  <a:pt x="349" y="120"/>
                  <a:pt x="350" y="121"/>
                </a:cubicBezTo>
                <a:cubicBezTo>
                  <a:pt x="351" y="121"/>
                  <a:pt x="352" y="121"/>
                  <a:pt x="352" y="121"/>
                </a:cubicBezTo>
                <a:cubicBezTo>
                  <a:pt x="353" y="121"/>
                  <a:pt x="353" y="121"/>
                  <a:pt x="354" y="122"/>
                </a:cubicBezTo>
                <a:cubicBezTo>
                  <a:pt x="354" y="122"/>
                  <a:pt x="354" y="122"/>
                  <a:pt x="355" y="122"/>
                </a:cubicBezTo>
                <a:cubicBezTo>
                  <a:pt x="355" y="122"/>
                  <a:pt x="356" y="121"/>
                  <a:pt x="357" y="121"/>
                </a:cubicBezTo>
                <a:cubicBezTo>
                  <a:pt x="357" y="120"/>
                  <a:pt x="357" y="120"/>
                  <a:pt x="357" y="120"/>
                </a:cubicBezTo>
                <a:cubicBezTo>
                  <a:pt x="359" y="120"/>
                  <a:pt x="359" y="120"/>
                  <a:pt x="359" y="120"/>
                </a:cubicBezTo>
                <a:cubicBezTo>
                  <a:pt x="359" y="120"/>
                  <a:pt x="360" y="119"/>
                  <a:pt x="360" y="119"/>
                </a:cubicBezTo>
                <a:cubicBezTo>
                  <a:pt x="360" y="118"/>
                  <a:pt x="360" y="118"/>
                  <a:pt x="360" y="118"/>
                </a:cubicBezTo>
                <a:cubicBezTo>
                  <a:pt x="361" y="118"/>
                  <a:pt x="361" y="118"/>
                  <a:pt x="362" y="117"/>
                </a:cubicBezTo>
                <a:moveTo>
                  <a:pt x="395" y="118"/>
                </a:moveTo>
                <a:cubicBezTo>
                  <a:pt x="387" y="118"/>
                  <a:pt x="378" y="118"/>
                  <a:pt x="369" y="118"/>
                </a:cubicBezTo>
                <a:cubicBezTo>
                  <a:pt x="369" y="119"/>
                  <a:pt x="371" y="119"/>
                  <a:pt x="371" y="121"/>
                </a:cubicBezTo>
                <a:cubicBezTo>
                  <a:pt x="371" y="121"/>
                  <a:pt x="371" y="121"/>
                  <a:pt x="371" y="121"/>
                </a:cubicBezTo>
                <a:cubicBezTo>
                  <a:pt x="371" y="122"/>
                  <a:pt x="370" y="122"/>
                  <a:pt x="370" y="122"/>
                </a:cubicBezTo>
                <a:cubicBezTo>
                  <a:pt x="370" y="122"/>
                  <a:pt x="370" y="124"/>
                  <a:pt x="371" y="125"/>
                </a:cubicBezTo>
                <a:cubicBezTo>
                  <a:pt x="372" y="125"/>
                  <a:pt x="372" y="125"/>
                  <a:pt x="372" y="125"/>
                </a:cubicBezTo>
                <a:cubicBezTo>
                  <a:pt x="372" y="125"/>
                  <a:pt x="373" y="126"/>
                  <a:pt x="373" y="127"/>
                </a:cubicBezTo>
                <a:cubicBezTo>
                  <a:pt x="373" y="127"/>
                  <a:pt x="373" y="128"/>
                  <a:pt x="373" y="128"/>
                </a:cubicBezTo>
                <a:cubicBezTo>
                  <a:pt x="373" y="129"/>
                  <a:pt x="373" y="129"/>
                  <a:pt x="373" y="129"/>
                </a:cubicBezTo>
                <a:cubicBezTo>
                  <a:pt x="373" y="131"/>
                  <a:pt x="374" y="131"/>
                  <a:pt x="375" y="132"/>
                </a:cubicBezTo>
                <a:cubicBezTo>
                  <a:pt x="376" y="133"/>
                  <a:pt x="376" y="133"/>
                  <a:pt x="376" y="134"/>
                </a:cubicBezTo>
                <a:cubicBezTo>
                  <a:pt x="376" y="135"/>
                  <a:pt x="375" y="135"/>
                  <a:pt x="375" y="136"/>
                </a:cubicBezTo>
                <a:cubicBezTo>
                  <a:pt x="375" y="137"/>
                  <a:pt x="375" y="137"/>
                  <a:pt x="375" y="137"/>
                </a:cubicBezTo>
                <a:cubicBezTo>
                  <a:pt x="375" y="137"/>
                  <a:pt x="376" y="138"/>
                  <a:pt x="376" y="138"/>
                </a:cubicBezTo>
                <a:cubicBezTo>
                  <a:pt x="378" y="139"/>
                  <a:pt x="380" y="139"/>
                  <a:pt x="382" y="139"/>
                </a:cubicBezTo>
                <a:cubicBezTo>
                  <a:pt x="382" y="136"/>
                  <a:pt x="383" y="134"/>
                  <a:pt x="385" y="135"/>
                </a:cubicBezTo>
                <a:cubicBezTo>
                  <a:pt x="385" y="135"/>
                  <a:pt x="386" y="135"/>
                  <a:pt x="386" y="135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8" y="136"/>
                  <a:pt x="388" y="135"/>
                  <a:pt x="389" y="134"/>
                </a:cubicBezTo>
                <a:cubicBezTo>
                  <a:pt x="389" y="134"/>
                  <a:pt x="390" y="134"/>
                  <a:pt x="391" y="134"/>
                </a:cubicBezTo>
                <a:cubicBezTo>
                  <a:pt x="391" y="133"/>
                  <a:pt x="391" y="132"/>
                  <a:pt x="391" y="131"/>
                </a:cubicBezTo>
                <a:cubicBezTo>
                  <a:pt x="392" y="131"/>
                  <a:pt x="394" y="131"/>
                  <a:pt x="395" y="131"/>
                </a:cubicBezTo>
                <a:cubicBezTo>
                  <a:pt x="395" y="130"/>
                  <a:pt x="395" y="130"/>
                  <a:pt x="395" y="129"/>
                </a:cubicBezTo>
                <a:cubicBezTo>
                  <a:pt x="394" y="129"/>
                  <a:pt x="394" y="129"/>
                  <a:pt x="393" y="129"/>
                </a:cubicBezTo>
                <a:cubicBezTo>
                  <a:pt x="391" y="129"/>
                  <a:pt x="391" y="129"/>
                  <a:pt x="391" y="129"/>
                </a:cubicBezTo>
                <a:cubicBezTo>
                  <a:pt x="391" y="128"/>
                  <a:pt x="391" y="128"/>
                  <a:pt x="391" y="128"/>
                </a:cubicBezTo>
                <a:cubicBezTo>
                  <a:pt x="390" y="128"/>
                  <a:pt x="390" y="128"/>
                  <a:pt x="390" y="128"/>
                </a:cubicBezTo>
                <a:cubicBezTo>
                  <a:pt x="392" y="125"/>
                  <a:pt x="392" y="125"/>
                  <a:pt x="392" y="123"/>
                </a:cubicBezTo>
                <a:cubicBezTo>
                  <a:pt x="393" y="120"/>
                  <a:pt x="393" y="120"/>
                  <a:pt x="393" y="120"/>
                </a:cubicBezTo>
                <a:cubicBezTo>
                  <a:pt x="394" y="119"/>
                  <a:pt x="395" y="119"/>
                  <a:pt x="395" y="118"/>
                </a:cubicBezTo>
                <a:moveTo>
                  <a:pt x="605" y="288"/>
                </a:moveTo>
                <a:cubicBezTo>
                  <a:pt x="596" y="225"/>
                  <a:pt x="577" y="168"/>
                  <a:pt x="550" y="121"/>
                </a:cubicBezTo>
                <a:cubicBezTo>
                  <a:pt x="539" y="121"/>
                  <a:pt x="528" y="121"/>
                  <a:pt x="515" y="121"/>
                </a:cubicBezTo>
                <a:cubicBezTo>
                  <a:pt x="485" y="121"/>
                  <a:pt x="453" y="120"/>
                  <a:pt x="420" y="119"/>
                </a:cubicBezTo>
                <a:cubicBezTo>
                  <a:pt x="418" y="119"/>
                  <a:pt x="416" y="119"/>
                  <a:pt x="415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5" y="120"/>
                  <a:pt x="414" y="120"/>
                  <a:pt x="412" y="121"/>
                </a:cubicBezTo>
                <a:cubicBezTo>
                  <a:pt x="412" y="121"/>
                  <a:pt x="412" y="122"/>
                  <a:pt x="413" y="123"/>
                </a:cubicBezTo>
                <a:cubicBezTo>
                  <a:pt x="415" y="124"/>
                  <a:pt x="415" y="124"/>
                  <a:pt x="418" y="124"/>
                </a:cubicBezTo>
                <a:cubicBezTo>
                  <a:pt x="418" y="123"/>
                  <a:pt x="420" y="122"/>
                  <a:pt x="420" y="121"/>
                </a:cubicBezTo>
                <a:cubicBezTo>
                  <a:pt x="423" y="122"/>
                  <a:pt x="424" y="125"/>
                  <a:pt x="426" y="126"/>
                </a:cubicBezTo>
                <a:cubicBezTo>
                  <a:pt x="426" y="126"/>
                  <a:pt x="426" y="127"/>
                  <a:pt x="426" y="127"/>
                </a:cubicBezTo>
                <a:cubicBezTo>
                  <a:pt x="425" y="128"/>
                  <a:pt x="424" y="129"/>
                  <a:pt x="423" y="130"/>
                </a:cubicBezTo>
                <a:cubicBezTo>
                  <a:pt x="423" y="131"/>
                  <a:pt x="422" y="131"/>
                  <a:pt x="421" y="131"/>
                </a:cubicBezTo>
                <a:cubicBezTo>
                  <a:pt x="421" y="131"/>
                  <a:pt x="420" y="131"/>
                  <a:pt x="420" y="131"/>
                </a:cubicBezTo>
                <a:cubicBezTo>
                  <a:pt x="419" y="130"/>
                  <a:pt x="419" y="129"/>
                  <a:pt x="419" y="129"/>
                </a:cubicBezTo>
                <a:cubicBezTo>
                  <a:pt x="418" y="128"/>
                  <a:pt x="417" y="128"/>
                  <a:pt x="417" y="128"/>
                </a:cubicBezTo>
                <a:cubicBezTo>
                  <a:pt x="417" y="127"/>
                  <a:pt x="417" y="126"/>
                  <a:pt x="417" y="126"/>
                </a:cubicBezTo>
                <a:cubicBezTo>
                  <a:pt x="416" y="126"/>
                  <a:pt x="416" y="126"/>
                  <a:pt x="415" y="126"/>
                </a:cubicBezTo>
                <a:cubicBezTo>
                  <a:pt x="415" y="127"/>
                  <a:pt x="414" y="128"/>
                  <a:pt x="413" y="128"/>
                </a:cubicBezTo>
                <a:cubicBezTo>
                  <a:pt x="412" y="133"/>
                  <a:pt x="410" y="141"/>
                  <a:pt x="410" y="141"/>
                </a:cubicBezTo>
                <a:cubicBezTo>
                  <a:pt x="411" y="141"/>
                  <a:pt x="411" y="141"/>
                  <a:pt x="412" y="142"/>
                </a:cubicBezTo>
                <a:cubicBezTo>
                  <a:pt x="411" y="143"/>
                  <a:pt x="411" y="143"/>
                  <a:pt x="411" y="143"/>
                </a:cubicBezTo>
                <a:cubicBezTo>
                  <a:pt x="404" y="141"/>
                  <a:pt x="404" y="141"/>
                  <a:pt x="402" y="143"/>
                </a:cubicBezTo>
                <a:cubicBezTo>
                  <a:pt x="403" y="144"/>
                  <a:pt x="404" y="145"/>
                  <a:pt x="404" y="146"/>
                </a:cubicBezTo>
                <a:cubicBezTo>
                  <a:pt x="404" y="147"/>
                  <a:pt x="404" y="147"/>
                  <a:pt x="404" y="147"/>
                </a:cubicBezTo>
                <a:cubicBezTo>
                  <a:pt x="403" y="147"/>
                  <a:pt x="403" y="147"/>
                  <a:pt x="403" y="147"/>
                </a:cubicBezTo>
                <a:cubicBezTo>
                  <a:pt x="401" y="145"/>
                  <a:pt x="399" y="144"/>
                  <a:pt x="397" y="142"/>
                </a:cubicBezTo>
                <a:cubicBezTo>
                  <a:pt x="383" y="149"/>
                  <a:pt x="379" y="151"/>
                  <a:pt x="379" y="144"/>
                </a:cubicBezTo>
                <a:cubicBezTo>
                  <a:pt x="377" y="144"/>
                  <a:pt x="377" y="144"/>
                  <a:pt x="377" y="144"/>
                </a:cubicBezTo>
                <a:cubicBezTo>
                  <a:pt x="376" y="145"/>
                  <a:pt x="375" y="145"/>
                  <a:pt x="374" y="145"/>
                </a:cubicBezTo>
                <a:cubicBezTo>
                  <a:pt x="373" y="145"/>
                  <a:pt x="372" y="145"/>
                  <a:pt x="372" y="145"/>
                </a:cubicBezTo>
                <a:cubicBezTo>
                  <a:pt x="371" y="145"/>
                  <a:pt x="370" y="145"/>
                  <a:pt x="370" y="145"/>
                </a:cubicBezTo>
                <a:cubicBezTo>
                  <a:pt x="370" y="145"/>
                  <a:pt x="370" y="146"/>
                  <a:pt x="370" y="147"/>
                </a:cubicBezTo>
                <a:cubicBezTo>
                  <a:pt x="369" y="148"/>
                  <a:pt x="368" y="148"/>
                  <a:pt x="368" y="148"/>
                </a:cubicBezTo>
                <a:cubicBezTo>
                  <a:pt x="367" y="148"/>
                  <a:pt x="367" y="147"/>
                  <a:pt x="366" y="147"/>
                </a:cubicBezTo>
                <a:cubicBezTo>
                  <a:pt x="366" y="146"/>
                  <a:pt x="365" y="145"/>
                  <a:pt x="364" y="145"/>
                </a:cubicBezTo>
                <a:cubicBezTo>
                  <a:pt x="363" y="145"/>
                  <a:pt x="363" y="145"/>
                  <a:pt x="362" y="145"/>
                </a:cubicBezTo>
                <a:cubicBezTo>
                  <a:pt x="362" y="144"/>
                  <a:pt x="362" y="144"/>
                  <a:pt x="362" y="143"/>
                </a:cubicBezTo>
                <a:cubicBezTo>
                  <a:pt x="362" y="143"/>
                  <a:pt x="363" y="142"/>
                  <a:pt x="363" y="141"/>
                </a:cubicBezTo>
                <a:cubicBezTo>
                  <a:pt x="364" y="141"/>
                  <a:pt x="365" y="141"/>
                  <a:pt x="366" y="141"/>
                </a:cubicBezTo>
                <a:cubicBezTo>
                  <a:pt x="368" y="142"/>
                  <a:pt x="370" y="143"/>
                  <a:pt x="372" y="143"/>
                </a:cubicBezTo>
                <a:cubicBezTo>
                  <a:pt x="372" y="142"/>
                  <a:pt x="374" y="140"/>
                  <a:pt x="374" y="135"/>
                </a:cubicBezTo>
                <a:cubicBezTo>
                  <a:pt x="373" y="134"/>
                  <a:pt x="373" y="134"/>
                  <a:pt x="372" y="134"/>
                </a:cubicBezTo>
                <a:cubicBezTo>
                  <a:pt x="369" y="135"/>
                  <a:pt x="369" y="135"/>
                  <a:pt x="368" y="136"/>
                </a:cubicBezTo>
                <a:cubicBezTo>
                  <a:pt x="367" y="137"/>
                  <a:pt x="367" y="137"/>
                  <a:pt x="367" y="137"/>
                </a:cubicBezTo>
                <a:cubicBezTo>
                  <a:pt x="366" y="137"/>
                  <a:pt x="366" y="137"/>
                  <a:pt x="366" y="137"/>
                </a:cubicBezTo>
                <a:cubicBezTo>
                  <a:pt x="366" y="136"/>
                  <a:pt x="366" y="136"/>
                  <a:pt x="366" y="135"/>
                </a:cubicBezTo>
                <a:cubicBezTo>
                  <a:pt x="366" y="135"/>
                  <a:pt x="367" y="134"/>
                  <a:pt x="367" y="134"/>
                </a:cubicBezTo>
                <a:cubicBezTo>
                  <a:pt x="367" y="132"/>
                  <a:pt x="367" y="132"/>
                  <a:pt x="367" y="131"/>
                </a:cubicBezTo>
                <a:cubicBezTo>
                  <a:pt x="367" y="132"/>
                  <a:pt x="366" y="132"/>
                  <a:pt x="366" y="132"/>
                </a:cubicBezTo>
                <a:cubicBezTo>
                  <a:pt x="365" y="125"/>
                  <a:pt x="365" y="125"/>
                  <a:pt x="364" y="124"/>
                </a:cubicBezTo>
                <a:cubicBezTo>
                  <a:pt x="360" y="128"/>
                  <a:pt x="360" y="128"/>
                  <a:pt x="359" y="128"/>
                </a:cubicBezTo>
                <a:cubicBezTo>
                  <a:pt x="358" y="129"/>
                  <a:pt x="358" y="129"/>
                  <a:pt x="358" y="130"/>
                </a:cubicBezTo>
                <a:cubicBezTo>
                  <a:pt x="358" y="131"/>
                  <a:pt x="358" y="131"/>
                  <a:pt x="358" y="131"/>
                </a:cubicBezTo>
                <a:cubicBezTo>
                  <a:pt x="357" y="132"/>
                  <a:pt x="356" y="132"/>
                  <a:pt x="355" y="133"/>
                </a:cubicBezTo>
                <a:cubicBezTo>
                  <a:pt x="353" y="136"/>
                  <a:pt x="357" y="138"/>
                  <a:pt x="356" y="141"/>
                </a:cubicBezTo>
                <a:cubicBezTo>
                  <a:pt x="356" y="142"/>
                  <a:pt x="356" y="142"/>
                  <a:pt x="356" y="142"/>
                </a:cubicBezTo>
                <a:cubicBezTo>
                  <a:pt x="355" y="144"/>
                  <a:pt x="355" y="144"/>
                  <a:pt x="355" y="144"/>
                </a:cubicBezTo>
                <a:cubicBezTo>
                  <a:pt x="356" y="145"/>
                  <a:pt x="356" y="147"/>
                  <a:pt x="356" y="148"/>
                </a:cubicBezTo>
                <a:cubicBezTo>
                  <a:pt x="356" y="149"/>
                  <a:pt x="356" y="150"/>
                  <a:pt x="356" y="150"/>
                </a:cubicBezTo>
                <a:cubicBezTo>
                  <a:pt x="356" y="150"/>
                  <a:pt x="355" y="150"/>
                  <a:pt x="355" y="150"/>
                </a:cubicBezTo>
                <a:cubicBezTo>
                  <a:pt x="354" y="150"/>
                  <a:pt x="354" y="150"/>
                  <a:pt x="353" y="150"/>
                </a:cubicBezTo>
                <a:cubicBezTo>
                  <a:pt x="351" y="151"/>
                  <a:pt x="351" y="151"/>
                  <a:pt x="350" y="150"/>
                </a:cubicBezTo>
                <a:cubicBezTo>
                  <a:pt x="346" y="150"/>
                  <a:pt x="346" y="150"/>
                  <a:pt x="337" y="156"/>
                </a:cubicBezTo>
                <a:cubicBezTo>
                  <a:pt x="336" y="155"/>
                  <a:pt x="336" y="155"/>
                  <a:pt x="335" y="155"/>
                </a:cubicBezTo>
                <a:cubicBezTo>
                  <a:pt x="335" y="155"/>
                  <a:pt x="335" y="155"/>
                  <a:pt x="334" y="155"/>
                </a:cubicBezTo>
                <a:cubicBezTo>
                  <a:pt x="334" y="155"/>
                  <a:pt x="333" y="155"/>
                  <a:pt x="333" y="155"/>
                </a:cubicBezTo>
                <a:cubicBezTo>
                  <a:pt x="332" y="155"/>
                  <a:pt x="332" y="156"/>
                  <a:pt x="332" y="157"/>
                </a:cubicBezTo>
                <a:cubicBezTo>
                  <a:pt x="334" y="158"/>
                  <a:pt x="334" y="158"/>
                  <a:pt x="334" y="158"/>
                </a:cubicBezTo>
                <a:cubicBezTo>
                  <a:pt x="334" y="159"/>
                  <a:pt x="334" y="160"/>
                  <a:pt x="333" y="161"/>
                </a:cubicBezTo>
                <a:cubicBezTo>
                  <a:pt x="330" y="161"/>
                  <a:pt x="330" y="161"/>
                  <a:pt x="325" y="165"/>
                </a:cubicBezTo>
                <a:cubicBezTo>
                  <a:pt x="324" y="165"/>
                  <a:pt x="324" y="165"/>
                  <a:pt x="324" y="165"/>
                </a:cubicBezTo>
                <a:cubicBezTo>
                  <a:pt x="323" y="165"/>
                  <a:pt x="322" y="165"/>
                  <a:pt x="322" y="165"/>
                </a:cubicBezTo>
                <a:cubicBezTo>
                  <a:pt x="320" y="167"/>
                  <a:pt x="320" y="169"/>
                  <a:pt x="319" y="171"/>
                </a:cubicBezTo>
                <a:cubicBezTo>
                  <a:pt x="317" y="171"/>
                  <a:pt x="316" y="171"/>
                  <a:pt x="314" y="172"/>
                </a:cubicBezTo>
                <a:cubicBezTo>
                  <a:pt x="314" y="173"/>
                  <a:pt x="313" y="174"/>
                  <a:pt x="313" y="175"/>
                </a:cubicBezTo>
                <a:cubicBezTo>
                  <a:pt x="312" y="175"/>
                  <a:pt x="311" y="175"/>
                  <a:pt x="310" y="175"/>
                </a:cubicBezTo>
                <a:cubicBezTo>
                  <a:pt x="309" y="174"/>
                  <a:pt x="309" y="174"/>
                  <a:pt x="309" y="174"/>
                </a:cubicBezTo>
                <a:cubicBezTo>
                  <a:pt x="308" y="174"/>
                  <a:pt x="307" y="174"/>
                  <a:pt x="307" y="174"/>
                </a:cubicBezTo>
                <a:cubicBezTo>
                  <a:pt x="306" y="173"/>
                  <a:pt x="306" y="173"/>
                  <a:pt x="306" y="173"/>
                </a:cubicBezTo>
                <a:cubicBezTo>
                  <a:pt x="305" y="172"/>
                  <a:pt x="305" y="172"/>
                  <a:pt x="304" y="172"/>
                </a:cubicBezTo>
                <a:cubicBezTo>
                  <a:pt x="303" y="173"/>
                  <a:pt x="303" y="174"/>
                  <a:pt x="303" y="175"/>
                </a:cubicBezTo>
                <a:cubicBezTo>
                  <a:pt x="303" y="175"/>
                  <a:pt x="304" y="176"/>
                  <a:pt x="304" y="176"/>
                </a:cubicBezTo>
                <a:cubicBezTo>
                  <a:pt x="304" y="176"/>
                  <a:pt x="303" y="177"/>
                  <a:pt x="303" y="178"/>
                </a:cubicBezTo>
                <a:cubicBezTo>
                  <a:pt x="303" y="179"/>
                  <a:pt x="303" y="179"/>
                  <a:pt x="303" y="179"/>
                </a:cubicBezTo>
                <a:cubicBezTo>
                  <a:pt x="303" y="179"/>
                  <a:pt x="303" y="180"/>
                  <a:pt x="303" y="180"/>
                </a:cubicBezTo>
                <a:cubicBezTo>
                  <a:pt x="301" y="180"/>
                  <a:pt x="298" y="180"/>
                  <a:pt x="296" y="180"/>
                </a:cubicBezTo>
                <a:cubicBezTo>
                  <a:pt x="295" y="179"/>
                  <a:pt x="295" y="179"/>
                  <a:pt x="295" y="178"/>
                </a:cubicBezTo>
                <a:cubicBezTo>
                  <a:pt x="289" y="179"/>
                  <a:pt x="289" y="179"/>
                  <a:pt x="288" y="180"/>
                </a:cubicBezTo>
                <a:cubicBezTo>
                  <a:pt x="288" y="182"/>
                  <a:pt x="289" y="182"/>
                  <a:pt x="289" y="182"/>
                </a:cubicBezTo>
                <a:cubicBezTo>
                  <a:pt x="290" y="183"/>
                  <a:pt x="291" y="184"/>
                  <a:pt x="292" y="184"/>
                </a:cubicBezTo>
                <a:cubicBezTo>
                  <a:pt x="294" y="184"/>
                  <a:pt x="294" y="184"/>
                  <a:pt x="295" y="184"/>
                </a:cubicBezTo>
                <a:cubicBezTo>
                  <a:pt x="298" y="187"/>
                  <a:pt x="298" y="187"/>
                  <a:pt x="298" y="188"/>
                </a:cubicBezTo>
                <a:cubicBezTo>
                  <a:pt x="299" y="191"/>
                  <a:pt x="299" y="193"/>
                  <a:pt x="299" y="195"/>
                </a:cubicBezTo>
                <a:cubicBezTo>
                  <a:pt x="300" y="196"/>
                  <a:pt x="301" y="197"/>
                  <a:pt x="302" y="199"/>
                </a:cubicBezTo>
                <a:cubicBezTo>
                  <a:pt x="302" y="201"/>
                  <a:pt x="302" y="201"/>
                  <a:pt x="297" y="213"/>
                </a:cubicBezTo>
                <a:cubicBezTo>
                  <a:pt x="296" y="214"/>
                  <a:pt x="294" y="215"/>
                  <a:pt x="293" y="215"/>
                </a:cubicBezTo>
                <a:cubicBezTo>
                  <a:pt x="292" y="215"/>
                  <a:pt x="292" y="215"/>
                  <a:pt x="292" y="215"/>
                </a:cubicBezTo>
                <a:cubicBezTo>
                  <a:pt x="289" y="214"/>
                  <a:pt x="286" y="214"/>
                  <a:pt x="283" y="212"/>
                </a:cubicBezTo>
                <a:cubicBezTo>
                  <a:pt x="279" y="211"/>
                  <a:pt x="276" y="211"/>
                  <a:pt x="273" y="211"/>
                </a:cubicBezTo>
                <a:cubicBezTo>
                  <a:pt x="269" y="210"/>
                  <a:pt x="269" y="210"/>
                  <a:pt x="268" y="209"/>
                </a:cubicBezTo>
                <a:cubicBezTo>
                  <a:pt x="268" y="209"/>
                  <a:pt x="268" y="209"/>
                  <a:pt x="268" y="209"/>
                </a:cubicBezTo>
                <a:cubicBezTo>
                  <a:pt x="267" y="210"/>
                  <a:pt x="267" y="210"/>
                  <a:pt x="266" y="210"/>
                </a:cubicBezTo>
                <a:cubicBezTo>
                  <a:pt x="264" y="212"/>
                  <a:pt x="262" y="212"/>
                  <a:pt x="260" y="212"/>
                </a:cubicBezTo>
                <a:cubicBezTo>
                  <a:pt x="260" y="213"/>
                  <a:pt x="260" y="213"/>
                  <a:pt x="260" y="213"/>
                </a:cubicBezTo>
                <a:cubicBezTo>
                  <a:pt x="262" y="217"/>
                  <a:pt x="258" y="221"/>
                  <a:pt x="260" y="225"/>
                </a:cubicBezTo>
                <a:cubicBezTo>
                  <a:pt x="259" y="227"/>
                  <a:pt x="259" y="229"/>
                  <a:pt x="259" y="232"/>
                </a:cubicBezTo>
                <a:cubicBezTo>
                  <a:pt x="254" y="239"/>
                  <a:pt x="254" y="239"/>
                  <a:pt x="255" y="241"/>
                </a:cubicBezTo>
                <a:cubicBezTo>
                  <a:pt x="256" y="243"/>
                  <a:pt x="256" y="244"/>
                  <a:pt x="256" y="244"/>
                </a:cubicBezTo>
                <a:cubicBezTo>
                  <a:pt x="255" y="245"/>
                  <a:pt x="255" y="245"/>
                  <a:pt x="255" y="245"/>
                </a:cubicBezTo>
                <a:cubicBezTo>
                  <a:pt x="254" y="247"/>
                  <a:pt x="254" y="247"/>
                  <a:pt x="254" y="251"/>
                </a:cubicBezTo>
                <a:cubicBezTo>
                  <a:pt x="255" y="251"/>
                  <a:pt x="256" y="251"/>
                  <a:pt x="257" y="251"/>
                </a:cubicBezTo>
                <a:cubicBezTo>
                  <a:pt x="259" y="251"/>
                  <a:pt x="260" y="250"/>
                  <a:pt x="262" y="253"/>
                </a:cubicBezTo>
                <a:cubicBezTo>
                  <a:pt x="263" y="253"/>
                  <a:pt x="264" y="252"/>
                  <a:pt x="265" y="252"/>
                </a:cubicBezTo>
                <a:cubicBezTo>
                  <a:pt x="266" y="252"/>
                  <a:pt x="266" y="252"/>
                  <a:pt x="269" y="254"/>
                </a:cubicBezTo>
                <a:cubicBezTo>
                  <a:pt x="270" y="255"/>
                  <a:pt x="270" y="257"/>
                  <a:pt x="271" y="258"/>
                </a:cubicBezTo>
                <a:cubicBezTo>
                  <a:pt x="271" y="258"/>
                  <a:pt x="272" y="258"/>
                  <a:pt x="272" y="258"/>
                </a:cubicBezTo>
                <a:cubicBezTo>
                  <a:pt x="271" y="257"/>
                  <a:pt x="271" y="257"/>
                  <a:pt x="271" y="257"/>
                </a:cubicBezTo>
                <a:cubicBezTo>
                  <a:pt x="281" y="254"/>
                  <a:pt x="289" y="246"/>
                  <a:pt x="301" y="246"/>
                </a:cubicBezTo>
                <a:cubicBezTo>
                  <a:pt x="303" y="244"/>
                  <a:pt x="303" y="243"/>
                  <a:pt x="303" y="242"/>
                </a:cubicBezTo>
                <a:cubicBezTo>
                  <a:pt x="302" y="241"/>
                  <a:pt x="301" y="240"/>
                  <a:pt x="301" y="239"/>
                </a:cubicBezTo>
                <a:cubicBezTo>
                  <a:pt x="301" y="238"/>
                  <a:pt x="301" y="238"/>
                  <a:pt x="304" y="232"/>
                </a:cubicBezTo>
                <a:cubicBezTo>
                  <a:pt x="306" y="229"/>
                  <a:pt x="320" y="226"/>
                  <a:pt x="320" y="226"/>
                </a:cubicBezTo>
                <a:cubicBezTo>
                  <a:pt x="322" y="224"/>
                  <a:pt x="322" y="223"/>
                  <a:pt x="322" y="222"/>
                </a:cubicBezTo>
                <a:cubicBezTo>
                  <a:pt x="322" y="222"/>
                  <a:pt x="322" y="222"/>
                  <a:pt x="322" y="221"/>
                </a:cubicBezTo>
                <a:cubicBezTo>
                  <a:pt x="322" y="216"/>
                  <a:pt x="322" y="212"/>
                  <a:pt x="329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1" y="214"/>
                  <a:pt x="331" y="214"/>
                  <a:pt x="331" y="214"/>
                </a:cubicBezTo>
                <a:cubicBezTo>
                  <a:pt x="334" y="216"/>
                  <a:pt x="334" y="216"/>
                  <a:pt x="336" y="216"/>
                </a:cubicBezTo>
                <a:cubicBezTo>
                  <a:pt x="337" y="216"/>
                  <a:pt x="337" y="216"/>
                  <a:pt x="338" y="216"/>
                </a:cubicBezTo>
                <a:cubicBezTo>
                  <a:pt x="338" y="216"/>
                  <a:pt x="339" y="216"/>
                  <a:pt x="340" y="216"/>
                </a:cubicBezTo>
                <a:cubicBezTo>
                  <a:pt x="340" y="214"/>
                  <a:pt x="340" y="214"/>
                  <a:pt x="342" y="212"/>
                </a:cubicBezTo>
                <a:cubicBezTo>
                  <a:pt x="344" y="212"/>
                  <a:pt x="344" y="212"/>
                  <a:pt x="345" y="212"/>
                </a:cubicBezTo>
                <a:cubicBezTo>
                  <a:pt x="346" y="212"/>
                  <a:pt x="348" y="212"/>
                  <a:pt x="351" y="208"/>
                </a:cubicBezTo>
                <a:cubicBezTo>
                  <a:pt x="358" y="209"/>
                  <a:pt x="357" y="217"/>
                  <a:pt x="362" y="220"/>
                </a:cubicBezTo>
                <a:cubicBezTo>
                  <a:pt x="363" y="220"/>
                  <a:pt x="364" y="221"/>
                  <a:pt x="364" y="223"/>
                </a:cubicBezTo>
                <a:cubicBezTo>
                  <a:pt x="380" y="233"/>
                  <a:pt x="388" y="241"/>
                  <a:pt x="387" y="246"/>
                </a:cubicBezTo>
                <a:cubicBezTo>
                  <a:pt x="385" y="247"/>
                  <a:pt x="373" y="249"/>
                  <a:pt x="369" y="249"/>
                </a:cubicBezTo>
                <a:cubicBezTo>
                  <a:pt x="369" y="249"/>
                  <a:pt x="368" y="250"/>
                  <a:pt x="368" y="250"/>
                </a:cubicBezTo>
                <a:cubicBezTo>
                  <a:pt x="371" y="252"/>
                  <a:pt x="373" y="255"/>
                  <a:pt x="377" y="256"/>
                </a:cubicBezTo>
                <a:cubicBezTo>
                  <a:pt x="379" y="256"/>
                  <a:pt x="382" y="256"/>
                  <a:pt x="384" y="256"/>
                </a:cubicBezTo>
                <a:cubicBezTo>
                  <a:pt x="384" y="255"/>
                  <a:pt x="384" y="253"/>
                  <a:pt x="384" y="252"/>
                </a:cubicBezTo>
                <a:cubicBezTo>
                  <a:pt x="389" y="250"/>
                  <a:pt x="392" y="245"/>
                  <a:pt x="396" y="242"/>
                </a:cubicBezTo>
                <a:cubicBezTo>
                  <a:pt x="396" y="240"/>
                  <a:pt x="396" y="240"/>
                  <a:pt x="396" y="239"/>
                </a:cubicBezTo>
                <a:cubicBezTo>
                  <a:pt x="393" y="239"/>
                  <a:pt x="393" y="239"/>
                  <a:pt x="392" y="239"/>
                </a:cubicBezTo>
                <a:cubicBezTo>
                  <a:pt x="391" y="239"/>
                  <a:pt x="391" y="238"/>
                  <a:pt x="391" y="238"/>
                </a:cubicBezTo>
                <a:cubicBezTo>
                  <a:pt x="393" y="236"/>
                  <a:pt x="394" y="236"/>
                  <a:pt x="395" y="236"/>
                </a:cubicBezTo>
                <a:cubicBezTo>
                  <a:pt x="398" y="237"/>
                  <a:pt x="398" y="237"/>
                  <a:pt x="400" y="239"/>
                </a:cubicBezTo>
                <a:cubicBezTo>
                  <a:pt x="400" y="239"/>
                  <a:pt x="400" y="239"/>
                  <a:pt x="400" y="234"/>
                </a:cubicBezTo>
                <a:cubicBezTo>
                  <a:pt x="396" y="231"/>
                  <a:pt x="391" y="230"/>
                  <a:pt x="389" y="226"/>
                </a:cubicBezTo>
                <a:cubicBezTo>
                  <a:pt x="388" y="226"/>
                  <a:pt x="385" y="226"/>
                  <a:pt x="380" y="221"/>
                </a:cubicBezTo>
                <a:cubicBezTo>
                  <a:pt x="381" y="219"/>
                  <a:pt x="381" y="219"/>
                  <a:pt x="375" y="215"/>
                </a:cubicBezTo>
                <a:cubicBezTo>
                  <a:pt x="375" y="214"/>
                  <a:pt x="374" y="214"/>
                  <a:pt x="374" y="214"/>
                </a:cubicBezTo>
                <a:cubicBezTo>
                  <a:pt x="374" y="213"/>
                  <a:pt x="373" y="212"/>
                  <a:pt x="373" y="211"/>
                </a:cubicBezTo>
                <a:cubicBezTo>
                  <a:pt x="372" y="210"/>
                  <a:pt x="370" y="210"/>
                  <a:pt x="369" y="210"/>
                </a:cubicBezTo>
                <a:cubicBezTo>
                  <a:pt x="369" y="209"/>
                  <a:pt x="369" y="209"/>
                  <a:pt x="369" y="208"/>
                </a:cubicBezTo>
                <a:cubicBezTo>
                  <a:pt x="370" y="207"/>
                  <a:pt x="370" y="207"/>
                  <a:pt x="370" y="207"/>
                </a:cubicBezTo>
                <a:cubicBezTo>
                  <a:pt x="371" y="206"/>
                  <a:pt x="371" y="205"/>
                  <a:pt x="371" y="205"/>
                </a:cubicBezTo>
                <a:cubicBezTo>
                  <a:pt x="371" y="204"/>
                  <a:pt x="371" y="203"/>
                  <a:pt x="371" y="202"/>
                </a:cubicBezTo>
                <a:cubicBezTo>
                  <a:pt x="374" y="201"/>
                  <a:pt x="375" y="202"/>
                  <a:pt x="376" y="205"/>
                </a:cubicBezTo>
                <a:cubicBezTo>
                  <a:pt x="384" y="206"/>
                  <a:pt x="386" y="216"/>
                  <a:pt x="394" y="217"/>
                </a:cubicBezTo>
                <a:cubicBezTo>
                  <a:pt x="394" y="218"/>
                  <a:pt x="394" y="218"/>
                  <a:pt x="395" y="218"/>
                </a:cubicBezTo>
                <a:cubicBezTo>
                  <a:pt x="398" y="222"/>
                  <a:pt x="404" y="223"/>
                  <a:pt x="406" y="228"/>
                </a:cubicBezTo>
                <a:cubicBezTo>
                  <a:pt x="404" y="234"/>
                  <a:pt x="404" y="234"/>
                  <a:pt x="406" y="236"/>
                </a:cubicBezTo>
                <a:cubicBezTo>
                  <a:pt x="407" y="239"/>
                  <a:pt x="407" y="242"/>
                  <a:pt x="411" y="242"/>
                </a:cubicBezTo>
                <a:cubicBezTo>
                  <a:pt x="413" y="244"/>
                  <a:pt x="413" y="246"/>
                  <a:pt x="413" y="247"/>
                </a:cubicBezTo>
                <a:cubicBezTo>
                  <a:pt x="412" y="247"/>
                  <a:pt x="411" y="247"/>
                  <a:pt x="410" y="247"/>
                </a:cubicBezTo>
                <a:cubicBezTo>
                  <a:pt x="410" y="247"/>
                  <a:pt x="409" y="246"/>
                  <a:pt x="409" y="246"/>
                </a:cubicBezTo>
                <a:cubicBezTo>
                  <a:pt x="409" y="246"/>
                  <a:pt x="408" y="247"/>
                  <a:pt x="408" y="247"/>
                </a:cubicBezTo>
                <a:cubicBezTo>
                  <a:pt x="411" y="251"/>
                  <a:pt x="411" y="251"/>
                  <a:pt x="414" y="252"/>
                </a:cubicBezTo>
                <a:cubicBezTo>
                  <a:pt x="414" y="252"/>
                  <a:pt x="414" y="251"/>
                  <a:pt x="414" y="251"/>
                </a:cubicBezTo>
                <a:cubicBezTo>
                  <a:pt x="416" y="252"/>
                  <a:pt x="417" y="252"/>
                  <a:pt x="419" y="254"/>
                </a:cubicBezTo>
                <a:cubicBezTo>
                  <a:pt x="418" y="256"/>
                  <a:pt x="418" y="257"/>
                  <a:pt x="419" y="258"/>
                </a:cubicBezTo>
                <a:cubicBezTo>
                  <a:pt x="421" y="259"/>
                  <a:pt x="421" y="259"/>
                  <a:pt x="422" y="259"/>
                </a:cubicBezTo>
                <a:cubicBezTo>
                  <a:pt x="423" y="259"/>
                  <a:pt x="424" y="259"/>
                  <a:pt x="424" y="259"/>
                </a:cubicBezTo>
                <a:cubicBezTo>
                  <a:pt x="425" y="258"/>
                  <a:pt x="426" y="257"/>
                  <a:pt x="426" y="256"/>
                </a:cubicBezTo>
                <a:cubicBezTo>
                  <a:pt x="426" y="255"/>
                  <a:pt x="426" y="255"/>
                  <a:pt x="426" y="254"/>
                </a:cubicBezTo>
                <a:cubicBezTo>
                  <a:pt x="426" y="254"/>
                  <a:pt x="426" y="253"/>
                  <a:pt x="426" y="253"/>
                </a:cubicBezTo>
                <a:cubicBezTo>
                  <a:pt x="426" y="252"/>
                  <a:pt x="427" y="252"/>
                  <a:pt x="427" y="251"/>
                </a:cubicBezTo>
                <a:cubicBezTo>
                  <a:pt x="428" y="252"/>
                  <a:pt x="430" y="252"/>
                  <a:pt x="430" y="253"/>
                </a:cubicBezTo>
                <a:cubicBezTo>
                  <a:pt x="431" y="253"/>
                  <a:pt x="432" y="253"/>
                  <a:pt x="432" y="253"/>
                </a:cubicBezTo>
                <a:cubicBezTo>
                  <a:pt x="432" y="253"/>
                  <a:pt x="433" y="252"/>
                  <a:pt x="433" y="252"/>
                </a:cubicBezTo>
                <a:cubicBezTo>
                  <a:pt x="433" y="251"/>
                  <a:pt x="433" y="249"/>
                  <a:pt x="433" y="248"/>
                </a:cubicBezTo>
                <a:cubicBezTo>
                  <a:pt x="435" y="248"/>
                  <a:pt x="436" y="248"/>
                  <a:pt x="437" y="248"/>
                </a:cubicBezTo>
                <a:cubicBezTo>
                  <a:pt x="436" y="246"/>
                  <a:pt x="435" y="246"/>
                  <a:pt x="433" y="245"/>
                </a:cubicBezTo>
                <a:cubicBezTo>
                  <a:pt x="433" y="246"/>
                  <a:pt x="432" y="247"/>
                  <a:pt x="432" y="248"/>
                </a:cubicBezTo>
                <a:cubicBezTo>
                  <a:pt x="429" y="248"/>
                  <a:pt x="429" y="247"/>
                  <a:pt x="427" y="241"/>
                </a:cubicBezTo>
                <a:cubicBezTo>
                  <a:pt x="424" y="240"/>
                  <a:pt x="424" y="240"/>
                  <a:pt x="422" y="238"/>
                </a:cubicBezTo>
                <a:cubicBezTo>
                  <a:pt x="422" y="237"/>
                  <a:pt x="422" y="237"/>
                  <a:pt x="422" y="236"/>
                </a:cubicBezTo>
                <a:cubicBezTo>
                  <a:pt x="424" y="236"/>
                  <a:pt x="424" y="236"/>
                  <a:pt x="424" y="236"/>
                </a:cubicBezTo>
                <a:cubicBezTo>
                  <a:pt x="425" y="236"/>
                  <a:pt x="426" y="237"/>
                  <a:pt x="427" y="237"/>
                </a:cubicBezTo>
                <a:cubicBezTo>
                  <a:pt x="429" y="237"/>
                  <a:pt x="429" y="237"/>
                  <a:pt x="430" y="237"/>
                </a:cubicBezTo>
                <a:cubicBezTo>
                  <a:pt x="430" y="237"/>
                  <a:pt x="430" y="238"/>
                  <a:pt x="431" y="238"/>
                </a:cubicBezTo>
                <a:cubicBezTo>
                  <a:pt x="431" y="237"/>
                  <a:pt x="431" y="235"/>
                  <a:pt x="431" y="234"/>
                </a:cubicBezTo>
                <a:cubicBezTo>
                  <a:pt x="433" y="232"/>
                  <a:pt x="433" y="232"/>
                  <a:pt x="442" y="236"/>
                </a:cubicBezTo>
                <a:cubicBezTo>
                  <a:pt x="442" y="236"/>
                  <a:pt x="443" y="237"/>
                  <a:pt x="443" y="238"/>
                </a:cubicBezTo>
                <a:cubicBezTo>
                  <a:pt x="443" y="238"/>
                  <a:pt x="443" y="238"/>
                  <a:pt x="444" y="238"/>
                </a:cubicBezTo>
                <a:cubicBezTo>
                  <a:pt x="445" y="240"/>
                  <a:pt x="445" y="240"/>
                  <a:pt x="445" y="240"/>
                </a:cubicBezTo>
                <a:cubicBezTo>
                  <a:pt x="444" y="240"/>
                  <a:pt x="443" y="241"/>
                  <a:pt x="443" y="241"/>
                </a:cubicBezTo>
                <a:cubicBezTo>
                  <a:pt x="443" y="244"/>
                  <a:pt x="448" y="245"/>
                  <a:pt x="447" y="249"/>
                </a:cubicBezTo>
                <a:cubicBezTo>
                  <a:pt x="447" y="250"/>
                  <a:pt x="447" y="251"/>
                  <a:pt x="447" y="251"/>
                </a:cubicBezTo>
                <a:cubicBezTo>
                  <a:pt x="447" y="252"/>
                  <a:pt x="447" y="252"/>
                  <a:pt x="447" y="253"/>
                </a:cubicBezTo>
                <a:cubicBezTo>
                  <a:pt x="447" y="254"/>
                  <a:pt x="448" y="255"/>
                  <a:pt x="449" y="256"/>
                </a:cubicBezTo>
                <a:cubicBezTo>
                  <a:pt x="449" y="256"/>
                  <a:pt x="449" y="256"/>
                  <a:pt x="449" y="256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1" y="258"/>
                  <a:pt x="451" y="258"/>
                  <a:pt x="451" y="258"/>
                </a:cubicBezTo>
                <a:cubicBezTo>
                  <a:pt x="452" y="258"/>
                  <a:pt x="452" y="258"/>
                  <a:pt x="452" y="258"/>
                </a:cubicBezTo>
                <a:cubicBezTo>
                  <a:pt x="452" y="259"/>
                  <a:pt x="452" y="259"/>
                  <a:pt x="452" y="260"/>
                </a:cubicBezTo>
                <a:cubicBezTo>
                  <a:pt x="452" y="261"/>
                  <a:pt x="452" y="261"/>
                  <a:pt x="452" y="261"/>
                </a:cubicBezTo>
                <a:cubicBezTo>
                  <a:pt x="451" y="261"/>
                  <a:pt x="451" y="261"/>
                  <a:pt x="451" y="261"/>
                </a:cubicBezTo>
                <a:cubicBezTo>
                  <a:pt x="451" y="262"/>
                  <a:pt x="451" y="262"/>
                  <a:pt x="451" y="262"/>
                </a:cubicBezTo>
                <a:cubicBezTo>
                  <a:pt x="451" y="263"/>
                  <a:pt x="451" y="264"/>
                  <a:pt x="452" y="265"/>
                </a:cubicBezTo>
                <a:cubicBezTo>
                  <a:pt x="452" y="266"/>
                  <a:pt x="452" y="266"/>
                  <a:pt x="452" y="266"/>
                </a:cubicBezTo>
                <a:cubicBezTo>
                  <a:pt x="453" y="266"/>
                  <a:pt x="453" y="266"/>
                  <a:pt x="453" y="266"/>
                </a:cubicBezTo>
                <a:cubicBezTo>
                  <a:pt x="454" y="265"/>
                  <a:pt x="454" y="265"/>
                  <a:pt x="454" y="265"/>
                </a:cubicBezTo>
                <a:cubicBezTo>
                  <a:pt x="454" y="263"/>
                  <a:pt x="454" y="263"/>
                  <a:pt x="454" y="263"/>
                </a:cubicBezTo>
                <a:cubicBezTo>
                  <a:pt x="454" y="262"/>
                  <a:pt x="454" y="261"/>
                  <a:pt x="454" y="261"/>
                </a:cubicBezTo>
                <a:cubicBezTo>
                  <a:pt x="455" y="259"/>
                  <a:pt x="455" y="259"/>
                  <a:pt x="455" y="259"/>
                </a:cubicBezTo>
                <a:cubicBezTo>
                  <a:pt x="456" y="259"/>
                  <a:pt x="456" y="259"/>
                  <a:pt x="456" y="259"/>
                </a:cubicBezTo>
                <a:cubicBezTo>
                  <a:pt x="456" y="260"/>
                  <a:pt x="456" y="260"/>
                  <a:pt x="456" y="260"/>
                </a:cubicBezTo>
                <a:cubicBezTo>
                  <a:pt x="457" y="260"/>
                  <a:pt x="457" y="260"/>
                  <a:pt x="457" y="260"/>
                </a:cubicBezTo>
                <a:cubicBezTo>
                  <a:pt x="457" y="261"/>
                  <a:pt x="457" y="261"/>
                  <a:pt x="457" y="261"/>
                </a:cubicBezTo>
                <a:cubicBezTo>
                  <a:pt x="458" y="261"/>
                  <a:pt x="459" y="262"/>
                  <a:pt x="459" y="262"/>
                </a:cubicBezTo>
                <a:cubicBezTo>
                  <a:pt x="460" y="263"/>
                  <a:pt x="460" y="263"/>
                  <a:pt x="460" y="263"/>
                </a:cubicBezTo>
                <a:cubicBezTo>
                  <a:pt x="460" y="264"/>
                  <a:pt x="460" y="264"/>
                  <a:pt x="460" y="264"/>
                </a:cubicBezTo>
                <a:cubicBezTo>
                  <a:pt x="461" y="264"/>
                  <a:pt x="461" y="264"/>
                  <a:pt x="461" y="264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62" y="264"/>
                  <a:pt x="464" y="264"/>
                  <a:pt x="464" y="265"/>
                </a:cubicBezTo>
                <a:cubicBezTo>
                  <a:pt x="466" y="265"/>
                  <a:pt x="466" y="265"/>
                  <a:pt x="466" y="265"/>
                </a:cubicBezTo>
                <a:cubicBezTo>
                  <a:pt x="467" y="265"/>
                  <a:pt x="467" y="265"/>
                  <a:pt x="467" y="265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3"/>
                  <a:pt x="467" y="263"/>
                  <a:pt x="467" y="263"/>
                </a:cubicBezTo>
                <a:cubicBezTo>
                  <a:pt x="467" y="262"/>
                  <a:pt x="467" y="261"/>
                  <a:pt x="468" y="260"/>
                </a:cubicBezTo>
                <a:cubicBezTo>
                  <a:pt x="468" y="259"/>
                  <a:pt x="468" y="259"/>
                  <a:pt x="468" y="259"/>
                </a:cubicBezTo>
                <a:cubicBezTo>
                  <a:pt x="469" y="259"/>
                  <a:pt x="469" y="259"/>
                  <a:pt x="469" y="259"/>
                </a:cubicBezTo>
                <a:cubicBezTo>
                  <a:pt x="470" y="259"/>
                  <a:pt x="471" y="259"/>
                  <a:pt x="472" y="260"/>
                </a:cubicBezTo>
                <a:cubicBezTo>
                  <a:pt x="474" y="261"/>
                  <a:pt x="474" y="261"/>
                  <a:pt x="474" y="261"/>
                </a:cubicBezTo>
                <a:cubicBezTo>
                  <a:pt x="476" y="263"/>
                  <a:pt x="476" y="263"/>
                  <a:pt x="476" y="263"/>
                </a:cubicBezTo>
                <a:cubicBezTo>
                  <a:pt x="477" y="263"/>
                  <a:pt x="477" y="263"/>
                  <a:pt x="477" y="263"/>
                </a:cubicBezTo>
                <a:cubicBezTo>
                  <a:pt x="477" y="264"/>
                  <a:pt x="477" y="264"/>
                  <a:pt x="477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81" y="264"/>
                  <a:pt x="484" y="264"/>
                  <a:pt x="486" y="265"/>
                </a:cubicBezTo>
                <a:cubicBezTo>
                  <a:pt x="486" y="264"/>
                  <a:pt x="486" y="263"/>
                  <a:pt x="486" y="263"/>
                </a:cubicBezTo>
                <a:cubicBezTo>
                  <a:pt x="486" y="262"/>
                  <a:pt x="486" y="262"/>
                  <a:pt x="486" y="262"/>
                </a:cubicBezTo>
                <a:cubicBezTo>
                  <a:pt x="486" y="261"/>
                  <a:pt x="486" y="261"/>
                  <a:pt x="486" y="260"/>
                </a:cubicBezTo>
                <a:cubicBezTo>
                  <a:pt x="486" y="260"/>
                  <a:pt x="487" y="260"/>
                  <a:pt x="487" y="260"/>
                </a:cubicBezTo>
                <a:cubicBezTo>
                  <a:pt x="488" y="259"/>
                  <a:pt x="488" y="259"/>
                  <a:pt x="488" y="259"/>
                </a:cubicBezTo>
                <a:cubicBezTo>
                  <a:pt x="489" y="259"/>
                  <a:pt x="489" y="259"/>
                  <a:pt x="489" y="259"/>
                </a:cubicBezTo>
                <a:cubicBezTo>
                  <a:pt x="490" y="260"/>
                  <a:pt x="491" y="261"/>
                  <a:pt x="492" y="261"/>
                </a:cubicBezTo>
                <a:cubicBezTo>
                  <a:pt x="493" y="262"/>
                  <a:pt x="494" y="262"/>
                  <a:pt x="494" y="262"/>
                </a:cubicBezTo>
                <a:cubicBezTo>
                  <a:pt x="494" y="261"/>
                  <a:pt x="494" y="261"/>
                  <a:pt x="494" y="261"/>
                </a:cubicBezTo>
                <a:cubicBezTo>
                  <a:pt x="495" y="261"/>
                  <a:pt x="495" y="261"/>
                  <a:pt x="495" y="261"/>
                </a:cubicBezTo>
                <a:cubicBezTo>
                  <a:pt x="495" y="260"/>
                  <a:pt x="495" y="260"/>
                  <a:pt x="495" y="260"/>
                </a:cubicBezTo>
                <a:cubicBezTo>
                  <a:pt x="496" y="260"/>
                  <a:pt x="496" y="260"/>
                  <a:pt x="496" y="260"/>
                </a:cubicBezTo>
                <a:cubicBezTo>
                  <a:pt x="497" y="262"/>
                  <a:pt x="497" y="262"/>
                  <a:pt x="497" y="262"/>
                </a:cubicBezTo>
                <a:cubicBezTo>
                  <a:pt x="497" y="263"/>
                  <a:pt x="497" y="263"/>
                  <a:pt x="497" y="263"/>
                </a:cubicBezTo>
                <a:cubicBezTo>
                  <a:pt x="497" y="264"/>
                  <a:pt x="497" y="265"/>
                  <a:pt x="497" y="266"/>
                </a:cubicBezTo>
                <a:cubicBezTo>
                  <a:pt x="496" y="268"/>
                  <a:pt x="496" y="270"/>
                  <a:pt x="497" y="273"/>
                </a:cubicBezTo>
                <a:cubicBezTo>
                  <a:pt x="497" y="273"/>
                  <a:pt x="497" y="273"/>
                  <a:pt x="497" y="273"/>
                </a:cubicBezTo>
                <a:cubicBezTo>
                  <a:pt x="497" y="274"/>
                  <a:pt x="498" y="274"/>
                  <a:pt x="498" y="275"/>
                </a:cubicBezTo>
                <a:cubicBezTo>
                  <a:pt x="498" y="275"/>
                  <a:pt x="497" y="276"/>
                  <a:pt x="497" y="277"/>
                </a:cubicBezTo>
                <a:cubicBezTo>
                  <a:pt x="497" y="277"/>
                  <a:pt x="497" y="277"/>
                  <a:pt x="497" y="277"/>
                </a:cubicBezTo>
                <a:cubicBezTo>
                  <a:pt x="497" y="278"/>
                  <a:pt x="497" y="278"/>
                  <a:pt x="497" y="278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4" y="284"/>
                  <a:pt x="494" y="284"/>
                  <a:pt x="493" y="284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6"/>
                  <a:pt x="492" y="286"/>
                  <a:pt x="492" y="286"/>
                </a:cubicBezTo>
                <a:cubicBezTo>
                  <a:pt x="514" y="287"/>
                  <a:pt x="537" y="287"/>
                  <a:pt x="558" y="288"/>
                </a:cubicBezTo>
                <a:cubicBezTo>
                  <a:pt x="575" y="288"/>
                  <a:pt x="590" y="288"/>
                  <a:pt x="605" y="288"/>
                </a:cubicBezTo>
                <a:moveTo>
                  <a:pt x="554" y="46"/>
                </a:moveTo>
                <a:cubicBezTo>
                  <a:pt x="531" y="34"/>
                  <a:pt x="531" y="34"/>
                  <a:pt x="531" y="34"/>
                </a:cubicBezTo>
                <a:cubicBezTo>
                  <a:pt x="531" y="34"/>
                  <a:pt x="531" y="34"/>
                  <a:pt x="531" y="34"/>
                </a:cubicBezTo>
                <a:cubicBezTo>
                  <a:pt x="532" y="34"/>
                  <a:pt x="532" y="34"/>
                  <a:pt x="532" y="34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2" y="35"/>
                  <a:pt x="532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4" y="35"/>
                  <a:pt x="534" y="35"/>
                  <a:pt x="534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0" y="34"/>
                  <a:pt x="529" y="33"/>
                </a:cubicBezTo>
                <a:cubicBezTo>
                  <a:pt x="530" y="33"/>
                  <a:pt x="530" y="34"/>
                  <a:pt x="531" y="34"/>
                </a:cubicBezTo>
                <a:cubicBezTo>
                  <a:pt x="531" y="34"/>
                  <a:pt x="530" y="34"/>
                  <a:pt x="529" y="33"/>
                </a:cubicBezTo>
                <a:cubicBezTo>
                  <a:pt x="528" y="33"/>
                  <a:pt x="528" y="33"/>
                  <a:pt x="525" y="31"/>
                </a:cubicBezTo>
                <a:cubicBezTo>
                  <a:pt x="524" y="31"/>
                  <a:pt x="524" y="31"/>
                  <a:pt x="524" y="31"/>
                </a:cubicBezTo>
                <a:cubicBezTo>
                  <a:pt x="523" y="31"/>
                  <a:pt x="523" y="31"/>
                  <a:pt x="523" y="31"/>
                </a:cubicBezTo>
                <a:cubicBezTo>
                  <a:pt x="525" y="32"/>
                  <a:pt x="527" y="32"/>
                  <a:pt x="529" y="33"/>
                </a:cubicBezTo>
                <a:cubicBezTo>
                  <a:pt x="529" y="33"/>
                  <a:pt x="529" y="33"/>
                  <a:pt x="529" y="33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0" y="34"/>
                  <a:pt x="531" y="34"/>
                  <a:pt x="532" y="35"/>
                </a:cubicBezTo>
                <a:cubicBezTo>
                  <a:pt x="532" y="35"/>
                  <a:pt x="532" y="35"/>
                  <a:pt x="533" y="35"/>
                </a:cubicBezTo>
                <a:cubicBezTo>
                  <a:pt x="533" y="35"/>
                  <a:pt x="534" y="36"/>
                  <a:pt x="534" y="36"/>
                </a:cubicBezTo>
                <a:cubicBezTo>
                  <a:pt x="534" y="36"/>
                  <a:pt x="534" y="36"/>
                  <a:pt x="534" y="36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6" y="37"/>
                  <a:pt x="536" y="37"/>
                  <a:pt x="536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29" y="34"/>
                  <a:pt x="526" y="32"/>
                </a:cubicBezTo>
                <a:cubicBezTo>
                  <a:pt x="526" y="32"/>
                  <a:pt x="526" y="32"/>
                  <a:pt x="526" y="32"/>
                </a:cubicBezTo>
                <a:cubicBezTo>
                  <a:pt x="525" y="32"/>
                  <a:pt x="524" y="31"/>
                  <a:pt x="524" y="31"/>
                </a:cubicBezTo>
                <a:cubicBezTo>
                  <a:pt x="523" y="31"/>
                  <a:pt x="523" y="31"/>
                  <a:pt x="522" y="30"/>
                </a:cubicBezTo>
                <a:cubicBezTo>
                  <a:pt x="522" y="30"/>
                  <a:pt x="522" y="30"/>
                  <a:pt x="522" y="30"/>
                </a:cubicBezTo>
                <a:cubicBezTo>
                  <a:pt x="521" y="30"/>
                  <a:pt x="521" y="30"/>
                  <a:pt x="517" y="28"/>
                </a:cubicBezTo>
                <a:cubicBezTo>
                  <a:pt x="517" y="28"/>
                  <a:pt x="517" y="28"/>
                  <a:pt x="517" y="28"/>
                </a:cubicBezTo>
                <a:cubicBezTo>
                  <a:pt x="516" y="27"/>
                  <a:pt x="514" y="27"/>
                  <a:pt x="513" y="26"/>
                </a:cubicBezTo>
                <a:cubicBezTo>
                  <a:pt x="513" y="26"/>
                  <a:pt x="513" y="26"/>
                  <a:pt x="513" y="26"/>
                </a:cubicBezTo>
                <a:cubicBezTo>
                  <a:pt x="511" y="25"/>
                  <a:pt x="509" y="25"/>
                  <a:pt x="507" y="24"/>
                </a:cubicBezTo>
                <a:cubicBezTo>
                  <a:pt x="507" y="24"/>
                  <a:pt x="507" y="24"/>
                  <a:pt x="507" y="24"/>
                </a:cubicBezTo>
                <a:cubicBezTo>
                  <a:pt x="504" y="23"/>
                  <a:pt x="502" y="22"/>
                  <a:pt x="499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9" y="21"/>
                  <a:pt x="499" y="21"/>
                </a:cubicBezTo>
                <a:cubicBezTo>
                  <a:pt x="499" y="21"/>
                  <a:pt x="498" y="21"/>
                  <a:pt x="497" y="21"/>
                </a:cubicBezTo>
                <a:cubicBezTo>
                  <a:pt x="498" y="21"/>
                  <a:pt x="499" y="21"/>
                  <a:pt x="500" y="22"/>
                </a:cubicBezTo>
                <a:cubicBezTo>
                  <a:pt x="500" y="22"/>
                  <a:pt x="500" y="22"/>
                  <a:pt x="500" y="22"/>
                </a:cubicBezTo>
                <a:cubicBezTo>
                  <a:pt x="499" y="22"/>
                  <a:pt x="499" y="22"/>
                  <a:pt x="499" y="22"/>
                </a:cubicBezTo>
                <a:cubicBezTo>
                  <a:pt x="499" y="21"/>
                  <a:pt x="498" y="21"/>
                  <a:pt x="498" y="21"/>
                </a:cubicBezTo>
                <a:cubicBezTo>
                  <a:pt x="497" y="21"/>
                  <a:pt x="496" y="20"/>
                  <a:pt x="494" y="20"/>
                </a:cubicBezTo>
                <a:cubicBezTo>
                  <a:pt x="494" y="20"/>
                  <a:pt x="494" y="20"/>
                  <a:pt x="494" y="20"/>
                </a:cubicBezTo>
                <a:cubicBezTo>
                  <a:pt x="494" y="20"/>
                  <a:pt x="493" y="20"/>
                  <a:pt x="489" y="18"/>
                </a:cubicBezTo>
                <a:cubicBezTo>
                  <a:pt x="489" y="18"/>
                  <a:pt x="488" y="18"/>
                  <a:pt x="487" y="17"/>
                </a:cubicBezTo>
                <a:cubicBezTo>
                  <a:pt x="486" y="18"/>
                  <a:pt x="486" y="18"/>
                  <a:pt x="486" y="18"/>
                </a:cubicBezTo>
                <a:cubicBezTo>
                  <a:pt x="497" y="21"/>
                  <a:pt x="497" y="21"/>
                  <a:pt x="499" y="22"/>
                </a:cubicBezTo>
                <a:cubicBezTo>
                  <a:pt x="498" y="22"/>
                  <a:pt x="498" y="22"/>
                  <a:pt x="498" y="22"/>
                </a:cubicBezTo>
                <a:cubicBezTo>
                  <a:pt x="498" y="22"/>
                  <a:pt x="499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1" y="24"/>
                  <a:pt x="501" y="24"/>
                  <a:pt x="502" y="24"/>
                </a:cubicBezTo>
                <a:cubicBezTo>
                  <a:pt x="502" y="24"/>
                  <a:pt x="503" y="24"/>
                  <a:pt x="503" y="25"/>
                </a:cubicBezTo>
                <a:cubicBezTo>
                  <a:pt x="503" y="24"/>
                  <a:pt x="503" y="24"/>
                  <a:pt x="500" y="24"/>
                </a:cubicBezTo>
                <a:cubicBezTo>
                  <a:pt x="499" y="24"/>
                  <a:pt x="499" y="24"/>
                  <a:pt x="499" y="24"/>
                </a:cubicBezTo>
                <a:cubicBezTo>
                  <a:pt x="498" y="23"/>
                  <a:pt x="498" y="23"/>
                  <a:pt x="498" y="23"/>
                </a:cubicBezTo>
                <a:cubicBezTo>
                  <a:pt x="500" y="24"/>
                  <a:pt x="501" y="25"/>
                  <a:pt x="502" y="25"/>
                </a:cubicBezTo>
                <a:cubicBezTo>
                  <a:pt x="502" y="25"/>
                  <a:pt x="502" y="25"/>
                  <a:pt x="502" y="25"/>
                </a:cubicBezTo>
                <a:cubicBezTo>
                  <a:pt x="503" y="26"/>
                  <a:pt x="504" y="26"/>
                  <a:pt x="504" y="27"/>
                </a:cubicBezTo>
                <a:cubicBezTo>
                  <a:pt x="504" y="27"/>
                  <a:pt x="504" y="27"/>
                  <a:pt x="504" y="27"/>
                </a:cubicBezTo>
                <a:cubicBezTo>
                  <a:pt x="506" y="29"/>
                  <a:pt x="506" y="29"/>
                  <a:pt x="515" y="34"/>
                </a:cubicBezTo>
                <a:cubicBezTo>
                  <a:pt x="516" y="34"/>
                  <a:pt x="516" y="34"/>
                  <a:pt x="517" y="34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6" y="35"/>
                  <a:pt x="516" y="35"/>
                  <a:pt x="515" y="35"/>
                </a:cubicBezTo>
                <a:cubicBezTo>
                  <a:pt x="515" y="36"/>
                  <a:pt x="515" y="36"/>
                  <a:pt x="514" y="36"/>
                </a:cubicBezTo>
                <a:cubicBezTo>
                  <a:pt x="515" y="36"/>
                  <a:pt x="515" y="36"/>
                  <a:pt x="515" y="36"/>
                </a:cubicBezTo>
                <a:cubicBezTo>
                  <a:pt x="515" y="37"/>
                  <a:pt x="515" y="37"/>
                  <a:pt x="515" y="37"/>
                </a:cubicBezTo>
                <a:cubicBezTo>
                  <a:pt x="515" y="37"/>
                  <a:pt x="515" y="37"/>
                  <a:pt x="514" y="37"/>
                </a:cubicBezTo>
                <a:cubicBezTo>
                  <a:pt x="515" y="37"/>
                  <a:pt x="524" y="42"/>
                  <a:pt x="525" y="43"/>
                </a:cubicBezTo>
                <a:cubicBezTo>
                  <a:pt x="526" y="43"/>
                  <a:pt x="526" y="43"/>
                  <a:pt x="526" y="43"/>
                </a:cubicBezTo>
                <a:cubicBezTo>
                  <a:pt x="526" y="43"/>
                  <a:pt x="527" y="43"/>
                  <a:pt x="530" y="44"/>
                </a:cubicBezTo>
                <a:cubicBezTo>
                  <a:pt x="530" y="45"/>
                  <a:pt x="531" y="45"/>
                  <a:pt x="531" y="45"/>
                </a:cubicBezTo>
                <a:cubicBezTo>
                  <a:pt x="532" y="46"/>
                  <a:pt x="532" y="46"/>
                  <a:pt x="532" y="46"/>
                </a:cubicBezTo>
                <a:cubicBezTo>
                  <a:pt x="531" y="46"/>
                  <a:pt x="531" y="46"/>
                  <a:pt x="524" y="43"/>
                </a:cubicBezTo>
                <a:cubicBezTo>
                  <a:pt x="524" y="43"/>
                  <a:pt x="523" y="43"/>
                  <a:pt x="523" y="43"/>
                </a:cubicBezTo>
                <a:cubicBezTo>
                  <a:pt x="522" y="43"/>
                  <a:pt x="521" y="42"/>
                  <a:pt x="520" y="42"/>
                </a:cubicBezTo>
                <a:cubicBezTo>
                  <a:pt x="519" y="41"/>
                  <a:pt x="519" y="41"/>
                  <a:pt x="519" y="41"/>
                </a:cubicBezTo>
                <a:cubicBezTo>
                  <a:pt x="519" y="42"/>
                  <a:pt x="519" y="42"/>
                  <a:pt x="519" y="42"/>
                </a:cubicBezTo>
                <a:cubicBezTo>
                  <a:pt x="520" y="43"/>
                  <a:pt x="520" y="43"/>
                  <a:pt x="520" y="43"/>
                </a:cubicBezTo>
                <a:cubicBezTo>
                  <a:pt x="522" y="43"/>
                  <a:pt x="522" y="43"/>
                  <a:pt x="524" y="45"/>
                </a:cubicBezTo>
                <a:cubicBezTo>
                  <a:pt x="524" y="45"/>
                  <a:pt x="524" y="45"/>
                  <a:pt x="522" y="44"/>
                </a:cubicBezTo>
                <a:cubicBezTo>
                  <a:pt x="521" y="44"/>
                  <a:pt x="521" y="44"/>
                  <a:pt x="521" y="44"/>
                </a:cubicBezTo>
                <a:cubicBezTo>
                  <a:pt x="523" y="46"/>
                  <a:pt x="525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30" y="48"/>
                  <a:pt x="533" y="50"/>
                  <a:pt x="533" y="50"/>
                </a:cubicBezTo>
                <a:cubicBezTo>
                  <a:pt x="530" y="48"/>
                  <a:pt x="526" y="48"/>
                  <a:pt x="523" y="46"/>
                </a:cubicBezTo>
                <a:cubicBezTo>
                  <a:pt x="522" y="46"/>
                  <a:pt x="521" y="45"/>
                  <a:pt x="521" y="45"/>
                </a:cubicBezTo>
                <a:cubicBezTo>
                  <a:pt x="515" y="41"/>
                  <a:pt x="515" y="41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7" y="43"/>
                  <a:pt x="517" y="43"/>
                  <a:pt x="517" y="43"/>
                </a:cubicBezTo>
                <a:cubicBezTo>
                  <a:pt x="518" y="44"/>
                  <a:pt x="518" y="44"/>
                  <a:pt x="519" y="44"/>
                </a:cubicBezTo>
                <a:cubicBezTo>
                  <a:pt x="518" y="44"/>
                  <a:pt x="518" y="44"/>
                  <a:pt x="518" y="44"/>
                </a:cubicBezTo>
                <a:cubicBezTo>
                  <a:pt x="519" y="46"/>
                  <a:pt x="521" y="47"/>
                  <a:pt x="521" y="47"/>
                </a:cubicBezTo>
                <a:cubicBezTo>
                  <a:pt x="521" y="48"/>
                  <a:pt x="521" y="48"/>
                  <a:pt x="521" y="48"/>
                </a:cubicBezTo>
                <a:cubicBezTo>
                  <a:pt x="530" y="53"/>
                  <a:pt x="530" y="53"/>
                  <a:pt x="532" y="54"/>
                </a:cubicBezTo>
                <a:cubicBezTo>
                  <a:pt x="532" y="55"/>
                  <a:pt x="532" y="55"/>
                  <a:pt x="532" y="55"/>
                </a:cubicBezTo>
                <a:cubicBezTo>
                  <a:pt x="534" y="56"/>
                  <a:pt x="537" y="58"/>
                  <a:pt x="539" y="60"/>
                </a:cubicBezTo>
                <a:cubicBezTo>
                  <a:pt x="540" y="60"/>
                  <a:pt x="541" y="60"/>
                  <a:pt x="541" y="60"/>
                </a:cubicBezTo>
                <a:cubicBezTo>
                  <a:pt x="541" y="59"/>
                  <a:pt x="540" y="59"/>
                  <a:pt x="540" y="58"/>
                </a:cubicBezTo>
                <a:cubicBezTo>
                  <a:pt x="540" y="58"/>
                  <a:pt x="540" y="58"/>
                  <a:pt x="540" y="58"/>
                </a:cubicBezTo>
                <a:cubicBezTo>
                  <a:pt x="546" y="60"/>
                  <a:pt x="550" y="65"/>
                  <a:pt x="556" y="67"/>
                </a:cubicBezTo>
                <a:cubicBezTo>
                  <a:pt x="557" y="68"/>
                  <a:pt x="558" y="68"/>
                  <a:pt x="559" y="69"/>
                </a:cubicBezTo>
                <a:cubicBezTo>
                  <a:pt x="558" y="70"/>
                  <a:pt x="558" y="70"/>
                  <a:pt x="558" y="70"/>
                </a:cubicBezTo>
                <a:cubicBezTo>
                  <a:pt x="555" y="68"/>
                  <a:pt x="555" y="68"/>
                  <a:pt x="553" y="67"/>
                </a:cubicBezTo>
                <a:cubicBezTo>
                  <a:pt x="553" y="66"/>
                  <a:pt x="553" y="66"/>
                  <a:pt x="552" y="66"/>
                </a:cubicBezTo>
                <a:cubicBezTo>
                  <a:pt x="552" y="66"/>
                  <a:pt x="546" y="61"/>
                  <a:pt x="544" y="62"/>
                </a:cubicBezTo>
                <a:cubicBezTo>
                  <a:pt x="543" y="62"/>
                  <a:pt x="543" y="62"/>
                  <a:pt x="543" y="62"/>
                </a:cubicBezTo>
                <a:cubicBezTo>
                  <a:pt x="544" y="64"/>
                  <a:pt x="554" y="73"/>
                  <a:pt x="554" y="73"/>
                </a:cubicBezTo>
                <a:cubicBezTo>
                  <a:pt x="553" y="73"/>
                  <a:pt x="553" y="73"/>
                  <a:pt x="553" y="73"/>
                </a:cubicBezTo>
                <a:cubicBezTo>
                  <a:pt x="553" y="73"/>
                  <a:pt x="553" y="74"/>
                  <a:pt x="553" y="75"/>
                </a:cubicBezTo>
                <a:cubicBezTo>
                  <a:pt x="553" y="75"/>
                  <a:pt x="554" y="76"/>
                  <a:pt x="554" y="76"/>
                </a:cubicBezTo>
                <a:cubicBezTo>
                  <a:pt x="554" y="76"/>
                  <a:pt x="554" y="76"/>
                  <a:pt x="554" y="76"/>
                </a:cubicBezTo>
                <a:cubicBezTo>
                  <a:pt x="553" y="76"/>
                  <a:pt x="553" y="76"/>
                  <a:pt x="551" y="76"/>
                </a:cubicBezTo>
                <a:cubicBezTo>
                  <a:pt x="550" y="75"/>
                  <a:pt x="549" y="75"/>
                  <a:pt x="548" y="75"/>
                </a:cubicBezTo>
                <a:cubicBezTo>
                  <a:pt x="547" y="75"/>
                  <a:pt x="547" y="75"/>
                  <a:pt x="547" y="75"/>
                </a:cubicBezTo>
                <a:cubicBezTo>
                  <a:pt x="547" y="74"/>
                  <a:pt x="546" y="74"/>
                  <a:pt x="546" y="73"/>
                </a:cubicBezTo>
                <a:cubicBezTo>
                  <a:pt x="547" y="73"/>
                  <a:pt x="548" y="74"/>
                  <a:pt x="550" y="74"/>
                </a:cubicBezTo>
                <a:cubicBezTo>
                  <a:pt x="550" y="73"/>
                  <a:pt x="550" y="72"/>
                  <a:pt x="547" y="68"/>
                </a:cubicBezTo>
                <a:cubicBezTo>
                  <a:pt x="547" y="68"/>
                  <a:pt x="547" y="68"/>
                  <a:pt x="533" y="57"/>
                </a:cubicBezTo>
                <a:cubicBezTo>
                  <a:pt x="532" y="56"/>
                  <a:pt x="532" y="56"/>
                  <a:pt x="531" y="56"/>
                </a:cubicBezTo>
                <a:cubicBezTo>
                  <a:pt x="527" y="52"/>
                  <a:pt x="527" y="52"/>
                  <a:pt x="520" y="48"/>
                </a:cubicBezTo>
                <a:cubicBezTo>
                  <a:pt x="518" y="47"/>
                  <a:pt x="516" y="45"/>
                  <a:pt x="515" y="44"/>
                </a:cubicBezTo>
                <a:cubicBezTo>
                  <a:pt x="515" y="44"/>
                  <a:pt x="515" y="44"/>
                  <a:pt x="516" y="44"/>
                </a:cubicBezTo>
                <a:cubicBezTo>
                  <a:pt x="510" y="41"/>
                  <a:pt x="510" y="41"/>
                  <a:pt x="510" y="41"/>
                </a:cubicBezTo>
                <a:cubicBezTo>
                  <a:pt x="509" y="41"/>
                  <a:pt x="508" y="40"/>
                  <a:pt x="507" y="40"/>
                </a:cubicBezTo>
                <a:cubicBezTo>
                  <a:pt x="506" y="40"/>
                  <a:pt x="506" y="40"/>
                  <a:pt x="506" y="40"/>
                </a:cubicBezTo>
                <a:cubicBezTo>
                  <a:pt x="505" y="40"/>
                  <a:pt x="505" y="40"/>
                  <a:pt x="505" y="40"/>
                </a:cubicBezTo>
                <a:cubicBezTo>
                  <a:pt x="506" y="41"/>
                  <a:pt x="506" y="41"/>
                  <a:pt x="506" y="41"/>
                </a:cubicBezTo>
                <a:cubicBezTo>
                  <a:pt x="505" y="41"/>
                  <a:pt x="505" y="41"/>
                  <a:pt x="505" y="41"/>
                </a:cubicBezTo>
                <a:cubicBezTo>
                  <a:pt x="506" y="43"/>
                  <a:pt x="513" y="48"/>
                  <a:pt x="513" y="48"/>
                </a:cubicBezTo>
                <a:cubicBezTo>
                  <a:pt x="512" y="48"/>
                  <a:pt x="512" y="48"/>
                  <a:pt x="512" y="48"/>
                </a:cubicBezTo>
                <a:cubicBezTo>
                  <a:pt x="512" y="49"/>
                  <a:pt x="512" y="49"/>
                  <a:pt x="512" y="49"/>
                </a:cubicBezTo>
                <a:cubicBezTo>
                  <a:pt x="513" y="50"/>
                  <a:pt x="513" y="50"/>
                  <a:pt x="513" y="50"/>
                </a:cubicBezTo>
                <a:cubicBezTo>
                  <a:pt x="514" y="50"/>
                  <a:pt x="514" y="50"/>
                  <a:pt x="514" y="50"/>
                </a:cubicBezTo>
                <a:cubicBezTo>
                  <a:pt x="514" y="51"/>
                  <a:pt x="515" y="51"/>
                  <a:pt x="515" y="51"/>
                </a:cubicBezTo>
                <a:cubicBezTo>
                  <a:pt x="516" y="51"/>
                  <a:pt x="519" y="53"/>
                  <a:pt x="520" y="54"/>
                </a:cubicBezTo>
                <a:cubicBezTo>
                  <a:pt x="521" y="56"/>
                  <a:pt x="523" y="57"/>
                  <a:pt x="530" y="60"/>
                </a:cubicBezTo>
                <a:cubicBezTo>
                  <a:pt x="532" y="62"/>
                  <a:pt x="532" y="62"/>
                  <a:pt x="535" y="65"/>
                </a:cubicBezTo>
                <a:cubicBezTo>
                  <a:pt x="535" y="65"/>
                  <a:pt x="534" y="65"/>
                  <a:pt x="534" y="65"/>
                </a:cubicBezTo>
                <a:cubicBezTo>
                  <a:pt x="533" y="65"/>
                  <a:pt x="533" y="65"/>
                  <a:pt x="516" y="57"/>
                </a:cubicBezTo>
                <a:cubicBezTo>
                  <a:pt x="515" y="57"/>
                  <a:pt x="515" y="57"/>
                  <a:pt x="514" y="57"/>
                </a:cubicBezTo>
                <a:cubicBezTo>
                  <a:pt x="513" y="57"/>
                  <a:pt x="512" y="56"/>
                  <a:pt x="511" y="56"/>
                </a:cubicBezTo>
                <a:cubicBezTo>
                  <a:pt x="510" y="56"/>
                  <a:pt x="510" y="56"/>
                  <a:pt x="509" y="56"/>
                </a:cubicBezTo>
                <a:cubicBezTo>
                  <a:pt x="507" y="55"/>
                  <a:pt x="505" y="54"/>
                  <a:pt x="503" y="53"/>
                </a:cubicBezTo>
                <a:cubicBezTo>
                  <a:pt x="502" y="53"/>
                  <a:pt x="502" y="52"/>
                  <a:pt x="501" y="52"/>
                </a:cubicBezTo>
                <a:cubicBezTo>
                  <a:pt x="500" y="52"/>
                  <a:pt x="500" y="52"/>
                  <a:pt x="500" y="52"/>
                </a:cubicBezTo>
                <a:cubicBezTo>
                  <a:pt x="500" y="53"/>
                  <a:pt x="500" y="53"/>
                  <a:pt x="500" y="53"/>
                </a:cubicBezTo>
                <a:cubicBezTo>
                  <a:pt x="504" y="57"/>
                  <a:pt x="511" y="56"/>
                  <a:pt x="514" y="62"/>
                </a:cubicBezTo>
                <a:cubicBezTo>
                  <a:pt x="514" y="62"/>
                  <a:pt x="514" y="62"/>
                  <a:pt x="514" y="62"/>
                </a:cubicBezTo>
                <a:cubicBezTo>
                  <a:pt x="514" y="63"/>
                  <a:pt x="514" y="64"/>
                  <a:pt x="514" y="65"/>
                </a:cubicBezTo>
                <a:cubicBezTo>
                  <a:pt x="514" y="65"/>
                  <a:pt x="514" y="65"/>
                  <a:pt x="514" y="65"/>
                </a:cubicBezTo>
                <a:cubicBezTo>
                  <a:pt x="510" y="61"/>
                  <a:pt x="510" y="61"/>
                  <a:pt x="510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2"/>
                  <a:pt x="509" y="62"/>
                  <a:pt x="509" y="62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7" y="62"/>
                  <a:pt x="507" y="62"/>
                  <a:pt x="507" y="62"/>
                </a:cubicBezTo>
                <a:cubicBezTo>
                  <a:pt x="522" y="79"/>
                  <a:pt x="537" y="99"/>
                  <a:pt x="550" y="121"/>
                </a:cubicBezTo>
                <a:cubicBezTo>
                  <a:pt x="614" y="121"/>
                  <a:pt x="649" y="120"/>
                  <a:pt x="646" y="118"/>
                </a:cubicBezTo>
                <a:cubicBezTo>
                  <a:pt x="644" y="116"/>
                  <a:pt x="644" y="116"/>
                  <a:pt x="644" y="116"/>
                </a:cubicBezTo>
                <a:cubicBezTo>
                  <a:pt x="617" y="89"/>
                  <a:pt x="617" y="89"/>
                  <a:pt x="602" y="77"/>
                </a:cubicBezTo>
                <a:cubicBezTo>
                  <a:pt x="573" y="57"/>
                  <a:pt x="569" y="54"/>
                  <a:pt x="554" y="46"/>
                </a:cubicBezTo>
                <a:moveTo>
                  <a:pt x="624" y="357"/>
                </a:moveTo>
                <a:cubicBezTo>
                  <a:pt x="624" y="357"/>
                  <a:pt x="624" y="357"/>
                  <a:pt x="624" y="357"/>
                </a:cubicBezTo>
                <a:cubicBezTo>
                  <a:pt x="624" y="356"/>
                  <a:pt x="624" y="354"/>
                  <a:pt x="623" y="354"/>
                </a:cubicBezTo>
                <a:cubicBezTo>
                  <a:pt x="623" y="353"/>
                  <a:pt x="622" y="353"/>
                  <a:pt x="621" y="353"/>
                </a:cubicBezTo>
                <a:cubicBezTo>
                  <a:pt x="620" y="352"/>
                  <a:pt x="620" y="352"/>
                  <a:pt x="620" y="352"/>
                </a:cubicBezTo>
                <a:cubicBezTo>
                  <a:pt x="619" y="351"/>
                  <a:pt x="620" y="349"/>
                  <a:pt x="619" y="348"/>
                </a:cubicBezTo>
                <a:cubicBezTo>
                  <a:pt x="618" y="346"/>
                  <a:pt x="616" y="345"/>
                  <a:pt x="615" y="345"/>
                </a:cubicBezTo>
                <a:cubicBezTo>
                  <a:pt x="613" y="345"/>
                  <a:pt x="615" y="341"/>
                  <a:pt x="614" y="340"/>
                </a:cubicBezTo>
                <a:cubicBezTo>
                  <a:pt x="612" y="338"/>
                  <a:pt x="612" y="338"/>
                  <a:pt x="612" y="338"/>
                </a:cubicBezTo>
                <a:cubicBezTo>
                  <a:pt x="612" y="338"/>
                  <a:pt x="611" y="338"/>
                  <a:pt x="610" y="338"/>
                </a:cubicBezTo>
                <a:cubicBezTo>
                  <a:pt x="611" y="341"/>
                  <a:pt x="611" y="341"/>
                  <a:pt x="610" y="342"/>
                </a:cubicBezTo>
                <a:cubicBezTo>
                  <a:pt x="610" y="354"/>
                  <a:pt x="611" y="365"/>
                  <a:pt x="610" y="376"/>
                </a:cubicBezTo>
                <a:cubicBezTo>
                  <a:pt x="611" y="376"/>
                  <a:pt x="611" y="376"/>
                  <a:pt x="611" y="376"/>
                </a:cubicBezTo>
                <a:cubicBezTo>
                  <a:pt x="612" y="376"/>
                  <a:pt x="612" y="376"/>
                  <a:pt x="612" y="376"/>
                </a:cubicBezTo>
                <a:cubicBezTo>
                  <a:pt x="613" y="376"/>
                  <a:pt x="613" y="376"/>
                  <a:pt x="613" y="376"/>
                </a:cubicBezTo>
                <a:cubicBezTo>
                  <a:pt x="614" y="375"/>
                  <a:pt x="614" y="374"/>
                  <a:pt x="614" y="374"/>
                </a:cubicBezTo>
                <a:cubicBezTo>
                  <a:pt x="614" y="373"/>
                  <a:pt x="614" y="373"/>
                  <a:pt x="614" y="372"/>
                </a:cubicBezTo>
                <a:cubicBezTo>
                  <a:pt x="614" y="372"/>
                  <a:pt x="614" y="372"/>
                  <a:pt x="614" y="372"/>
                </a:cubicBezTo>
                <a:cubicBezTo>
                  <a:pt x="614" y="370"/>
                  <a:pt x="616" y="368"/>
                  <a:pt x="617" y="368"/>
                </a:cubicBezTo>
                <a:cubicBezTo>
                  <a:pt x="618" y="368"/>
                  <a:pt x="618" y="368"/>
                  <a:pt x="618" y="368"/>
                </a:cubicBezTo>
                <a:cubicBezTo>
                  <a:pt x="618" y="368"/>
                  <a:pt x="618" y="369"/>
                  <a:pt x="619" y="369"/>
                </a:cubicBezTo>
                <a:cubicBezTo>
                  <a:pt x="620" y="366"/>
                  <a:pt x="619" y="362"/>
                  <a:pt x="620" y="359"/>
                </a:cubicBezTo>
                <a:cubicBezTo>
                  <a:pt x="620" y="358"/>
                  <a:pt x="620" y="358"/>
                  <a:pt x="622" y="358"/>
                </a:cubicBezTo>
                <a:cubicBezTo>
                  <a:pt x="622" y="358"/>
                  <a:pt x="623" y="358"/>
                  <a:pt x="624" y="357"/>
                </a:cubicBezTo>
                <a:moveTo>
                  <a:pt x="743" y="321"/>
                </a:moveTo>
                <a:cubicBezTo>
                  <a:pt x="741" y="310"/>
                  <a:pt x="738" y="295"/>
                  <a:pt x="736" y="284"/>
                </a:cubicBezTo>
                <a:cubicBezTo>
                  <a:pt x="736" y="287"/>
                  <a:pt x="690" y="289"/>
                  <a:pt x="605" y="288"/>
                </a:cubicBezTo>
                <a:cubicBezTo>
                  <a:pt x="607" y="300"/>
                  <a:pt x="608" y="313"/>
                  <a:pt x="609" y="325"/>
                </a:cubicBezTo>
                <a:cubicBezTo>
                  <a:pt x="610" y="327"/>
                  <a:pt x="610" y="330"/>
                  <a:pt x="612" y="331"/>
                </a:cubicBezTo>
                <a:cubicBezTo>
                  <a:pt x="614" y="331"/>
                  <a:pt x="616" y="331"/>
                  <a:pt x="618" y="331"/>
                </a:cubicBezTo>
                <a:cubicBezTo>
                  <a:pt x="621" y="330"/>
                  <a:pt x="621" y="334"/>
                  <a:pt x="623" y="334"/>
                </a:cubicBezTo>
                <a:cubicBezTo>
                  <a:pt x="625" y="334"/>
                  <a:pt x="627" y="334"/>
                  <a:pt x="628" y="334"/>
                </a:cubicBezTo>
                <a:cubicBezTo>
                  <a:pt x="629" y="335"/>
                  <a:pt x="629" y="335"/>
                  <a:pt x="630" y="335"/>
                </a:cubicBezTo>
                <a:cubicBezTo>
                  <a:pt x="637" y="335"/>
                  <a:pt x="637" y="335"/>
                  <a:pt x="637" y="335"/>
                </a:cubicBezTo>
                <a:cubicBezTo>
                  <a:pt x="643" y="334"/>
                  <a:pt x="643" y="334"/>
                  <a:pt x="643" y="334"/>
                </a:cubicBezTo>
                <a:cubicBezTo>
                  <a:pt x="644" y="334"/>
                  <a:pt x="646" y="334"/>
                  <a:pt x="647" y="334"/>
                </a:cubicBezTo>
                <a:cubicBezTo>
                  <a:pt x="648" y="334"/>
                  <a:pt x="655" y="341"/>
                  <a:pt x="656" y="346"/>
                </a:cubicBezTo>
                <a:cubicBezTo>
                  <a:pt x="656" y="346"/>
                  <a:pt x="656" y="346"/>
                  <a:pt x="657" y="346"/>
                </a:cubicBezTo>
                <a:cubicBezTo>
                  <a:pt x="657" y="347"/>
                  <a:pt x="657" y="347"/>
                  <a:pt x="658" y="349"/>
                </a:cubicBezTo>
                <a:cubicBezTo>
                  <a:pt x="659" y="349"/>
                  <a:pt x="659" y="349"/>
                  <a:pt x="660" y="349"/>
                </a:cubicBezTo>
                <a:cubicBezTo>
                  <a:pt x="661" y="349"/>
                  <a:pt x="661" y="349"/>
                  <a:pt x="664" y="351"/>
                </a:cubicBezTo>
                <a:cubicBezTo>
                  <a:pt x="657" y="352"/>
                  <a:pt x="661" y="356"/>
                  <a:pt x="661" y="356"/>
                </a:cubicBezTo>
                <a:cubicBezTo>
                  <a:pt x="664" y="358"/>
                  <a:pt x="663" y="363"/>
                  <a:pt x="668" y="363"/>
                </a:cubicBezTo>
                <a:cubicBezTo>
                  <a:pt x="670" y="360"/>
                  <a:pt x="670" y="360"/>
                  <a:pt x="671" y="360"/>
                </a:cubicBezTo>
                <a:cubicBezTo>
                  <a:pt x="671" y="359"/>
                  <a:pt x="671" y="358"/>
                  <a:pt x="672" y="358"/>
                </a:cubicBezTo>
                <a:cubicBezTo>
                  <a:pt x="672" y="358"/>
                  <a:pt x="672" y="357"/>
                  <a:pt x="673" y="357"/>
                </a:cubicBezTo>
                <a:cubicBezTo>
                  <a:pt x="676" y="360"/>
                  <a:pt x="676" y="371"/>
                  <a:pt x="676" y="372"/>
                </a:cubicBezTo>
                <a:cubicBezTo>
                  <a:pt x="676" y="373"/>
                  <a:pt x="676" y="374"/>
                  <a:pt x="676" y="375"/>
                </a:cubicBezTo>
                <a:cubicBezTo>
                  <a:pt x="674" y="389"/>
                  <a:pt x="682" y="401"/>
                  <a:pt x="681" y="415"/>
                </a:cubicBezTo>
                <a:cubicBezTo>
                  <a:pt x="681" y="416"/>
                  <a:pt x="681" y="416"/>
                  <a:pt x="681" y="416"/>
                </a:cubicBezTo>
                <a:cubicBezTo>
                  <a:pt x="680" y="424"/>
                  <a:pt x="683" y="431"/>
                  <a:pt x="683" y="439"/>
                </a:cubicBezTo>
                <a:cubicBezTo>
                  <a:pt x="684" y="439"/>
                  <a:pt x="684" y="440"/>
                  <a:pt x="684" y="441"/>
                </a:cubicBezTo>
                <a:cubicBezTo>
                  <a:pt x="684" y="441"/>
                  <a:pt x="685" y="441"/>
                  <a:pt x="685" y="441"/>
                </a:cubicBezTo>
                <a:cubicBezTo>
                  <a:pt x="690" y="437"/>
                  <a:pt x="690" y="437"/>
                  <a:pt x="696" y="409"/>
                </a:cubicBezTo>
                <a:cubicBezTo>
                  <a:pt x="696" y="407"/>
                  <a:pt x="697" y="405"/>
                  <a:pt x="697" y="402"/>
                </a:cubicBezTo>
                <a:cubicBezTo>
                  <a:pt x="697" y="395"/>
                  <a:pt x="697" y="395"/>
                  <a:pt x="698" y="394"/>
                </a:cubicBezTo>
                <a:cubicBezTo>
                  <a:pt x="705" y="394"/>
                  <a:pt x="710" y="372"/>
                  <a:pt x="710" y="371"/>
                </a:cubicBezTo>
                <a:cubicBezTo>
                  <a:pt x="710" y="371"/>
                  <a:pt x="710" y="371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4" y="367"/>
                  <a:pt x="714" y="367"/>
                  <a:pt x="714" y="367"/>
                </a:cubicBezTo>
                <a:cubicBezTo>
                  <a:pt x="715" y="366"/>
                  <a:pt x="715" y="366"/>
                  <a:pt x="715" y="358"/>
                </a:cubicBezTo>
                <a:cubicBezTo>
                  <a:pt x="716" y="357"/>
                  <a:pt x="716" y="357"/>
                  <a:pt x="717" y="357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9" y="357"/>
                  <a:pt x="720" y="355"/>
                  <a:pt x="721" y="354"/>
                </a:cubicBezTo>
                <a:cubicBezTo>
                  <a:pt x="721" y="353"/>
                  <a:pt x="722" y="353"/>
                  <a:pt x="723" y="353"/>
                </a:cubicBezTo>
                <a:cubicBezTo>
                  <a:pt x="723" y="352"/>
                  <a:pt x="723" y="351"/>
                  <a:pt x="723" y="350"/>
                </a:cubicBezTo>
                <a:cubicBezTo>
                  <a:pt x="724" y="350"/>
                  <a:pt x="724" y="350"/>
                  <a:pt x="724" y="350"/>
                </a:cubicBezTo>
                <a:cubicBezTo>
                  <a:pt x="725" y="353"/>
                  <a:pt x="726" y="358"/>
                  <a:pt x="727" y="365"/>
                </a:cubicBezTo>
                <a:cubicBezTo>
                  <a:pt x="728" y="369"/>
                  <a:pt x="728" y="369"/>
                  <a:pt x="728" y="370"/>
                </a:cubicBezTo>
                <a:cubicBezTo>
                  <a:pt x="728" y="371"/>
                  <a:pt x="728" y="371"/>
                  <a:pt x="728" y="372"/>
                </a:cubicBezTo>
                <a:cubicBezTo>
                  <a:pt x="728" y="373"/>
                  <a:pt x="728" y="373"/>
                  <a:pt x="728" y="375"/>
                </a:cubicBezTo>
                <a:cubicBezTo>
                  <a:pt x="728" y="376"/>
                  <a:pt x="728" y="376"/>
                  <a:pt x="728" y="376"/>
                </a:cubicBezTo>
                <a:cubicBezTo>
                  <a:pt x="729" y="376"/>
                  <a:pt x="729" y="376"/>
                  <a:pt x="729" y="376"/>
                </a:cubicBezTo>
                <a:cubicBezTo>
                  <a:pt x="732" y="381"/>
                  <a:pt x="727" y="387"/>
                  <a:pt x="730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1"/>
                  <a:pt x="732" y="391"/>
                  <a:pt x="733" y="389"/>
                </a:cubicBezTo>
                <a:cubicBezTo>
                  <a:pt x="733" y="389"/>
                  <a:pt x="733" y="388"/>
                  <a:pt x="733" y="388"/>
                </a:cubicBezTo>
                <a:cubicBezTo>
                  <a:pt x="733" y="387"/>
                  <a:pt x="733" y="387"/>
                  <a:pt x="733" y="387"/>
                </a:cubicBezTo>
                <a:cubicBezTo>
                  <a:pt x="733" y="386"/>
                  <a:pt x="733" y="386"/>
                  <a:pt x="733" y="385"/>
                </a:cubicBezTo>
                <a:cubicBezTo>
                  <a:pt x="737" y="389"/>
                  <a:pt x="735" y="403"/>
                  <a:pt x="731" y="428"/>
                </a:cubicBezTo>
                <a:cubicBezTo>
                  <a:pt x="731" y="429"/>
                  <a:pt x="731" y="430"/>
                  <a:pt x="731" y="430"/>
                </a:cubicBezTo>
                <a:cubicBezTo>
                  <a:pt x="730" y="436"/>
                  <a:pt x="731" y="442"/>
                  <a:pt x="730" y="448"/>
                </a:cubicBezTo>
                <a:cubicBezTo>
                  <a:pt x="730" y="449"/>
                  <a:pt x="730" y="449"/>
                  <a:pt x="730" y="449"/>
                </a:cubicBezTo>
                <a:cubicBezTo>
                  <a:pt x="729" y="453"/>
                  <a:pt x="729" y="456"/>
                  <a:pt x="729" y="459"/>
                </a:cubicBezTo>
                <a:cubicBezTo>
                  <a:pt x="728" y="462"/>
                  <a:pt x="728" y="464"/>
                  <a:pt x="727" y="467"/>
                </a:cubicBezTo>
                <a:cubicBezTo>
                  <a:pt x="726" y="470"/>
                  <a:pt x="725" y="476"/>
                  <a:pt x="726" y="480"/>
                </a:cubicBezTo>
                <a:cubicBezTo>
                  <a:pt x="726" y="480"/>
                  <a:pt x="726" y="480"/>
                  <a:pt x="726" y="480"/>
                </a:cubicBezTo>
                <a:cubicBezTo>
                  <a:pt x="727" y="478"/>
                  <a:pt x="727" y="476"/>
                  <a:pt x="727" y="476"/>
                </a:cubicBezTo>
                <a:cubicBezTo>
                  <a:pt x="728" y="473"/>
                  <a:pt x="731" y="459"/>
                  <a:pt x="731" y="459"/>
                </a:cubicBezTo>
                <a:cubicBezTo>
                  <a:pt x="731" y="458"/>
                  <a:pt x="731" y="458"/>
                  <a:pt x="731" y="458"/>
                </a:cubicBezTo>
                <a:cubicBezTo>
                  <a:pt x="731" y="457"/>
                  <a:pt x="731" y="457"/>
                  <a:pt x="732" y="457"/>
                </a:cubicBezTo>
                <a:cubicBezTo>
                  <a:pt x="732" y="456"/>
                  <a:pt x="732" y="456"/>
                  <a:pt x="732" y="455"/>
                </a:cubicBezTo>
                <a:cubicBezTo>
                  <a:pt x="732" y="455"/>
                  <a:pt x="732" y="454"/>
                  <a:pt x="732" y="454"/>
                </a:cubicBezTo>
                <a:cubicBezTo>
                  <a:pt x="732" y="453"/>
                  <a:pt x="733" y="452"/>
                  <a:pt x="733" y="451"/>
                </a:cubicBezTo>
                <a:cubicBezTo>
                  <a:pt x="732" y="450"/>
                  <a:pt x="732" y="438"/>
                  <a:pt x="733" y="434"/>
                </a:cubicBezTo>
                <a:cubicBezTo>
                  <a:pt x="733" y="433"/>
                  <a:pt x="733" y="433"/>
                  <a:pt x="733" y="432"/>
                </a:cubicBezTo>
                <a:cubicBezTo>
                  <a:pt x="733" y="431"/>
                  <a:pt x="733" y="431"/>
                  <a:pt x="733" y="430"/>
                </a:cubicBezTo>
                <a:cubicBezTo>
                  <a:pt x="733" y="428"/>
                  <a:pt x="733" y="426"/>
                  <a:pt x="733" y="424"/>
                </a:cubicBezTo>
                <a:cubicBezTo>
                  <a:pt x="734" y="421"/>
                  <a:pt x="737" y="408"/>
                  <a:pt x="737" y="407"/>
                </a:cubicBezTo>
                <a:cubicBezTo>
                  <a:pt x="738" y="410"/>
                  <a:pt x="737" y="412"/>
                  <a:pt x="737" y="414"/>
                </a:cubicBezTo>
                <a:cubicBezTo>
                  <a:pt x="738" y="414"/>
                  <a:pt x="738" y="414"/>
                  <a:pt x="738" y="414"/>
                </a:cubicBezTo>
                <a:cubicBezTo>
                  <a:pt x="738" y="413"/>
                  <a:pt x="738" y="413"/>
                  <a:pt x="738" y="413"/>
                </a:cubicBezTo>
                <a:cubicBezTo>
                  <a:pt x="739" y="417"/>
                  <a:pt x="739" y="417"/>
                  <a:pt x="737" y="440"/>
                </a:cubicBezTo>
                <a:cubicBezTo>
                  <a:pt x="742" y="419"/>
                  <a:pt x="742" y="419"/>
                  <a:pt x="743" y="409"/>
                </a:cubicBezTo>
                <a:cubicBezTo>
                  <a:pt x="743" y="407"/>
                  <a:pt x="744" y="406"/>
                  <a:pt x="744" y="404"/>
                </a:cubicBezTo>
                <a:cubicBezTo>
                  <a:pt x="745" y="395"/>
                  <a:pt x="745" y="395"/>
                  <a:pt x="744" y="385"/>
                </a:cubicBezTo>
                <a:cubicBezTo>
                  <a:pt x="743" y="379"/>
                  <a:pt x="743" y="364"/>
                  <a:pt x="744" y="355"/>
                </a:cubicBezTo>
                <a:cubicBezTo>
                  <a:pt x="745" y="355"/>
                  <a:pt x="745" y="356"/>
                  <a:pt x="745" y="356"/>
                </a:cubicBezTo>
                <a:cubicBezTo>
                  <a:pt x="745" y="357"/>
                  <a:pt x="745" y="357"/>
                  <a:pt x="745" y="357"/>
                </a:cubicBezTo>
                <a:cubicBezTo>
                  <a:pt x="745" y="360"/>
                  <a:pt x="745" y="362"/>
                  <a:pt x="745" y="364"/>
                </a:cubicBezTo>
                <a:cubicBezTo>
                  <a:pt x="745" y="368"/>
                  <a:pt x="745" y="371"/>
                  <a:pt x="745" y="374"/>
                </a:cubicBezTo>
                <a:cubicBezTo>
                  <a:pt x="745" y="375"/>
                  <a:pt x="745" y="375"/>
                  <a:pt x="746" y="375"/>
                </a:cubicBezTo>
                <a:cubicBezTo>
                  <a:pt x="746" y="365"/>
                  <a:pt x="746" y="365"/>
                  <a:pt x="745" y="364"/>
                </a:cubicBezTo>
                <a:cubicBezTo>
                  <a:pt x="745" y="361"/>
                  <a:pt x="745" y="359"/>
                  <a:pt x="745" y="356"/>
                </a:cubicBezTo>
                <a:cubicBezTo>
                  <a:pt x="745" y="356"/>
                  <a:pt x="745" y="356"/>
                  <a:pt x="745" y="356"/>
                </a:cubicBezTo>
                <a:cubicBezTo>
                  <a:pt x="745" y="355"/>
                  <a:pt x="745" y="354"/>
                  <a:pt x="745" y="353"/>
                </a:cubicBezTo>
                <a:cubicBezTo>
                  <a:pt x="745" y="352"/>
                  <a:pt x="745" y="352"/>
                  <a:pt x="745" y="352"/>
                </a:cubicBezTo>
                <a:cubicBezTo>
                  <a:pt x="745" y="343"/>
                  <a:pt x="744" y="330"/>
                  <a:pt x="743" y="321"/>
                </a:cubicBezTo>
                <a:moveTo>
                  <a:pt x="299" y="117"/>
                </a:moveTo>
                <a:cubicBezTo>
                  <a:pt x="299" y="117"/>
                  <a:pt x="299" y="117"/>
                  <a:pt x="299" y="117"/>
                </a:cubicBezTo>
                <a:cubicBezTo>
                  <a:pt x="297" y="117"/>
                  <a:pt x="297" y="117"/>
                  <a:pt x="297" y="117"/>
                </a:cubicBezTo>
                <a:cubicBezTo>
                  <a:pt x="297" y="118"/>
                  <a:pt x="296" y="118"/>
                  <a:pt x="296" y="118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4" y="119"/>
                  <a:pt x="294" y="119"/>
                  <a:pt x="294" y="119"/>
                </a:cubicBezTo>
                <a:cubicBezTo>
                  <a:pt x="293" y="120"/>
                  <a:pt x="293" y="120"/>
                  <a:pt x="292" y="121"/>
                </a:cubicBezTo>
                <a:cubicBezTo>
                  <a:pt x="292" y="121"/>
                  <a:pt x="292" y="122"/>
                  <a:pt x="292" y="122"/>
                </a:cubicBezTo>
                <a:cubicBezTo>
                  <a:pt x="292" y="123"/>
                  <a:pt x="292" y="123"/>
                  <a:pt x="292" y="123"/>
                </a:cubicBezTo>
                <a:cubicBezTo>
                  <a:pt x="294" y="122"/>
                  <a:pt x="294" y="122"/>
                  <a:pt x="294" y="122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6" y="121"/>
                  <a:pt x="297" y="120"/>
                  <a:pt x="297" y="120"/>
                </a:cubicBezTo>
                <a:cubicBezTo>
                  <a:pt x="297" y="119"/>
                  <a:pt x="297" y="119"/>
                  <a:pt x="297" y="119"/>
                </a:cubicBezTo>
                <a:cubicBezTo>
                  <a:pt x="297" y="119"/>
                  <a:pt x="298" y="119"/>
                  <a:pt x="298" y="118"/>
                </a:cubicBezTo>
                <a:cubicBezTo>
                  <a:pt x="298" y="118"/>
                  <a:pt x="298" y="118"/>
                  <a:pt x="298" y="118"/>
                </a:cubicBezTo>
                <a:cubicBezTo>
                  <a:pt x="298" y="118"/>
                  <a:pt x="299" y="117"/>
                  <a:pt x="299" y="117"/>
                </a:cubicBezTo>
                <a:moveTo>
                  <a:pt x="324" y="158"/>
                </a:moveTo>
                <a:cubicBezTo>
                  <a:pt x="324" y="157"/>
                  <a:pt x="324" y="156"/>
                  <a:pt x="324" y="156"/>
                </a:cubicBezTo>
                <a:cubicBezTo>
                  <a:pt x="323" y="155"/>
                  <a:pt x="323" y="153"/>
                  <a:pt x="323" y="153"/>
                </a:cubicBezTo>
                <a:cubicBezTo>
                  <a:pt x="323" y="152"/>
                  <a:pt x="322" y="152"/>
                  <a:pt x="322" y="151"/>
                </a:cubicBezTo>
                <a:cubicBezTo>
                  <a:pt x="321" y="152"/>
                  <a:pt x="321" y="152"/>
                  <a:pt x="321" y="152"/>
                </a:cubicBezTo>
                <a:cubicBezTo>
                  <a:pt x="321" y="152"/>
                  <a:pt x="321" y="153"/>
                  <a:pt x="319" y="154"/>
                </a:cubicBezTo>
                <a:cubicBezTo>
                  <a:pt x="318" y="155"/>
                  <a:pt x="318" y="155"/>
                  <a:pt x="318" y="149"/>
                </a:cubicBezTo>
                <a:cubicBezTo>
                  <a:pt x="317" y="149"/>
                  <a:pt x="316" y="149"/>
                  <a:pt x="315" y="149"/>
                </a:cubicBezTo>
                <a:cubicBezTo>
                  <a:pt x="316" y="145"/>
                  <a:pt x="317" y="144"/>
                  <a:pt x="314" y="143"/>
                </a:cubicBezTo>
                <a:cubicBezTo>
                  <a:pt x="314" y="143"/>
                  <a:pt x="314" y="143"/>
                  <a:pt x="314" y="142"/>
                </a:cubicBezTo>
                <a:cubicBezTo>
                  <a:pt x="313" y="142"/>
                  <a:pt x="313" y="142"/>
                  <a:pt x="313" y="142"/>
                </a:cubicBezTo>
                <a:cubicBezTo>
                  <a:pt x="313" y="141"/>
                  <a:pt x="313" y="140"/>
                  <a:pt x="312" y="139"/>
                </a:cubicBezTo>
                <a:cubicBezTo>
                  <a:pt x="312" y="139"/>
                  <a:pt x="312" y="139"/>
                  <a:pt x="312" y="139"/>
                </a:cubicBezTo>
                <a:cubicBezTo>
                  <a:pt x="312" y="138"/>
                  <a:pt x="311" y="135"/>
                  <a:pt x="310" y="135"/>
                </a:cubicBezTo>
                <a:cubicBezTo>
                  <a:pt x="306" y="135"/>
                  <a:pt x="306" y="135"/>
                  <a:pt x="306" y="134"/>
                </a:cubicBezTo>
                <a:cubicBezTo>
                  <a:pt x="307" y="131"/>
                  <a:pt x="307" y="131"/>
                  <a:pt x="310" y="131"/>
                </a:cubicBezTo>
                <a:cubicBezTo>
                  <a:pt x="310" y="131"/>
                  <a:pt x="310" y="130"/>
                  <a:pt x="310" y="130"/>
                </a:cubicBezTo>
                <a:cubicBezTo>
                  <a:pt x="310" y="128"/>
                  <a:pt x="312" y="128"/>
                  <a:pt x="313" y="127"/>
                </a:cubicBezTo>
                <a:cubicBezTo>
                  <a:pt x="313" y="126"/>
                  <a:pt x="313" y="125"/>
                  <a:pt x="314" y="123"/>
                </a:cubicBezTo>
                <a:cubicBezTo>
                  <a:pt x="311" y="123"/>
                  <a:pt x="308" y="123"/>
                  <a:pt x="305" y="123"/>
                </a:cubicBezTo>
                <a:cubicBezTo>
                  <a:pt x="307" y="120"/>
                  <a:pt x="307" y="120"/>
                  <a:pt x="307" y="120"/>
                </a:cubicBezTo>
                <a:cubicBezTo>
                  <a:pt x="308" y="119"/>
                  <a:pt x="310" y="119"/>
                  <a:pt x="310" y="118"/>
                </a:cubicBezTo>
                <a:cubicBezTo>
                  <a:pt x="310" y="117"/>
                  <a:pt x="310" y="117"/>
                  <a:pt x="309" y="117"/>
                </a:cubicBezTo>
                <a:cubicBezTo>
                  <a:pt x="309" y="117"/>
                  <a:pt x="309" y="117"/>
                  <a:pt x="309" y="117"/>
                </a:cubicBezTo>
                <a:cubicBezTo>
                  <a:pt x="308" y="117"/>
                  <a:pt x="308" y="117"/>
                  <a:pt x="307" y="117"/>
                </a:cubicBezTo>
                <a:cubicBezTo>
                  <a:pt x="306" y="117"/>
                  <a:pt x="304" y="116"/>
                  <a:pt x="303" y="117"/>
                </a:cubicBezTo>
                <a:cubicBezTo>
                  <a:pt x="303" y="118"/>
                  <a:pt x="302" y="119"/>
                  <a:pt x="301" y="120"/>
                </a:cubicBezTo>
                <a:cubicBezTo>
                  <a:pt x="301" y="121"/>
                  <a:pt x="301" y="122"/>
                  <a:pt x="300" y="123"/>
                </a:cubicBezTo>
                <a:cubicBezTo>
                  <a:pt x="298" y="124"/>
                  <a:pt x="298" y="124"/>
                  <a:pt x="298" y="124"/>
                </a:cubicBezTo>
                <a:cubicBezTo>
                  <a:pt x="297" y="123"/>
                  <a:pt x="297" y="123"/>
                  <a:pt x="297" y="122"/>
                </a:cubicBezTo>
                <a:cubicBezTo>
                  <a:pt x="296" y="123"/>
                  <a:pt x="296" y="123"/>
                  <a:pt x="296" y="123"/>
                </a:cubicBezTo>
                <a:cubicBezTo>
                  <a:pt x="294" y="123"/>
                  <a:pt x="294" y="126"/>
                  <a:pt x="294" y="126"/>
                </a:cubicBezTo>
                <a:cubicBezTo>
                  <a:pt x="295" y="127"/>
                  <a:pt x="296" y="126"/>
                  <a:pt x="297" y="127"/>
                </a:cubicBezTo>
                <a:cubicBezTo>
                  <a:pt x="296" y="128"/>
                  <a:pt x="296" y="128"/>
                  <a:pt x="296" y="128"/>
                </a:cubicBezTo>
                <a:cubicBezTo>
                  <a:pt x="296" y="128"/>
                  <a:pt x="296" y="128"/>
                  <a:pt x="296" y="129"/>
                </a:cubicBezTo>
                <a:cubicBezTo>
                  <a:pt x="295" y="130"/>
                  <a:pt x="296" y="131"/>
                  <a:pt x="294" y="131"/>
                </a:cubicBezTo>
                <a:cubicBezTo>
                  <a:pt x="292" y="132"/>
                  <a:pt x="292" y="133"/>
                  <a:pt x="292" y="133"/>
                </a:cubicBezTo>
                <a:cubicBezTo>
                  <a:pt x="292" y="134"/>
                  <a:pt x="292" y="134"/>
                  <a:pt x="292" y="134"/>
                </a:cubicBezTo>
                <a:cubicBezTo>
                  <a:pt x="292" y="134"/>
                  <a:pt x="293" y="134"/>
                  <a:pt x="294" y="134"/>
                </a:cubicBezTo>
                <a:cubicBezTo>
                  <a:pt x="294" y="134"/>
                  <a:pt x="294" y="133"/>
                  <a:pt x="295" y="134"/>
                </a:cubicBezTo>
                <a:cubicBezTo>
                  <a:pt x="295" y="135"/>
                  <a:pt x="295" y="135"/>
                  <a:pt x="296" y="135"/>
                </a:cubicBezTo>
                <a:cubicBezTo>
                  <a:pt x="296" y="136"/>
                  <a:pt x="297" y="136"/>
                  <a:pt x="297" y="135"/>
                </a:cubicBezTo>
                <a:cubicBezTo>
                  <a:pt x="297" y="135"/>
                  <a:pt x="297" y="135"/>
                  <a:pt x="298" y="134"/>
                </a:cubicBezTo>
                <a:cubicBezTo>
                  <a:pt x="299" y="135"/>
                  <a:pt x="299" y="135"/>
                  <a:pt x="299" y="135"/>
                </a:cubicBezTo>
                <a:cubicBezTo>
                  <a:pt x="298" y="136"/>
                  <a:pt x="299" y="137"/>
                  <a:pt x="299" y="138"/>
                </a:cubicBezTo>
                <a:cubicBezTo>
                  <a:pt x="298" y="139"/>
                  <a:pt x="297" y="138"/>
                  <a:pt x="296" y="139"/>
                </a:cubicBezTo>
                <a:cubicBezTo>
                  <a:pt x="296" y="140"/>
                  <a:pt x="296" y="140"/>
                  <a:pt x="296" y="141"/>
                </a:cubicBezTo>
                <a:cubicBezTo>
                  <a:pt x="298" y="141"/>
                  <a:pt x="299" y="141"/>
                  <a:pt x="301" y="141"/>
                </a:cubicBezTo>
                <a:cubicBezTo>
                  <a:pt x="302" y="140"/>
                  <a:pt x="302" y="140"/>
                  <a:pt x="302" y="140"/>
                </a:cubicBezTo>
                <a:cubicBezTo>
                  <a:pt x="304" y="142"/>
                  <a:pt x="301" y="145"/>
                  <a:pt x="304" y="146"/>
                </a:cubicBezTo>
                <a:cubicBezTo>
                  <a:pt x="304" y="146"/>
                  <a:pt x="304" y="146"/>
                  <a:pt x="304" y="146"/>
                </a:cubicBezTo>
                <a:cubicBezTo>
                  <a:pt x="304" y="147"/>
                  <a:pt x="303" y="148"/>
                  <a:pt x="303" y="149"/>
                </a:cubicBezTo>
                <a:cubicBezTo>
                  <a:pt x="304" y="150"/>
                  <a:pt x="303" y="151"/>
                  <a:pt x="302" y="151"/>
                </a:cubicBezTo>
                <a:cubicBezTo>
                  <a:pt x="300" y="152"/>
                  <a:pt x="299" y="150"/>
                  <a:pt x="297" y="150"/>
                </a:cubicBezTo>
                <a:cubicBezTo>
                  <a:pt x="297" y="150"/>
                  <a:pt x="297" y="150"/>
                  <a:pt x="297" y="150"/>
                </a:cubicBezTo>
                <a:cubicBezTo>
                  <a:pt x="296" y="150"/>
                  <a:pt x="296" y="150"/>
                  <a:pt x="295" y="151"/>
                </a:cubicBezTo>
                <a:cubicBezTo>
                  <a:pt x="295" y="152"/>
                  <a:pt x="295" y="152"/>
                  <a:pt x="295" y="152"/>
                </a:cubicBezTo>
                <a:cubicBezTo>
                  <a:pt x="294" y="152"/>
                  <a:pt x="294" y="152"/>
                  <a:pt x="293" y="152"/>
                </a:cubicBezTo>
                <a:cubicBezTo>
                  <a:pt x="292" y="153"/>
                  <a:pt x="292" y="153"/>
                  <a:pt x="292" y="153"/>
                </a:cubicBezTo>
                <a:cubicBezTo>
                  <a:pt x="294" y="154"/>
                  <a:pt x="295" y="153"/>
                  <a:pt x="297" y="154"/>
                </a:cubicBezTo>
                <a:cubicBezTo>
                  <a:pt x="297" y="154"/>
                  <a:pt x="297" y="155"/>
                  <a:pt x="296" y="156"/>
                </a:cubicBezTo>
                <a:cubicBezTo>
                  <a:pt x="296" y="156"/>
                  <a:pt x="296" y="156"/>
                  <a:pt x="295" y="156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1" y="159"/>
                  <a:pt x="291" y="159"/>
                  <a:pt x="291" y="160"/>
                </a:cubicBezTo>
                <a:cubicBezTo>
                  <a:pt x="293" y="161"/>
                  <a:pt x="295" y="159"/>
                  <a:pt x="296" y="160"/>
                </a:cubicBezTo>
                <a:cubicBezTo>
                  <a:pt x="298" y="161"/>
                  <a:pt x="299" y="160"/>
                  <a:pt x="301" y="161"/>
                </a:cubicBezTo>
                <a:cubicBezTo>
                  <a:pt x="301" y="162"/>
                  <a:pt x="301" y="162"/>
                  <a:pt x="300" y="163"/>
                </a:cubicBezTo>
                <a:cubicBezTo>
                  <a:pt x="300" y="163"/>
                  <a:pt x="299" y="163"/>
                  <a:pt x="296" y="163"/>
                </a:cubicBezTo>
                <a:cubicBezTo>
                  <a:pt x="295" y="163"/>
                  <a:pt x="295" y="164"/>
                  <a:pt x="294" y="165"/>
                </a:cubicBezTo>
                <a:cubicBezTo>
                  <a:pt x="293" y="165"/>
                  <a:pt x="292" y="165"/>
                  <a:pt x="291" y="165"/>
                </a:cubicBezTo>
                <a:cubicBezTo>
                  <a:pt x="291" y="168"/>
                  <a:pt x="291" y="168"/>
                  <a:pt x="287" y="169"/>
                </a:cubicBezTo>
                <a:cubicBezTo>
                  <a:pt x="288" y="170"/>
                  <a:pt x="288" y="170"/>
                  <a:pt x="291" y="169"/>
                </a:cubicBezTo>
                <a:cubicBezTo>
                  <a:pt x="292" y="169"/>
                  <a:pt x="292" y="169"/>
                  <a:pt x="293" y="168"/>
                </a:cubicBezTo>
                <a:cubicBezTo>
                  <a:pt x="293" y="168"/>
                  <a:pt x="293" y="168"/>
                  <a:pt x="295" y="169"/>
                </a:cubicBezTo>
                <a:cubicBezTo>
                  <a:pt x="296" y="169"/>
                  <a:pt x="296" y="169"/>
                  <a:pt x="297" y="169"/>
                </a:cubicBezTo>
                <a:cubicBezTo>
                  <a:pt x="298" y="167"/>
                  <a:pt x="298" y="167"/>
                  <a:pt x="298" y="166"/>
                </a:cubicBezTo>
                <a:cubicBezTo>
                  <a:pt x="300" y="167"/>
                  <a:pt x="302" y="166"/>
                  <a:pt x="304" y="167"/>
                </a:cubicBezTo>
                <a:cubicBezTo>
                  <a:pt x="306" y="167"/>
                  <a:pt x="306" y="165"/>
                  <a:pt x="307" y="165"/>
                </a:cubicBezTo>
                <a:cubicBezTo>
                  <a:pt x="309" y="165"/>
                  <a:pt x="309" y="167"/>
                  <a:pt x="310" y="167"/>
                </a:cubicBezTo>
                <a:cubicBezTo>
                  <a:pt x="311" y="167"/>
                  <a:pt x="311" y="167"/>
                  <a:pt x="311" y="167"/>
                </a:cubicBezTo>
                <a:cubicBezTo>
                  <a:pt x="312" y="167"/>
                  <a:pt x="314" y="167"/>
                  <a:pt x="316" y="166"/>
                </a:cubicBezTo>
                <a:cubicBezTo>
                  <a:pt x="317" y="165"/>
                  <a:pt x="317" y="165"/>
                  <a:pt x="317" y="165"/>
                </a:cubicBezTo>
                <a:cubicBezTo>
                  <a:pt x="319" y="165"/>
                  <a:pt x="319" y="165"/>
                  <a:pt x="320" y="165"/>
                </a:cubicBezTo>
                <a:cubicBezTo>
                  <a:pt x="320" y="164"/>
                  <a:pt x="320" y="164"/>
                  <a:pt x="320" y="164"/>
                </a:cubicBezTo>
                <a:cubicBezTo>
                  <a:pt x="320" y="163"/>
                  <a:pt x="319" y="162"/>
                  <a:pt x="319" y="161"/>
                </a:cubicBezTo>
                <a:cubicBezTo>
                  <a:pt x="319" y="161"/>
                  <a:pt x="319" y="161"/>
                  <a:pt x="319" y="161"/>
                </a:cubicBezTo>
                <a:cubicBezTo>
                  <a:pt x="319" y="160"/>
                  <a:pt x="319" y="159"/>
                  <a:pt x="321" y="160"/>
                </a:cubicBezTo>
                <a:cubicBezTo>
                  <a:pt x="321" y="160"/>
                  <a:pt x="321" y="160"/>
                  <a:pt x="322" y="158"/>
                </a:cubicBezTo>
                <a:cubicBezTo>
                  <a:pt x="323" y="158"/>
                  <a:pt x="323" y="158"/>
                  <a:pt x="324" y="158"/>
                </a:cubicBezTo>
                <a:moveTo>
                  <a:pt x="281" y="142"/>
                </a:move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moveTo>
                  <a:pt x="293" y="143"/>
                </a:moveTo>
                <a:cubicBezTo>
                  <a:pt x="293" y="143"/>
                  <a:pt x="294" y="142"/>
                  <a:pt x="293" y="141"/>
                </a:cubicBezTo>
                <a:cubicBezTo>
                  <a:pt x="292" y="140"/>
                  <a:pt x="293" y="139"/>
                  <a:pt x="293" y="139"/>
                </a:cubicBezTo>
                <a:cubicBezTo>
                  <a:pt x="293" y="139"/>
                  <a:pt x="293" y="138"/>
                  <a:pt x="292" y="138"/>
                </a:cubicBezTo>
                <a:cubicBezTo>
                  <a:pt x="292" y="138"/>
                  <a:pt x="291" y="138"/>
                  <a:pt x="291" y="138"/>
                </a:cubicBezTo>
                <a:cubicBezTo>
                  <a:pt x="291" y="137"/>
                  <a:pt x="291" y="137"/>
                  <a:pt x="291" y="137"/>
                </a:cubicBezTo>
                <a:cubicBezTo>
                  <a:pt x="290" y="137"/>
                  <a:pt x="290" y="137"/>
                  <a:pt x="290" y="137"/>
                </a:cubicBezTo>
                <a:cubicBezTo>
                  <a:pt x="289" y="137"/>
                  <a:pt x="288" y="138"/>
                  <a:pt x="288" y="138"/>
                </a:cubicBezTo>
                <a:cubicBezTo>
                  <a:pt x="287" y="138"/>
                  <a:pt x="287" y="138"/>
                  <a:pt x="287" y="139"/>
                </a:cubicBezTo>
                <a:cubicBezTo>
                  <a:pt x="287" y="139"/>
                  <a:pt x="286" y="139"/>
                  <a:pt x="286" y="139"/>
                </a:cubicBezTo>
                <a:cubicBezTo>
                  <a:pt x="285" y="139"/>
                  <a:pt x="285" y="139"/>
                  <a:pt x="285" y="139"/>
                </a:cubicBezTo>
                <a:cubicBezTo>
                  <a:pt x="285" y="138"/>
                  <a:pt x="285" y="138"/>
                  <a:pt x="285" y="137"/>
                </a:cubicBezTo>
                <a:cubicBezTo>
                  <a:pt x="284" y="137"/>
                  <a:pt x="284" y="137"/>
                  <a:pt x="282" y="137"/>
                </a:cubicBezTo>
                <a:cubicBezTo>
                  <a:pt x="282" y="139"/>
                  <a:pt x="281" y="140"/>
                  <a:pt x="281" y="142"/>
                </a:cubicBezTo>
                <a:cubicBezTo>
                  <a:pt x="280" y="142"/>
                  <a:pt x="280" y="143"/>
                  <a:pt x="279" y="142"/>
                </a:cubicBezTo>
                <a:cubicBezTo>
                  <a:pt x="278" y="142"/>
                  <a:pt x="278" y="143"/>
                  <a:pt x="277" y="143"/>
                </a:cubicBezTo>
                <a:cubicBezTo>
                  <a:pt x="277" y="143"/>
                  <a:pt x="277" y="143"/>
                  <a:pt x="276" y="142"/>
                </a:cubicBezTo>
                <a:cubicBezTo>
                  <a:pt x="275" y="142"/>
                  <a:pt x="275" y="142"/>
                  <a:pt x="275" y="142"/>
                </a:cubicBezTo>
                <a:cubicBezTo>
                  <a:pt x="274" y="145"/>
                  <a:pt x="273" y="147"/>
                  <a:pt x="273" y="149"/>
                </a:cubicBezTo>
                <a:cubicBezTo>
                  <a:pt x="274" y="149"/>
                  <a:pt x="274" y="149"/>
                  <a:pt x="276" y="149"/>
                </a:cubicBezTo>
                <a:cubicBezTo>
                  <a:pt x="275" y="150"/>
                  <a:pt x="275" y="151"/>
                  <a:pt x="275" y="152"/>
                </a:cubicBezTo>
                <a:cubicBezTo>
                  <a:pt x="272" y="153"/>
                  <a:pt x="272" y="153"/>
                  <a:pt x="271" y="154"/>
                </a:cubicBezTo>
                <a:cubicBezTo>
                  <a:pt x="271" y="154"/>
                  <a:pt x="271" y="154"/>
                  <a:pt x="271" y="154"/>
                </a:cubicBezTo>
                <a:cubicBezTo>
                  <a:pt x="271" y="155"/>
                  <a:pt x="271" y="156"/>
                  <a:pt x="270" y="156"/>
                </a:cubicBezTo>
                <a:cubicBezTo>
                  <a:pt x="270" y="157"/>
                  <a:pt x="269" y="157"/>
                  <a:pt x="269" y="157"/>
                </a:cubicBezTo>
                <a:cubicBezTo>
                  <a:pt x="269" y="158"/>
                  <a:pt x="269" y="158"/>
                  <a:pt x="269" y="158"/>
                </a:cubicBezTo>
                <a:cubicBezTo>
                  <a:pt x="269" y="158"/>
                  <a:pt x="268" y="159"/>
                  <a:pt x="269" y="159"/>
                </a:cubicBezTo>
                <a:cubicBezTo>
                  <a:pt x="270" y="160"/>
                  <a:pt x="271" y="160"/>
                  <a:pt x="271" y="160"/>
                </a:cubicBezTo>
                <a:cubicBezTo>
                  <a:pt x="273" y="159"/>
                  <a:pt x="274" y="160"/>
                  <a:pt x="274" y="160"/>
                </a:cubicBezTo>
                <a:cubicBezTo>
                  <a:pt x="275" y="160"/>
                  <a:pt x="277" y="159"/>
                  <a:pt x="277" y="159"/>
                </a:cubicBezTo>
                <a:cubicBezTo>
                  <a:pt x="277" y="159"/>
                  <a:pt x="277" y="159"/>
                  <a:pt x="277" y="158"/>
                </a:cubicBezTo>
                <a:cubicBezTo>
                  <a:pt x="278" y="157"/>
                  <a:pt x="278" y="157"/>
                  <a:pt x="278" y="157"/>
                </a:cubicBezTo>
                <a:cubicBezTo>
                  <a:pt x="281" y="157"/>
                  <a:pt x="284" y="157"/>
                  <a:pt x="286" y="157"/>
                </a:cubicBezTo>
                <a:cubicBezTo>
                  <a:pt x="286" y="157"/>
                  <a:pt x="287" y="156"/>
                  <a:pt x="287" y="156"/>
                </a:cubicBezTo>
                <a:cubicBezTo>
                  <a:pt x="287" y="155"/>
                  <a:pt x="286" y="155"/>
                  <a:pt x="286" y="154"/>
                </a:cubicBezTo>
                <a:cubicBezTo>
                  <a:pt x="287" y="153"/>
                  <a:pt x="287" y="154"/>
                  <a:pt x="288" y="153"/>
                </a:cubicBezTo>
                <a:cubicBezTo>
                  <a:pt x="288" y="152"/>
                  <a:pt x="288" y="152"/>
                  <a:pt x="289" y="150"/>
                </a:cubicBezTo>
                <a:cubicBezTo>
                  <a:pt x="289" y="149"/>
                  <a:pt x="290" y="148"/>
                  <a:pt x="290" y="147"/>
                </a:cubicBezTo>
                <a:cubicBezTo>
                  <a:pt x="290" y="146"/>
                  <a:pt x="290" y="145"/>
                  <a:pt x="290" y="145"/>
                </a:cubicBezTo>
                <a:cubicBezTo>
                  <a:pt x="292" y="145"/>
                  <a:pt x="293" y="144"/>
                  <a:pt x="293" y="143"/>
                </a:cubicBezTo>
                <a:moveTo>
                  <a:pt x="544" y="571"/>
                </a:moveTo>
                <a:cubicBezTo>
                  <a:pt x="544" y="571"/>
                  <a:pt x="544" y="570"/>
                  <a:pt x="545" y="570"/>
                </a:cubicBezTo>
                <a:cubicBezTo>
                  <a:pt x="548" y="559"/>
                  <a:pt x="548" y="559"/>
                  <a:pt x="548" y="559"/>
                </a:cubicBezTo>
                <a:cubicBezTo>
                  <a:pt x="547" y="558"/>
                  <a:pt x="547" y="556"/>
                  <a:pt x="543" y="555"/>
                </a:cubicBezTo>
                <a:cubicBezTo>
                  <a:pt x="542" y="559"/>
                  <a:pt x="542" y="559"/>
                  <a:pt x="542" y="559"/>
                </a:cubicBezTo>
                <a:cubicBezTo>
                  <a:pt x="541" y="560"/>
                  <a:pt x="541" y="560"/>
                  <a:pt x="535" y="564"/>
                </a:cubicBezTo>
                <a:cubicBezTo>
                  <a:pt x="535" y="564"/>
                  <a:pt x="533" y="567"/>
                  <a:pt x="533" y="567"/>
                </a:cubicBezTo>
                <a:cubicBezTo>
                  <a:pt x="533" y="568"/>
                  <a:pt x="533" y="568"/>
                  <a:pt x="533" y="568"/>
                </a:cubicBezTo>
                <a:cubicBezTo>
                  <a:pt x="532" y="569"/>
                  <a:pt x="531" y="568"/>
                  <a:pt x="531" y="569"/>
                </a:cubicBezTo>
                <a:cubicBezTo>
                  <a:pt x="530" y="570"/>
                  <a:pt x="530" y="571"/>
                  <a:pt x="528" y="572"/>
                </a:cubicBezTo>
                <a:cubicBezTo>
                  <a:pt x="525" y="575"/>
                  <a:pt x="522" y="572"/>
                  <a:pt x="518" y="573"/>
                </a:cubicBezTo>
                <a:cubicBezTo>
                  <a:pt x="517" y="574"/>
                  <a:pt x="516" y="574"/>
                  <a:pt x="516" y="575"/>
                </a:cubicBezTo>
                <a:cubicBezTo>
                  <a:pt x="515" y="576"/>
                  <a:pt x="515" y="577"/>
                  <a:pt x="514" y="579"/>
                </a:cubicBezTo>
                <a:cubicBezTo>
                  <a:pt x="513" y="580"/>
                  <a:pt x="512" y="581"/>
                  <a:pt x="511" y="582"/>
                </a:cubicBezTo>
                <a:cubicBezTo>
                  <a:pt x="511" y="582"/>
                  <a:pt x="509" y="588"/>
                  <a:pt x="510" y="589"/>
                </a:cubicBezTo>
                <a:cubicBezTo>
                  <a:pt x="510" y="590"/>
                  <a:pt x="510" y="590"/>
                  <a:pt x="510" y="591"/>
                </a:cubicBezTo>
                <a:cubicBezTo>
                  <a:pt x="510" y="591"/>
                  <a:pt x="509" y="594"/>
                  <a:pt x="509" y="594"/>
                </a:cubicBezTo>
                <a:cubicBezTo>
                  <a:pt x="509" y="595"/>
                  <a:pt x="508" y="595"/>
                  <a:pt x="508" y="594"/>
                </a:cubicBezTo>
                <a:cubicBezTo>
                  <a:pt x="507" y="594"/>
                  <a:pt x="507" y="594"/>
                  <a:pt x="504" y="597"/>
                </a:cubicBezTo>
                <a:cubicBezTo>
                  <a:pt x="503" y="599"/>
                  <a:pt x="503" y="601"/>
                  <a:pt x="501" y="603"/>
                </a:cubicBezTo>
                <a:cubicBezTo>
                  <a:pt x="501" y="603"/>
                  <a:pt x="501" y="603"/>
                  <a:pt x="500" y="604"/>
                </a:cubicBezTo>
                <a:cubicBezTo>
                  <a:pt x="500" y="604"/>
                  <a:pt x="500" y="604"/>
                  <a:pt x="500" y="605"/>
                </a:cubicBezTo>
                <a:cubicBezTo>
                  <a:pt x="500" y="606"/>
                  <a:pt x="500" y="608"/>
                  <a:pt x="500" y="609"/>
                </a:cubicBezTo>
                <a:cubicBezTo>
                  <a:pt x="499" y="610"/>
                  <a:pt x="499" y="610"/>
                  <a:pt x="499" y="611"/>
                </a:cubicBezTo>
                <a:cubicBezTo>
                  <a:pt x="498" y="614"/>
                  <a:pt x="498" y="614"/>
                  <a:pt x="497" y="616"/>
                </a:cubicBezTo>
                <a:cubicBezTo>
                  <a:pt x="499" y="617"/>
                  <a:pt x="501" y="616"/>
                  <a:pt x="503" y="616"/>
                </a:cubicBezTo>
                <a:cubicBezTo>
                  <a:pt x="503" y="617"/>
                  <a:pt x="503" y="617"/>
                  <a:pt x="503" y="618"/>
                </a:cubicBezTo>
                <a:cubicBezTo>
                  <a:pt x="505" y="619"/>
                  <a:pt x="510" y="620"/>
                  <a:pt x="515" y="615"/>
                </a:cubicBezTo>
                <a:cubicBezTo>
                  <a:pt x="517" y="612"/>
                  <a:pt x="517" y="609"/>
                  <a:pt x="519" y="606"/>
                </a:cubicBezTo>
                <a:cubicBezTo>
                  <a:pt x="521" y="604"/>
                  <a:pt x="523" y="603"/>
                  <a:pt x="524" y="601"/>
                </a:cubicBezTo>
                <a:cubicBezTo>
                  <a:pt x="526" y="599"/>
                  <a:pt x="526" y="596"/>
                  <a:pt x="528" y="593"/>
                </a:cubicBezTo>
                <a:cubicBezTo>
                  <a:pt x="529" y="592"/>
                  <a:pt x="531" y="592"/>
                  <a:pt x="532" y="591"/>
                </a:cubicBezTo>
                <a:cubicBezTo>
                  <a:pt x="533" y="590"/>
                  <a:pt x="534" y="591"/>
                  <a:pt x="535" y="590"/>
                </a:cubicBezTo>
                <a:cubicBezTo>
                  <a:pt x="536" y="588"/>
                  <a:pt x="535" y="585"/>
                  <a:pt x="536" y="583"/>
                </a:cubicBezTo>
                <a:cubicBezTo>
                  <a:pt x="537" y="582"/>
                  <a:pt x="539" y="581"/>
                  <a:pt x="539" y="579"/>
                </a:cubicBezTo>
                <a:cubicBezTo>
                  <a:pt x="539" y="579"/>
                  <a:pt x="540" y="578"/>
                  <a:pt x="540" y="577"/>
                </a:cubicBezTo>
                <a:cubicBezTo>
                  <a:pt x="540" y="577"/>
                  <a:pt x="540" y="576"/>
                  <a:pt x="540" y="575"/>
                </a:cubicBezTo>
                <a:cubicBezTo>
                  <a:pt x="540" y="575"/>
                  <a:pt x="541" y="575"/>
                  <a:pt x="541" y="574"/>
                </a:cubicBezTo>
                <a:cubicBezTo>
                  <a:pt x="541" y="573"/>
                  <a:pt x="543" y="572"/>
                  <a:pt x="544" y="571"/>
                </a:cubicBezTo>
                <a:moveTo>
                  <a:pt x="577" y="426"/>
                </a:moveTo>
                <a:cubicBezTo>
                  <a:pt x="577" y="425"/>
                  <a:pt x="577" y="423"/>
                  <a:pt x="575" y="421"/>
                </a:cubicBezTo>
                <a:cubicBezTo>
                  <a:pt x="568" y="420"/>
                  <a:pt x="563" y="428"/>
                  <a:pt x="556" y="426"/>
                </a:cubicBezTo>
                <a:cubicBezTo>
                  <a:pt x="555" y="426"/>
                  <a:pt x="554" y="426"/>
                  <a:pt x="552" y="426"/>
                </a:cubicBezTo>
                <a:cubicBezTo>
                  <a:pt x="546" y="427"/>
                  <a:pt x="544" y="426"/>
                  <a:pt x="541" y="425"/>
                </a:cubicBezTo>
                <a:cubicBezTo>
                  <a:pt x="539" y="419"/>
                  <a:pt x="539" y="419"/>
                  <a:pt x="539" y="417"/>
                </a:cubicBezTo>
                <a:cubicBezTo>
                  <a:pt x="538" y="417"/>
                  <a:pt x="537" y="416"/>
                  <a:pt x="537" y="416"/>
                </a:cubicBezTo>
                <a:cubicBezTo>
                  <a:pt x="536" y="414"/>
                  <a:pt x="536" y="412"/>
                  <a:pt x="536" y="411"/>
                </a:cubicBezTo>
                <a:cubicBezTo>
                  <a:pt x="519" y="396"/>
                  <a:pt x="504" y="384"/>
                  <a:pt x="507" y="371"/>
                </a:cubicBezTo>
                <a:cubicBezTo>
                  <a:pt x="507" y="371"/>
                  <a:pt x="507" y="370"/>
                  <a:pt x="507" y="367"/>
                </a:cubicBezTo>
                <a:cubicBezTo>
                  <a:pt x="507" y="365"/>
                  <a:pt x="507" y="364"/>
                  <a:pt x="506" y="362"/>
                </a:cubicBezTo>
                <a:cubicBezTo>
                  <a:pt x="506" y="362"/>
                  <a:pt x="477" y="309"/>
                  <a:pt x="477" y="300"/>
                </a:cubicBezTo>
                <a:cubicBezTo>
                  <a:pt x="474" y="297"/>
                  <a:pt x="470" y="297"/>
                  <a:pt x="468" y="295"/>
                </a:cubicBezTo>
                <a:cubicBezTo>
                  <a:pt x="467" y="295"/>
                  <a:pt x="467" y="295"/>
                  <a:pt x="465" y="295"/>
                </a:cubicBezTo>
                <a:cubicBezTo>
                  <a:pt x="464" y="295"/>
                  <a:pt x="462" y="296"/>
                  <a:pt x="461" y="297"/>
                </a:cubicBezTo>
                <a:cubicBezTo>
                  <a:pt x="460" y="297"/>
                  <a:pt x="460" y="297"/>
                  <a:pt x="460" y="297"/>
                </a:cubicBezTo>
                <a:cubicBezTo>
                  <a:pt x="443" y="293"/>
                  <a:pt x="427" y="284"/>
                  <a:pt x="410" y="284"/>
                </a:cubicBezTo>
                <a:cubicBezTo>
                  <a:pt x="409" y="297"/>
                  <a:pt x="409" y="297"/>
                  <a:pt x="408" y="299"/>
                </a:cubicBezTo>
                <a:cubicBezTo>
                  <a:pt x="408" y="299"/>
                  <a:pt x="407" y="299"/>
                  <a:pt x="406" y="299"/>
                </a:cubicBezTo>
                <a:cubicBezTo>
                  <a:pt x="405" y="299"/>
                  <a:pt x="405" y="299"/>
                  <a:pt x="403" y="299"/>
                </a:cubicBezTo>
                <a:cubicBezTo>
                  <a:pt x="399" y="298"/>
                  <a:pt x="397" y="294"/>
                  <a:pt x="394" y="293"/>
                </a:cubicBezTo>
                <a:cubicBezTo>
                  <a:pt x="390" y="293"/>
                  <a:pt x="386" y="293"/>
                  <a:pt x="381" y="291"/>
                </a:cubicBezTo>
                <a:cubicBezTo>
                  <a:pt x="379" y="283"/>
                  <a:pt x="367" y="283"/>
                  <a:pt x="367" y="283"/>
                </a:cubicBezTo>
                <a:cubicBezTo>
                  <a:pt x="361" y="283"/>
                  <a:pt x="361" y="283"/>
                  <a:pt x="354" y="261"/>
                </a:cubicBezTo>
                <a:cubicBezTo>
                  <a:pt x="355" y="260"/>
                  <a:pt x="355" y="260"/>
                  <a:pt x="360" y="258"/>
                </a:cubicBezTo>
                <a:cubicBezTo>
                  <a:pt x="360" y="258"/>
                  <a:pt x="359" y="257"/>
                  <a:pt x="359" y="256"/>
                </a:cubicBezTo>
                <a:cubicBezTo>
                  <a:pt x="357" y="255"/>
                  <a:pt x="355" y="254"/>
                  <a:pt x="353" y="254"/>
                </a:cubicBezTo>
                <a:cubicBezTo>
                  <a:pt x="337" y="254"/>
                  <a:pt x="337" y="254"/>
                  <a:pt x="329" y="258"/>
                </a:cubicBezTo>
                <a:cubicBezTo>
                  <a:pt x="325" y="255"/>
                  <a:pt x="318" y="249"/>
                  <a:pt x="310" y="257"/>
                </a:cubicBezTo>
                <a:cubicBezTo>
                  <a:pt x="306" y="257"/>
                  <a:pt x="303" y="257"/>
                  <a:pt x="299" y="257"/>
                </a:cubicBezTo>
                <a:cubicBezTo>
                  <a:pt x="299" y="258"/>
                  <a:pt x="299" y="258"/>
                  <a:pt x="285" y="264"/>
                </a:cubicBezTo>
                <a:cubicBezTo>
                  <a:pt x="285" y="264"/>
                  <a:pt x="285" y="264"/>
                  <a:pt x="284" y="264"/>
                </a:cubicBezTo>
                <a:cubicBezTo>
                  <a:pt x="279" y="263"/>
                  <a:pt x="274" y="265"/>
                  <a:pt x="270" y="261"/>
                </a:cubicBezTo>
                <a:cubicBezTo>
                  <a:pt x="270" y="261"/>
                  <a:pt x="268" y="260"/>
                  <a:pt x="268" y="260"/>
                </a:cubicBezTo>
                <a:cubicBezTo>
                  <a:pt x="266" y="263"/>
                  <a:pt x="265" y="269"/>
                  <a:pt x="265" y="269"/>
                </a:cubicBezTo>
                <a:cubicBezTo>
                  <a:pt x="263" y="270"/>
                  <a:pt x="262" y="271"/>
                  <a:pt x="257" y="270"/>
                </a:cubicBezTo>
                <a:cubicBezTo>
                  <a:pt x="256" y="273"/>
                  <a:pt x="256" y="276"/>
                  <a:pt x="255" y="280"/>
                </a:cubicBezTo>
                <a:cubicBezTo>
                  <a:pt x="253" y="280"/>
                  <a:pt x="250" y="279"/>
                  <a:pt x="247" y="281"/>
                </a:cubicBezTo>
                <a:cubicBezTo>
                  <a:pt x="246" y="286"/>
                  <a:pt x="244" y="291"/>
                  <a:pt x="243" y="297"/>
                </a:cubicBezTo>
                <a:cubicBezTo>
                  <a:pt x="243" y="298"/>
                  <a:pt x="243" y="299"/>
                  <a:pt x="243" y="301"/>
                </a:cubicBezTo>
                <a:cubicBezTo>
                  <a:pt x="240" y="301"/>
                  <a:pt x="238" y="301"/>
                  <a:pt x="236" y="301"/>
                </a:cubicBezTo>
                <a:cubicBezTo>
                  <a:pt x="235" y="307"/>
                  <a:pt x="227" y="311"/>
                  <a:pt x="224" y="311"/>
                </a:cubicBezTo>
                <a:cubicBezTo>
                  <a:pt x="220" y="319"/>
                  <a:pt x="213" y="326"/>
                  <a:pt x="211" y="334"/>
                </a:cubicBezTo>
                <a:cubicBezTo>
                  <a:pt x="210" y="334"/>
                  <a:pt x="210" y="334"/>
                  <a:pt x="209" y="334"/>
                </a:cubicBezTo>
                <a:cubicBezTo>
                  <a:pt x="209" y="334"/>
                  <a:pt x="209" y="334"/>
                  <a:pt x="207" y="335"/>
                </a:cubicBezTo>
                <a:cubicBezTo>
                  <a:pt x="207" y="335"/>
                  <a:pt x="206" y="335"/>
                  <a:pt x="205" y="335"/>
                </a:cubicBezTo>
                <a:cubicBezTo>
                  <a:pt x="204" y="348"/>
                  <a:pt x="204" y="349"/>
                  <a:pt x="198" y="351"/>
                </a:cubicBezTo>
                <a:cubicBezTo>
                  <a:pt x="198" y="351"/>
                  <a:pt x="198" y="352"/>
                  <a:pt x="197" y="353"/>
                </a:cubicBezTo>
                <a:cubicBezTo>
                  <a:pt x="197" y="354"/>
                  <a:pt x="197" y="356"/>
                  <a:pt x="198" y="357"/>
                </a:cubicBezTo>
                <a:cubicBezTo>
                  <a:pt x="206" y="359"/>
                  <a:pt x="206" y="359"/>
                  <a:pt x="207" y="361"/>
                </a:cubicBezTo>
                <a:cubicBezTo>
                  <a:pt x="204" y="366"/>
                  <a:pt x="204" y="366"/>
                  <a:pt x="204" y="381"/>
                </a:cubicBezTo>
                <a:cubicBezTo>
                  <a:pt x="204" y="382"/>
                  <a:pt x="204" y="383"/>
                  <a:pt x="204" y="386"/>
                </a:cubicBezTo>
                <a:cubicBezTo>
                  <a:pt x="204" y="386"/>
                  <a:pt x="204" y="386"/>
                  <a:pt x="200" y="390"/>
                </a:cubicBezTo>
                <a:cubicBezTo>
                  <a:pt x="200" y="393"/>
                  <a:pt x="201" y="396"/>
                  <a:pt x="202" y="399"/>
                </a:cubicBezTo>
                <a:cubicBezTo>
                  <a:pt x="202" y="402"/>
                  <a:pt x="202" y="402"/>
                  <a:pt x="202" y="402"/>
                </a:cubicBezTo>
                <a:cubicBezTo>
                  <a:pt x="202" y="413"/>
                  <a:pt x="220" y="423"/>
                  <a:pt x="220" y="424"/>
                </a:cubicBezTo>
                <a:cubicBezTo>
                  <a:pt x="220" y="430"/>
                  <a:pt x="220" y="435"/>
                  <a:pt x="234" y="438"/>
                </a:cubicBezTo>
                <a:cubicBezTo>
                  <a:pt x="235" y="441"/>
                  <a:pt x="235" y="441"/>
                  <a:pt x="235" y="445"/>
                </a:cubicBezTo>
                <a:cubicBezTo>
                  <a:pt x="247" y="456"/>
                  <a:pt x="255" y="455"/>
                  <a:pt x="255" y="455"/>
                </a:cubicBezTo>
                <a:cubicBezTo>
                  <a:pt x="255" y="454"/>
                  <a:pt x="256" y="452"/>
                  <a:pt x="257" y="451"/>
                </a:cubicBezTo>
                <a:cubicBezTo>
                  <a:pt x="260" y="450"/>
                  <a:pt x="262" y="451"/>
                  <a:pt x="265" y="451"/>
                </a:cubicBezTo>
                <a:cubicBezTo>
                  <a:pt x="266" y="451"/>
                  <a:pt x="266" y="451"/>
                  <a:pt x="268" y="451"/>
                </a:cubicBezTo>
                <a:cubicBezTo>
                  <a:pt x="270" y="451"/>
                  <a:pt x="273" y="451"/>
                  <a:pt x="275" y="451"/>
                </a:cubicBezTo>
                <a:cubicBezTo>
                  <a:pt x="277" y="456"/>
                  <a:pt x="281" y="455"/>
                  <a:pt x="290" y="453"/>
                </a:cubicBezTo>
                <a:cubicBezTo>
                  <a:pt x="293" y="447"/>
                  <a:pt x="295" y="447"/>
                  <a:pt x="305" y="449"/>
                </a:cubicBezTo>
                <a:cubicBezTo>
                  <a:pt x="305" y="449"/>
                  <a:pt x="306" y="449"/>
                  <a:pt x="306" y="449"/>
                </a:cubicBezTo>
                <a:cubicBezTo>
                  <a:pt x="312" y="443"/>
                  <a:pt x="317" y="446"/>
                  <a:pt x="319" y="446"/>
                </a:cubicBezTo>
                <a:cubicBezTo>
                  <a:pt x="321" y="456"/>
                  <a:pt x="323" y="457"/>
                  <a:pt x="327" y="458"/>
                </a:cubicBezTo>
                <a:cubicBezTo>
                  <a:pt x="334" y="458"/>
                  <a:pt x="341" y="458"/>
                  <a:pt x="347" y="459"/>
                </a:cubicBezTo>
                <a:cubicBezTo>
                  <a:pt x="347" y="461"/>
                  <a:pt x="347" y="463"/>
                  <a:pt x="347" y="467"/>
                </a:cubicBezTo>
                <a:cubicBezTo>
                  <a:pt x="347" y="467"/>
                  <a:pt x="345" y="485"/>
                  <a:pt x="343" y="489"/>
                </a:cubicBezTo>
                <a:cubicBezTo>
                  <a:pt x="342" y="489"/>
                  <a:pt x="341" y="489"/>
                  <a:pt x="341" y="489"/>
                </a:cubicBezTo>
                <a:cubicBezTo>
                  <a:pt x="340" y="490"/>
                  <a:pt x="340" y="491"/>
                  <a:pt x="340" y="491"/>
                </a:cubicBezTo>
                <a:cubicBezTo>
                  <a:pt x="355" y="500"/>
                  <a:pt x="356" y="518"/>
                  <a:pt x="365" y="531"/>
                </a:cubicBezTo>
                <a:cubicBezTo>
                  <a:pt x="364" y="532"/>
                  <a:pt x="364" y="533"/>
                  <a:pt x="364" y="533"/>
                </a:cubicBezTo>
                <a:cubicBezTo>
                  <a:pt x="364" y="534"/>
                  <a:pt x="364" y="535"/>
                  <a:pt x="364" y="536"/>
                </a:cubicBezTo>
                <a:cubicBezTo>
                  <a:pt x="364" y="540"/>
                  <a:pt x="365" y="540"/>
                  <a:pt x="367" y="541"/>
                </a:cubicBezTo>
                <a:cubicBezTo>
                  <a:pt x="367" y="553"/>
                  <a:pt x="357" y="562"/>
                  <a:pt x="356" y="574"/>
                </a:cubicBezTo>
                <a:cubicBezTo>
                  <a:pt x="356" y="580"/>
                  <a:pt x="357" y="580"/>
                  <a:pt x="361" y="583"/>
                </a:cubicBezTo>
                <a:cubicBezTo>
                  <a:pt x="361" y="589"/>
                  <a:pt x="361" y="591"/>
                  <a:pt x="366" y="594"/>
                </a:cubicBezTo>
                <a:cubicBezTo>
                  <a:pt x="368" y="603"/>
                  <a:pt x="368" y="603"/>
                  <a:pt x="370" y="604"/>
                </a:cubicBezTo>
                <a:cubicBezTo>
                  <a:pt x="370" y="607"/>
                  <a:pt x="369" y="610"/>
                  <a:pt x="369" y="613"/>
                </a:cubicBezTo>
                <a:cubicBezTo>
                  <a:pt x="369" y="614"/>
                  <a:pt x="375" y="632"/>
                  <a:pt x="382" y="639"/>
                </a:cubicBezTo>
                <a:cubicBezTo>
                  <a:pt x="381" y="642"/>
                  <a:pt x="381" y="642"/>
                  <a:pt x="383" y="645"/>
                </a:cubicBezTo>
                <a:cubicBezTo>
                  <a:pt x="383" y="646"/>
                  <a:pt x="383" y="646"/>
                  <a:pt x="383" y="647"/>
                </a:cubicBezTo>
                <a:cubicBezTo>
                  <a:pt x="382" y="648"/>
                  <a:pt x="380" y="649"/>
                  <a:pt x="380" y="650"/>
                </a:cubicBezTo>
                <a:cubicBezTo>
                  <a:pt x="380" y="650"/>
                  <a:pt x="381" y="651"/>
                  <a:pt x="381" y="651"/>
                </a:cubicBezTo>
                <a:cubicBezTo>
                  <a:pt x="382" y="651"/>
                  <a:pt x="383" y="651"/>
                  <a:pt x="383" y="651"/>
                </a:cubicBezTo>
                <a:cubicBezTo>
                  <a:pt x="383" y="654"/>
                  <a:pt x="383" y="654"/>
                  <a:pt x="386" y="656"/>
                </a:cubicBezTo>
                <a:cubicBezTo>
                  <a:pt x="389" y="656"/>
                  <a:pt x="391" y="656"/>
                  <a:pt x="394" y="656"/>
                </a:cubicBezTo>
                <a:cubicBezTo>
                  <a:pt x="398" y="655"/>
                  <a:pt x="398" y="655"/>
                  <a:pt x="401" y="654"/>
                </a:cubicBezTo>
                <a:cubicBezTo>
                  <a:pt x="404" y="654"/>
                  <a:pt x="408" y="654"/>
                  <a:pt x="412" y="653"/>
                </a:cubicBezTo>
                <a:cubicBezTo>
                  <a:pt x="413" y="653"/>
                  <a:pt x="413" y="652"/>
                  <a:pt x="413" y="651"/>
                </a:cubicBezTo>
                <a:cubicBezTo>
                  <a:pt x="422" y="650"/>
                  <a:pt x="422" y="650"/>
                  <a:pt x="424" y="647"/>
                </a:cubicBezTo>
                <a:cubicBezTo>
                  <a:pt x="424" y="647"/>
                  <a:pt x="451" y="634"/>
                  <a:pt x="448" y="620"/>
                </a:cubicBezTo>
                <a:cubicBezTo>
                  <a:pt x="448" y="619"/>
                  <a:pt x="460" y="612"/>
                  <a:pt x="465" y="610"/>
                </a:cubicBezTo>
                <a:cubicBezTo>
                  <a:pt x="466" y="606"/>
                  <a:pt x="466" y="606"/>
                  <a:pt x="464" y="592"/>
                </a:cubicBezTo>
                <a:cubicBezTo>
                  <a:pt x="476" y="582"/>
                  <a:pt x="492" y="578"/>
                  <a:pt x="500" y="564"/>
                </a:cubicBezTo>
                <a:cubicBezTo>
                  <a:pt x="500" y="563"/>
                  <a:pt x="501" y="562"/>
                  <a:pt x="501" y="560"/>
                </a:cubicBezTo>
                <a:cubicBezTo>
                  <a:pt x="502" y="558"/>
                  <a:pt x="502" y="557"/>
                  <a:pt x="501" y="555"/>
                </a:cubicBezTo>
                <a:cubicBezTo>
                  <a:pt x="502" y="551"/>
                  <a:pt x="503" y="547"/>
                  <a:pt x="503" y="542"/>
                </a:cubicBezTo>
                <a:cubicBezTo>
                  <a:pt x="499" y="535"/>
                  <a:pt x="505" y="528"/>
                  <a:pt x="502" y="521"/>
                </a:cubicBezTo>
                <a:cubicBezTo>
                  <a:pt x="502" y="519"/>
                  <a:pt x="502" y="519"/>
                  <a:pt x="502" y="519"/>
                </a:cubicBezTo>
                <a:cubicBezTo>
                  <a:pt x="515" y="479"/>
                  <a:pt x="568" y="470"/>
                  <a:pt x="577" y="426"/>
                </a:cubicBezTo>
                <a:moveTo>
                  <a:pt x="133" y="516"/>
                </a:moveTo>
                <a:cubicBezTo>
                  <a:pt x="132" y="514"/>
                  <a:pt x="129" y="503"/>
                  <a:pt x="124" y="501"/>
                </a:cubicBezTo>
                <a:cubicBezTo>
                  <a:pt x="123" y="501"/>
                  <a:pt x="122" y="501"/>
                  <a:pt x="120" y="501"/>
                </a:cubicBezTo>
                <a:cubicBezTo>
                  <a:pt x="114" y="498"/>
                  <a:pt x="113" y="486"/>
                  <a:pt x="105" y="490"/>
                </a:cubicBezTo>
                <a:cubicBezTo>
                  <a:pt x="103" y="490"/>
                  <a:pt x="101" y="490"/>
                  <a:pt x="99" y="489"/>
                </a:cubicBezTo>
                <a:cubicBezTo>
                  <a:pt x="96" y="486"/>
                  <a:pt x="96" y="486"/>
                  <a:pt x="93" y="486"/>
                </a:cubicBezTo>
                <a:cubicBezTo>
                  <a:pt x="93" y="487"/>
                  <a:pt x="93" y="489"/>
                  <a:pt x="93" y="490"/>
                </a:cubicBezTo>
                <a:cubicBezTo>
                  <a:pt x="89" y="489"/>
                  <a:pt x="89" y="488"/>
                  <a:pt x="89" y="486"/>
                </a:cubicBezTo>
                <a:cubicBezTo>
                  <a:pt x="89" y="486"/>
                  <a:pt x="90" y="485"/>
                  <a:pt x="90" y="485"/>
                </a:cubicBezTo>
                <a:cubicBezTo>
                  <a:pt x="83" y="478"/>
                  <a:pt x="82" y="478"/>
                  <a:pt x="80" y="478"/>
                </a:cubicBezTo>
                <a:cubicBezTo>
                  <a:pt x="80" y="478"/>
                  <a:pt x="80" y="478"/>
                  <a:pt x="79" y="477"/>
                </a:cubicBezTo>
                <a:cubicBezTo>
                  <a:pt x="77" y="475"/>
                  <a:pt x="77" y="475"/>
                  <a:pt x="74" y="476"/>
                </a:cubicBezTo>
                <a:cubicBezTo>
                  <a:pt x="75" y="477"/>
                  <a:pt x="75" y="479"/>
                  <a:pt x="76" y="481"/>
                </a:cubicBezTo>
                <a:cubicBezTo>
                  <a:pt x="75" y="481"/>
                  <a:pt x="74" y="481"/>
                  <a:pt x="73" y="481"/>
                </a:cubicBezTo>
                <a:cubicBezTo>
                  <a:pt x="73" y="480"/>
                  <a:pt x="73" y="479"/>
                  <a:pt x="72" y="478"/>
                </a:cubicBezTo>
                <a:cubicBezTo>
                  <a:pt x="72" y="477"/>
                  <a:pt x="73" y="476"/>
                  <a:pt x="73" y="475"/>
                </a:cubicBezTo>
                <a:cubicBezTo>
                  <a:pt x="73" y="475"/>
                  <a:pt x="73" y="474"/>
                  <a:pt x="73" y="474"/>
                </a:cubicBezTo>
                <a:cubicBezTo>
                  <a:pt x="73" y="472"/>
                  <a:pt x="73" y="472"/>
                  <a:pt x="68" y="470"/>
                </a:cubicBezTo>
                <a:cubicBezTo>
                  <a:pt x="68" y="470"/>
                  <a:pt x="68" y="470"/>
                  <a:pt x="68" y="470"/>
                </a:cubicBezTo>
                <a:cubicBezTo>
                  <a:pt x="68" y="470"/>
                  <a:pt x="67" y="470"/>
                  <a:pt x="66" y="470"/>
                </a:cubicBezTo>
                <a:cubicBezTo>
                  <a:pt x="67" y="474"/>
                  <a:pt x="67" y="474"/>
                  <a:pt x="67" y="475"/>
                </a:cubicBezTo>
                <a:cubicBezTo>
                  <a:pt x="66" y="475"/>
                  <a:pt x="65" y="475"/>
                  <a:pt x="65" y="475"/>
                </a:cubicBezTo>
                <a:cubicBezTo>
                  <a:pt x="65" y="474"/>
                  <a:pt x="64" y="473"/>
                  <a:pt x="64" y="472"/>
                </a:cubicBezTo>
                <a:cubicBezTo>
                  <a:pt x="65" y="471"/>
                  <a:pt x="66" y="470"/>
                  <a:pt x="66" y="469"/>
                </a:cubicBezTo>
                <a:cubicBezTo>
                  <a:pt x="65" y="461"/>
                  <a:pt x="65" y="461"/>
                  <a:pt x="64" y="459"/>
                </a:cubicBezTo>
                <a:cubicBezTo>
                  <a:pt x="64" y="459"/>
                  <a:pt x="63" y="459"/>
                  <a:pt x="62" y="459"/>
                </a:cubicBezTo>
                <a:cubicBezTo>
                  <a:pt x="62" y="457"/>
                  <a:pt x="62" y="454"/>
                  <a:pt x="61" y="451"/>
                </a:cubicBezTo>
                <a:cubicBezTo>
                  <a:pt x="59" y="446"/>
                  <a:pt x="55" y="442"/>
                  <a:pt x="52" y="437"/>
                </a:cubicBezTo>
                <a:cubicBezTo>
                  <a:pt x="51" y="437"/>
                  <a:pt x="50" y="436"/>
                  <a:pt x="49" y="436"/>
                </a:cubicBezTo>
                <a:cubicBezTo>
                  <a:pt x="49" y="435"/>
                  <a:pt x="48" y="435"/>
                  <a:pt x="48" y="434"/>
                </a:cubicBezTo>
                <a:cubicBezTo>
                  <a:pt x="47" y="435"/>
                  <a:pt x="45" y="435"/>
                  <a:pt x="45" y="435"/>
                </a:cubicBezTo>
                <a:cubicBezTo>
                  <a:pt x="44" y="435"/>
                  <a:pt x="44" y="435"/>
                  <a:pt x="44" y="435"/>
                </a:cubicBezTo>
                <a:cubicBezTo>
                  <a:pt x="44" y="435"/>
                  <a:pt x="34" y="422"/>
                  <a:pt x="32" y="419"/>
                </a:cubicBezTo>
                <a:cubicBezTo>
                  <a:pt x="32" y="419"/>
                  <a:pt x="32" y="418"/>
                  <a:pt x="31" y="417"/>
                </a:cubicBezTo>
                <a:cubicBezTo>
                  <a:pt x="30" y="415"/>
                  <a:pt x="30" y="415"/>
                  <a:pt x="30" y="412"/>
                </a:cubicBezTo>
                <a:cubicBezTo>
                  <a:pt x="30" y="412"/>
                  <a:pt x="30" y="412"/>
                  <a:pt x="29" y="412"/>
                </a:cubicBezTo>
                <a:cubicBezTo>
                  <a:pt x="29" y="412"/>
                  <a:pt x="28" y="413"/>
                  <a:pt x="28" y="413"/>
                </a:cubicBezTo>
                <a:cubicBezTo>
                  <a:pt x="27" y="412"/>
                  <a:pt x="27" y="412"/>
                  <a:pt x="26" y="408"/>
                </a:cubicBezTo>
                <a:cubicBezTo>
                  <a:pt x="26" y="408"/>
                  <a:pt x="27" y="407"/>
                  <a:pt x="27" y="407"/>
                </a:cubicBezTo>
                <a:cubicBezTo>
                  <a:pt x="26" y="406"/>
                  <a:pt x="26" y="405"/>
                  <a:pt x="25" y="404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3" y="405"/>
                  <a:pt x="22" y="405"/>
                  <a:pt x="22" y="405"/>
                </a:cubicBezTo>
                <a:cubicBezTo>
                  <a:pt x="22" y="406"/>
                  <a:pt x="22" y="407"/>
                  <a:pt x="22" y="409"/>
                </a:cubicBezTo>
                <a:cubicBezTo>
                  <a:pt x="21" y="409"/>
                  <a:pt x="21" y="409"/>
                  <a:pt x="21" y="410"/>
                </a:cubicBezTo>
                <a:cubicBezTo>
                  <a:pt x="20" y="406"/>
                  <a:pt x="20" y="406"/>
                  <a:pt x="18" y="405"/>
                </a:cubicBezTo>
                <a:cubicBezTo>
                  <a:pt x="18" y="405"/>
                  <a:pt x="17" y="405"/>
                  <a:pt x="16" y="405"/>
                </a:cubicBezTo>
                <a:cubicBezTo>
                  <a:pt x="16" y="404"/>
                  <a:pt x="15" y="404"/>
                  <a:pt x="15" y="403"/>
                </a:cubicBezTo>
                <a:cubicBezTo>
                  <a:pt x="15" y="402"/>
                  <a:pt x="15" y="401"/>
                  <a:pt x="14" y="399"/>
                </a:cubicBezTo>
                <a:cubicBezTo>
                  <a:pt x="13" y="398"/>
                  <a:pt x="12" y="397"/>
                  <a:pt x="12" y="396"/>
                </a:cubicBezTo>
                <a:cubicBezTo>
                  <a:pt x="12" y="396"/>
                  <a:pt x="12" y="409"/>
                  <a:pt x="11" y="413"/>
                </a:cubicBezTo>
                <a:cubicBezTo>
                  <a:pt x="9" y="402"/>
                  <a:pt x="10" y="396"/>
                  <a:pt x="10" y="393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9" y="392"/>
                </a:cubicBezTo>
                <a:cubicBezTo>
                  <a:pt x="9" y="394"/>
                  <a:pt x="9" y="394"/>
                  <a:pt x="9" y="397"/>
                </a:cubicBezTo>
                <a:cubicBezTo>
                  <a:pt x="8" y="397"/>
                  <a:pt x="8" y="397"/>
                  <a:pt x="7" y="398"/>
                </a:cubicBezTo>
                <a:cubicBezTo>
                  <a:pt x="7" y="399"/>
                  <a:pt x="6" y="401"/>
                  <a:pt x="6" y="401"/>
                </a:cubicBezTo>
                <a:cubicBezTo>
                  <a:pt x="6" y="404"/>
                  <a:pt x="6" y="406"/>
                  <a:pt x="6" y="410"/>
                </a:cubicBezTo>
                <a:cubicBezTo>
                  <a:pt x="2" y="424"/>
                  <a:pt x="12" y="436"/>
                  <a:pt x="10" y="449"/>
                </a:cubicBezTo>
                <a:cubicBezTo>
                  <a:pt x="11" y="454"/>
                  <a:pt x="11" y="454"/>
                  <a:pt x="11" y="456"/>
                </a:cubicBezTo>
                <a:cubicBezTo>
                  <a:pt x="12" y="461"/>
                  <a:pt x="12" y="461"/>
                  <a:pt x="13" y="465"/>
                </a:cubicBezTo>
                <a:cubicBezTo>
                  <a:pt x="13" y="465"/>
                  <a:pt x="13" y="465"/>
                  <a:pt x="13" y="466"/>
                </a:cubicBezTo>
                <a:cubicBezTo>
                  <a:pt x="16" y="475"/>
                  <a:pt x="16" y="475"/>
                  <a:pt x="16" y="476"/>
                </a:cubicBezTo>
                <a:cubicBezTo>
                  <a:pt x="17" y="477"/>
                  <a:pt x="17" y="478"/>
                  <a:pt x="17" y="479"/>
                </a:cubicBezTo>
                <a:cubicBezTo>
                  <a:pt x="17" y="479"/>
                  <a:pt x="18" y="484"/>
                  <a:pt x="21" y="492"/>
                </a:cubicBezTo>
                <a:cubicBezTo>
                  <a:pt x="21" y="493"/>
                  <a:pt x="21" y="493"/>
                  <a:pt x="22" y="494"/>
                </a:cubicBezTo>
                <a:cubicBezTo>
                  <a:pt x="25" y="502"/>
                  <a:pt x="28" y="509"/>
                  <a:pt x="32" y="517"/>
                </a:cubicBezTo>
                <a:cubicBezTo>
                  <a:pt x="32" y="518"/>
                  <a:pt x="32" y="519"/>
                  <a:pt x="33" y="520"/>
                </a:cubicBezTo>
                <a:cubicBezTo>
                  <a:pt x="38" y="531"/>
                  <a:pt x="50" y="555"/>
                  <a:pt x="61" y="564"/>
                </a:cubicBezTo>
                <a:cubicBezTo>
                  <a:pt x="64" y="567"/>
                  <a:pt x="66" y="571"/>
                  <a:pt x="68" y="575"/>
                </a:cubicBezTo>
                <a:cubicBezTo>
                  <a:pt x="69" y="576"/>
                  <a:pt x="70" y="577"/>
                  <a:pt x="70" y="578"/>
                </a:cubicBezTo>
                <a:cubicBezTo>
                  <a:pt x="70" y="579"/>
                  <a:pt x="70" y="579"/>
                  <a:pt x="70" y="579"/>
                </a:cubicBezTo>
                <a:cubicBezTo>
                  <a:pt x="71" y="579"/>
                  <a:pt x="71" y="579"/>
                  <a:pt x="72" y="580"/>
                </a:cubicBezTo>
                <a:cubicBezTo>
                  <a:pt x="72" y="581"/>
                  <a:pt x="72" y="581"/>
                  <a:pt x="73" y="582"/>
                </a:cubicBezTo>
                <a:cubicBezTo>
                  <a:pt x="73" y="582"/>
                  <a:pt x="73" y="582"/>
                  <a:pt x="73" y="583"/>
                </a:cubicBezTo>
                <a:cubicBezTo>
                  <a:pt x="75" y="586"/>
                  <a:pt x="75" y="586"/>
                  <a:pt x="76" y="587"/>
                </a:cubicBezTo>
                <a:cubicBezTo>
                  <a:pt x="76" y="587"/>
                  <a:pt x="76" y="587"/>
                  <a:pt x="76" y="587"/>
                </a:cubicBezTo>
                <a:cubicBezTo>
                  <a:pt x="77" y="588"/>
                  <a:pt x="77" y="588"/>
                  <a:pt x="78" y="590"/>
                </a:cubicBezTo>
                <a:cubicBezTo>
                  <a:pt x="78" y="590"/>
                  <a:pt x="79" y="591"/>
                  <a:pt x="79" y="591"/>
                </a:cubicBezTo>
                <a:cubicBezTo>
                  <a:pt x="79" y="592"/>
                  <a:pt x="79" y="592"/>
                  <a:pt x="79" y="592"/>
                </a:cubicBezTo>
                <a:cubicBezTo>
                  <a:pt x="79" y="592"/>
                  <a:pt x="80" y="592"/>
                  <a:pt x="80" y="592"/>
                </a:cubicBezTo>
                <a:cubicBezTo>
                  <a:pt x="81" y="594"/>
                  <a:pt x="81" y="595"/>
                  <a:pt x="83" y="597"/>
                </a:cubicBezTo>
                <a:cubicBezTo>
                  <a:pt x="83" y="597"/>
                  <a:pt x="84" y="598"/>
                  <a:pt x="84" y="598"/>
                </a:cubicBezTo>
                <a:cubicBezTo>
                  <a:pt x="84" y="598"/>
                  <a:pt x="84" y="599"/>
                  <a:pt x="85" y="599"/>
                </a:cubicBezTo>
                <a:cubicBezTo>
                  <a:pt x="87" y="602"/>
                  <a:pt x="89" y="606"/>
                  <a:pt x="92" y="609"/>
                </a:cubicBezTo>
                <a:cubicBezTo>
                  <a:pt x="92" y="609"/>
                  <a:pt x="100" y="619"/>
                  <a:pt x="102" y="622"/>
                </a:cubicBezTo>
                <a:cubicBezTo>
                  <a:pt x="103" y="622"/>
                  <a:pt x="103" y="623"/>
                  <a:pt x="103" y="623"/>
                </a:cubicBezTo>
                <a:cubicBezTo>
                  <a:pt x="110" y="630"/>
                  <a:pt x="117" y="637"/>
                  <a:pt x="123" y="644"/>
                </a:cubicBezTo>
                <a:cubicBezTo>
                  <a:pt x="124" y="645"/>
                  <a:pt x="124" y="645"/>
                  <a:pt x="126" y="647"/>
                </a:cubicBezTo>
                <a:cubicBezTo>
                  <a:pt x="126" y="647"/>
                  <a:pt x="127" y="648"/>
                  <a:pt x="127" y="648"/>
                </a:cubicBezTo>
                <a:cubicBezTo>
                  <a:pt x="148" y="666"/>
                  <a:pt x="148" y="666"/>
                  <a:pt x="152" y="669"/>
                </a:cubicBezTo>
                <a:cubicBezTo>
                  <a:pt x="156" y="672"/>
                  <a:pt x="160" y="675"/>
                  <a:pt x="165" y="678"/>
                </a:cubicBezTo>
                <a:cubicBezTo>
                  <a:pt x="165" y="678"/>
                  <a:pt x="165" y="678"/>
                  <a:pt x="165" y="678"/>
                </a:cubicBezTo>
                <a:cubicBezTo>
                  <a:pt x="156" y="672"/>
                  <a:pt x="156" y="672"/>
                  <a:pt x="156" y="672"/>
                </a:cubicBezTo>
                <a:cubicBezTo>
                  <a:pt x="157" y="672"/>
                  <a:pt x="157" y="672"/>
                  <a:pt x="157" y="672"/>
                </a:cubicBezTo>
                <a:cubicBezTo>
                  <a:pt x="158" y="673"/>
                  <a:pt x="159" y="674"/>
                  <a:pt x="161" y="675"/>
                </a:cubicBezTo>
                <a:cubicBezTo>
                  <a:pt x="161" y="675"/>
                  <a:pt x="161" y="676"/>
                  <a:pt x="162" y="676"/>
                </a:cubicBezTo>
                <a:cubicBezTo>
                  <a:pt x="163" y="677"/>
                  <a:pt x="165" y="678"/>
                  <a:pt x="167" y="680"/>
                </a:cubicBezTo>
                <a:cubicBezTo>
                  <a:pt x="169" y="681"/>
                  <a:pt x="169" y="681"/>
                  <a:pt x="178" y="687"/>
                </a:cubicBezTo>
                <a:cubicBezTo>
                  <a:pt x="177" y="686"/>
                  <a:pt x="175" y="685"/>
                  <a:pt x="174" y="685"/>
                </a:cubicBezTo>
                <a:cubicBezTo>
                  <a:pt x="174" y="684"/>
                  <a:pt x="174" y="684"/>
                  <a:pt x="173" y="684"/>
                </a:cubicBezTo>
                <a:cubicBezTo>
                  <a:pt x="172" y="683"/>
                  <a:pt x="172" y="683"/>
                  <a:pt x="171" y="683"/>
                </a:cubicBezTo>
                <a:cubicBezTo>
                  <a:pt x="172" y="683"/>
                  <a:pt x="172" y="683"/>
                  <a:pt x="172" y="683"/>
                </a:cubicBezTo>
                <a:cubicBezTo>
                  <a:pt x="173" y="684"/>
                  <a:pt x="174" y="684"/>
                  <a:pt x="175" y="685"/>
                </a:cubicBezTo>
                <a:cubicBezTo>
                  <a:pt x="177" y="686"/>
                  <a:pt x="180" y="688"/>
                  <a:pt x="182" y="689"/>
                </a:cubicBezTo>
                <a:cubicBezTo>
                  <a:pt x="181" y="689"/>
                  <a:pt x="179" y="688"/>
                  <a:pt x="178" y="687"/>
                </a:cubicBezTo>
                <a:cubicBezTo>
                  <a:pt x="179" y="688"/>
                  <a:pt x="180" y="688"/>
                  <a:pt x="181" y="689"/>
                </a:cubicBezTo>
                <a:cubicBezTo>
                  <a:pt x="186" y="692"/>
                  <a:pt x="191" y="695"/>
                  <a:pt x="196" y="698"/>
                </a:cubicBezTo>
                <a:cubicBezTo>
                  <a:pt x="197" y="698"/>
                  <a:pt x="197" y="698"/>
                  <a:pt x="198" y="699"/>
                </a:cubicBezTo>
                <a:cubicBezTo>
                  <a:pt x="199" y="700"/>
                  <a:pt x="201" y="700"/>
                  <a:pt x="202" y="701"/>
                </a:cubicBezTo>
                <a:cubicBezTo>
                  <a:pt x="203" y="701"/>
                  <a:pt x="203" y="701"/>
                  <a:pt x="203" y="702"/>
                </a:cubicBezTo>
                <a:cubicBezTo>
                  <a:pt x="207" y="703"/>
                  <a:pt x="210" y="705"/>
                  <a:pt x="213" y="706"/>
                </a:cubicBezTo>
                <a:cubicBezTo>
                  <a:pt x="214" y="707"/>
                  <a:pt x="214" y="707"/>
                  <a:pt x="214" y="707"/>
                </a:cubicBezTo>
                <a:cubicBezTo>
                  <a:pt x="215" y="707"/>
                  <a:pt x="215" y="707"/>
                  <a:pt x="215" y="707"/>
                </a:cubicBezTo>
                <a:cubicBezTo>
                  <a:pt x="215" y="708"/>
                  <a:pt x="215" y="708"/>
                  <a:pt x="215" y="708"/>
                </a:cubicBezTo>
                <a:cubicBezTo>
                  <a:pt x="219" y="709"/>
                  <a:pt x="219" y="709"/>
                  <a:pt x="220" y="710"/>
                </a:cubicBezTo>
                <a:cubicBezTo>
                  <a:pt x="221" y="710"/>
                  <a:pt x="221" y="710"/>
                  <a:pt x="221" y="710"/>
                </a:cubicBezTo>
                <a:cubicBezTo>
                  <a:pt x="228" y="713"/>
                  <a:pt x="237" y="717"/>
                  <a:pt x="237" y="717"/>
                </a:cubicBezTo>
                <a:cubicBezTo>
                  <a:pt x="237" y="717"/>
                  <a:pt x="238" y="717"/>
                  <a:pt x="238" y="717"/>
                </a:cubicBezTo>
                <a:cubicBezTo>
                  <a:pt x="240" y="718"/>
                  <a:pt x="240" y="718"/>
                  <a:pt x="243" y="719"/>
                </a:cubicBezTo>
                <a:cubicBezTo>
                  <a:pt x="243" y="719"/>
                  <a:pt x="243" y="719"/>
                  <a:pt x="245" y="719"/>
                </a:cubicBezTo>
                <a:cubicBezTo>
                  <a:pt x="245" y="719"/>
                  <a:pt x="245" y="719"/>
                  <a:pt x="245" y="719"/>
                </a:cubicBezTo>
                <a:cubicBezTo>
                  <a:pt x="241" y="717"/>
                  <a:pt x="241" y="717"/>
                  <a:pt x="239" y="717"/>
                </a:cubicBezTo>
                <a:cubicBezTo>
                  <a:pt x="238" y="717"/>
                  <a:pt x="238" y="716"/>
                  <a:pt x="236" y="716"/>
                </a:cubicBezTo>
                <a:cubicBezTo>
                  <a:pt x="236" y="716"/>
                  <a:pt x="230" y="713"/>
                  <a:pt x="227" y="712"/>
                </a:cubicBezTo>
                <a:cubicBezTo>
                  <a:pt x="226" y="712"/>
                  <a:pt x="226" y="712"/>
                  <a:pt x="225" y="711"/>
                </a:cubicBezTo>
                <a:cubicBezTo>
                  <a:pt x="218" y="708"/>
                  <a:pt x="218" y="708"/>
                  <a:pt x="217" y="707"/>
                </a:cubicBezTo>
                <a:cubicBezTo>
                  <a:pt x="217" y="707"/>
                  <a:pt x="216" y="707"/>
                  <a:pt x="215" y="706"/>
                </a:cubicBezTo>
                <a:cubicBezTo>
                  <a:pt x="214" y="706"/>
                  <a:pt x="212" y="705"/>
                  <a:pt x="210" y="704"/>
                </a:cubicBezTo>
                <a:cubicBezTo>
                  <a:pt x="210" y="704"/>
                  <a:pt x="209" y="704"/>
                  <a:pt x="209" y="703"/>
                </a:cubicBezTo>
                <a:cubicBezTo>
                  <a:pt x="209" y="703"/>
                  <a:pt x="209" y="704"/>
                  <a:pt x="208" y="703"/>
                </a:cubicBezTo>
                <a:cubicBezTo>
                  <a:pt x="203" y="700"/>
                  <a:pt x="196" y="695"/>
                  <a:pt x="196" y="695"/>
                </a:cubicBezTo>
                <a:cubicBezTo>
                  <a:pt x="195" y="695"/>
                  <a:pt x="194" y="694"/>
                  <a:pt x="194" y="694"/>
                </a:cubicBezTo>
                <a:cubicBezTo>
                  <a:pt x="193" y="694"/>
                  <a:pt x="193" y="694"/>
                  <a:pt x="192" y="693"/>
                </a:cubicBezTo>
                <a:cubicBezTo>
                  <a:pt x="190" y="692"/>
                  <a:pt x="187" y="691"/>
                  <a:pt x="184" y="689"/>
                </a:cubicBezTo>
                <a:cubicBezTo>
                  <a:pt x="184" y="689"/>
                  <a:pt x="184" y="689"/>
                  <a:pt x="183" y="688"/>
                </a:cubicBezTo>
                <a:cubicBezTo>
                  <a:pt x="182" y="688"/>
                  <a:pt x="181" y="687"/>
                  <a:pt x="180" y="686"/>
                </a:cubicBezTo>
                <a:cubicBezTo>
                  <a:pt x="181" y="686"/>
                  <a:pt x="181" y="686"/>
                  <a:pt x="182" y="686"/>
                </a:cubicBezTo>
                <a:cubicBezTo>
                  <a:pt x="180" y="685"/>
                  <a:pt x="178" y="684"/>
                  <a:pt x="176" y="682"/>
                </a:cubicBezTo>
                <a:cubicBezTo>
                  <a:pt x="173" y="680"/>
                  <a:pt x="171" y="678"/>
                  <a:pt x="168" y="676"/>
                </a:cubicBezTo>
                <a:cubicBezTo>
                  <a:pt x="168" y="675"/>
                  <a:pt x="168" y="675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7" y="675"/>
                </a:cubicBezTo>
                <a:cubicBezTo>
                  <a:pt x="165" y="675"/>
                  <a:pt x="165" y="675"/>
                  <a:pt x="161" y="671"/>
                </a:cubicBezTo>
                <a:cubicBezTo>
                  <a:pt x="160" y="671"/>
                  <a:pt x="159" y="670"/>
                  <a:pt x="158" y="669"/>
                </a:cubicBezTo>
                <a:cubicBezTo>
                  <a:pt x="158" y="669"/>
                  <a:pt x="158" y="669"/>
                  <a:pt x="160" y="670"/>
                </a:cubicBezTo>
                <a:cubicBezTo>
                  <a:pt x="161" y="670"/>
                  <a:pt x="161" y="671"/>
                  <a:pt x="162" y="671"/>
                </a:cubicBezTo>
                <a:cubicBezTo>
                  <a:pt x="162" y="671"/>
                  <a:pt x="163" y="671"/>
                  <a:pt x="163" y="671"/>
                </a:cubicBezTo>
                <a:cubicBezTo>
                  <a:pt x="162" y="670"/>
                  <a:pt x="162" y="670"/>
                  <a:pt x="161" y="670"/>
                </a:cubicBezTo>
                <a:cubicBezTo>
                  <a:pt x="161" y="669"/>
                  <a:pt x="161" y="669"/>
                  <a:pt x="159" y="668"/>
                </a:cubicBezTo>
                <a:cubicBezTo>
                  <a:pt x="158" y="667"/>
                  <a:pt x="158" y="667"/>
                  <a:pt x="154" y="663"/>
                </a:cubicBezTo>
                <a:cubicBezTo>
                  <a:pt x="153" y="663"/>
                  <a:pt x="153" y="662"/>
                  <a:pt x="152" y="662"/>
                </a:cubicBezTo>
                <a:cubicBezTo>
                  <a:pt x="152" y="662"/>
                  <a:pt x="153" y="662"/>
                  <a:pt x="153" y="662"/>
                </a:cubicBezTo>
                <a:cubicBezTo>
                  <a:pt x="154" y="662"/>
                  <a:pt x="154" y="662"/>
                  <a:pt x="154" y="661"/>
                </a:cubicBezTo>
                <a:cubicBezTo>
                  <a:pt x="155" y="661"/>
                  <a:pt x="155" y="661"/>
                  <a:pt x="157" y="662"/>
                </a:cubicBezTo>
                <a:cubicBezTo>
                  <a:pt x="155" y="660"/>
                  <a:pt x="153" y="657"/>
                  <a:pt x="152" y="655"/>
                </a:cubicBezTo>
                <a:cubicBezTo>
                  <a:pt x="151" y="653"/>
                  <a:pt x="151" y="653"/>
                  <a:pt x="151" y="653"/>
                </a:cubicBezTo>
                <a:cubicBezTo>
                  <a:pt x="150" y="653"/>
                  <a:pt x="149" y="652"/>
                  <a:pt x="148" y="651"/>
                </a:cubicBezTo>
                <a:cubicBezTo>
                  <a:pt x="148" y="651"/>
                  <a:pt x="148" y="651"/>
                  <a:pt x="147" y="651"/>
                </a:cubicBezTo>
                <a:cubicBezTo>
                  <a:pt x="147" y="650"/>
                  <a:pt x="146" y="650"/>
                  <a:pt x="145" y="648"/>
                </a:cubicBezTo>
                <a:cubicBezTo>
                  <a:pt x="142" y="646"/>
                  <a:pt x="139" y="645"/>
                  <a:pt x="137" y="643"/>
                </a:cubicBezTo>
                <a:cubicBezTo>
                  <a:pt x="138" y="643"/>
                  <a:pt x="138" y="643"/>
                  <a:pt x="139" y="643"/>
                </a:cubicBezTo>
                <a:cubicBezTo>
                  <a:pt x="145" y="646"/>
                  <a:pt x="145" y="646"/>
                  <a:pt x="146" y="644"/>
                </a:cubicBezTo>
                <a:cubicBezTo>
                  <a:pt x="137" y="630"/>
                  <a:pt x="137" y="628"/>
                  <a:pt x="137" y="627"/>
                </a:cubicBezTo>
                <a:cubicBezTo>
                  <a:pt x="138" y="628"/>
                  <a:pt x="139" y="630"/>
                  <a:pt x="140" y="631"/>
                </a:cubicBezTo>
                <a:cubicBezTo>
                  <a:pt x="137" y="619"/>
                  <a:pt x="125" y="611"/>
                  <a:pt x="127" y="597"/>
                </a:cubicBezTo>
                <a:cubicBezTo>
                  <a:pt x="128" y="597"/>
                  <a:pt x="129" y="597"/>
                  <a:pt x="130" y="597"/>
                </a:cubicBezTo>
                <a:cubicBezTo>
                  <a:pt x="130" y="596"/>
                  <a:pt x="131" y="594"/>
                  <a:pt x="131" y="593"/>
                </a:cubicBezTo>
                <a:cubicBezTo>
                  <a:pt x="133" y="594"/>
                  <a:pt x="136" y="594"/>
                  <a:pt x="138" y="594"/>
                </a:cubicBezTo>
                <a:cubicBezTo>
                  <a:pt x="138" y="593"/>
                  <a:pt x="138" y="592"/>
                  <a:pt x="137" y="591"/>
                </a:cubicBezTo>
                <a:cubicBezTo>
                  <a:pt x="138" y="590"/>
                  <a:pt x="138" y="590"/>
                  <a:pt x="138" y="590"/>
                </a:cubicBezTo>
                <a:cubicBezTo>
                  <a:pt x="137" y="585"/>
                  <a:pt x="137" y="585"/>
                  <a:pt x="137" y="584"/>
                </a:cubicBezTo>
                <a:cubicBezTo>
                  <a:pt x="137" y="583"/>
                  <a:pt x="138" y="583"/>
                  <a:pt x="138" y="583"/>
                </a:cubicBezTo>
                <a:cubicBezTo>
                  <a:pt x="136" y="579"/>
                  <a:pt x="136" y="578"/>
                  <a:pt x="136" y="575"/>
                </a:cubicBezTo>
                <a:cubicBezTo>
                  <a:pt x="136" y="575"/>
                  <a:pt x="136" y="575"/>
                  <a:pt x="136" y="575"/>
                </a:cubicBezTo>
                <a:cubicBezTo>
                  <a:pt x="136" y="572"/>
                  <a:pt x="134" y="569"/>
                  <a:pt x="133" y="566"/>
                </a:cubicBezTo>
                <a:cubicBezTo>
                  <a:pt x="133" y="566"/>
                  <a:pt x="133" y="566"/>
                  <a:pt x="133" y="564"/>
                </a:cubicBezTo>
                <a:cubicBezTo>
                  <a:pt x="133" y="561"/>
                  <a:pt x="132" y="559"/>
                  <a:pt x="131" y="557"/>
                </a:cubicBezTo>
                <a:cubicBezTo>
                  <a:pt x="131" y="557"/>
                  <a:pt x="131" y="556"/>
                  <a:pt x="130" y="555"/>
                </a:cubicBezTo>
                <a:cubicBezTo>
                  <a:pt x="130" y="554"/>
                  <a:pt x="130" y="554"/>
                  <a:pt x="129" y="553"/>
                </a:cubicBezTo>
                <a:cubicBezTo>
                  <a:pt x="129" y="552"/>
                  <a:pt x="129" y="552"/>
                  <a:pt x="128" y="550"/>
                </a:cubicBezTo>
                <a:cubicBezTo>
                  <a:pt x="127" y="548"/>
                  <a:pt x="126" y="545"/>
                  <a:pt x="126" y="543"/>
                </a:cubicBezTo>
                <a:cubicBezTo>
                  <a:pt x="126" y="543"/>
                  <a:pt x="126" y="543"/>
                  <a:pt x="129" y="535"/>
                </a:cubicBezTo>
                <a:cubicBezTo>
                  <a:pt x="129" y="534"/>
                  <a:pt x="130" y="534"/>
                  <a:pt x="130" y="534"/>
                </a:cubicBezTo>
                <a:cubicBezTo>
                  <a:pt x="130" y="533"/>
                  <a:pt x="131" y="533"/>
                  <a:pt x="131" y="532"/>
                </a:cubicBezTo>
                <a:cubicBezTo>
                  <a:pt x="131" y="532"/>
                  <a:pt x="132" y="525"/>
                  <a:pt x="133" y="522"/>
                </a:cubicBezTo>
                <a:cubicBezTo>
                  <a:pt x="134" y="519"/>
                  <a:pt x="134" y="519"/>
                  <a:pt x="133" y="516"/>
                </a:cubicBezTo>
                <a:moveTo>
                  <a:pt x="19" y="357"/>
                </a:moveTo>
                <a:cubicBezTo>
                  <a:pt x="20" y="357"/>
                  <a:pt x="20" y="357"/>
                  <a:pt x="20" y="357"/>
                </a:cubicBezTo>
                <a:cubicBezTo>
                  <a:pt x="19" y="357"/>
                  <a:pt x="19" y="356"/>
                  <a:pt x="19" y="356"/>
                </a:cubicBezTo>
                <a:cubicBezTo>
                  <a:pt x="19" y="355"/>
                  <a:pt x="19" y="353"/>
                  <a:pt x="19" y="352"/>
                </a:cubicBezTo>
                <a:cubicBezTo>
                  <a:pt x="17" y="353"/>
                  <a:pt x="17" y="353"/>
                  <a:pt x="17" y="353"/>
                </a:cubicBezTo>
                <a:cubicBezTo>
                  <a:pt x="16" y="353"/>
                  <a:pt x="16" y="353"/>
                  <a:pt x="16" y="353"/>
                </a:cubicBezTo>
                <a:cubicBezTo>
                  <a:pt x="16" y="352"/>
                  <a:pt x="16" y="352"/>
                  <a:pt x="15" y="351"/>
                </a:cubicBezTo>
                <a:cubicBezTo>
                  <a:pt x="15" y="351"/>
                  <a:pt x="15" y="351"/>
                  <a:pt x="15" y="351"/>
                </a:cubicBezTo>
                <a:cubicBezTo>
                  <a:pt x="14" y="352"/>
                  <a:pt x="14" y="353"/>
                  <a:pt x="14" y="353"/>
                </a:cubicBezTo>
                <a:cubicBezTo>
                  <a:pt x="13" y="353"/>
                  <a:pt x="13" y="353"/>
                  <a:pt x="13" y="353"/>
                </a:cubicBezTo>
                <a:cubicBezTo>
                  <a:pt x="13" y="353"/>
                  <a:pt x="13" y="353"/>
                  <a:pt x="12" y="352"/>
                </a:cubicBezTo>
                <a:cubicBezTo>
                  <a:pt x="12" y="351"/>
                  <a:pt x="12" y="351"/>
                  <a:pt x="12" y="351"/>
                </a:cubicBezTo>
                <a:cubicBezTo>
                  <a:pt x="12" y="350"/>
                  <a:pt x="12" y="350"/>
                  <a:pt x="11" y="349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0" y="348"/>
                  <a:pt x="10" y="348"/>
                  <a:pt x="10" y="348"/>
                </a:cubicBezTo>
                <a:cubicBezTo>
                  <a:pt x="10" y="348"/>
                  <a:pt x="10" y="347"/>
                  <a:pt x="9" y="347"/>
                </a:cubicBezTo>
                <a:cubicBezTo>
                  <a:pt x="9" y="347"/>
                  <a:pt x="9" y="347"/>
                  <a:pt x="8" y="348"/>
                </a:cubicBezTo>
                <a:cubicBezTo>
                  <a:pt x="8" y="350"/>
                  <a:pt x="8" y="353"/>
                  <a:pt x="8" y="355"/>
                </a:cubicBezTo>
                <a:cubicBezTo>
                  <a:pt x="8" y="359"/>
                  <a:pt x="8" y="360"/>
                  <a:pt x="8" y="360"/>
                </a:cubicBezTo>
                <a:cubicBezTo>
                  <a:pt x="9" y="360"/>
                  <a:pt x="9" y="360"/>
                  <a:pt x="9" y="360"/>
                </a:cubicBezTo>
                <a:cubicBezTo>
                  <a:pt x="9" y="360"/>
                  <a:pt x="9" y="360"/>
                  <a:pt x="10" y="358"/>
                </a:cubicBezTo>
                <a:cubicBezTo>
                  <a:pt x="10" y="357"/>
                  <a:pt x="11" y="357"/>
                  <a:pt x="11" y="357"/>
                </a:cubicBezTo>
                <a:cubicBezTo>
                  <a:pt x="11" y="357"/>
                  <a:pt x="11" y="357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7"/>
                  <a:pt x="12" y="357"/>
                  <a:pt x="13" y="358"/>
                </a:cubicBezTo>
                <a:cubicBezTo>
                  <a:pt x="14" y="358"/>
                  <a:pt x="15" y="357"/>
                  <a:pt x="15" y="357"/>
                </a:cubicBezTo>
                <a:cubicBezTo>
                  <a:pt x="16" y="357"/>
                  <a:pt x="16" y="357"/>
                  <a:pt x="16" y="357"/>
                </a:cubicBezTo>
                <a:cubicBezTo>
                  <a:pt x="17" y="358"/>
                  <a:pt x="18" y="358"/>
                  <a:pt x="18" y="358"/>
                </a:cubicBezTo>
                <a:cubicBezTo>
                  <a:pt x="19" y="358"/>
                  <a:pt x="19" y="358"/>
                  <a:pt x="19" y="358"/>
                </a:cubicBezTo>
                <a:cubicBezTo>
                  <a:pt x="19" y="358"/>
                  <a:pt x="19" y="358"/>
                  <a:pt x="19" y="357"/>
                </a:cubicBezTo>
                <a:moveTo>
                  <a:pt x="4" y="358"/>
                </a:moveTo>
                <a:cubicBezTo>
                  <a:pt x="4" y="357"/>
                  <a:pt x="4" y="355"/>
                  <a:pt x="4" y="355"/>
                </a:cubicBezTo>
                <a:cubicBezTo>
                  <a:pt x="4" y="354"/>
                  <a:pt x="4" y="354"/>
                  <a:pt x="4" y="354"/>
                </a:cubicBezTo>
                <a:cubicBezTo>
                  <a:pt x="4" y="354"/>
                  <a:pt x="4" y="353"/>
                  <a:pt x="4" y="353"/>
                </a:cubicBezTo>
                <a:cubicBezTo>
                  <a:pt x="4" y="353"/>
                  <a:pt x="4" y="353"/>
                  <a:pt x="4" y="353"/>
                </a:cubicBezTo>
                <a:cubicBezTo>
                  <a:pt x="3" y="353"/>
                  <a:pt x="3" y="352"/>
                  <a:pt x="3" y="352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4" y="357"/>
                  <a:pt x="4" y="357"/>
                </a:cubicBezTo>
                <a:cubicBezTo>
                  <a:pt x="4" y="358"/>
                  <a:pt x="4" y="359"/>
                  <a:pt x="4" y="360"/>
                </a:cubicBezTo>
                <a:cubicBezTo>
                  <a:pt x="4" y="360"/>
                  <a:pt x="4" y="360"/>
                  <a:pt x="4" y="360"/>
                </a:cubicBezTo>
                <a:cubicBezTo>
                  <a:pt x="4" y="360"/>
                  <a:pt x="4" y="360"/>
                  <a:pt x="4" y="358"/>
                </a:cubicBezTo>
                <a:moveTo>
                  <a:pt x="4" y="343"/>
                </a:moveTo>
                <a:cubicBezTo>
                  <a:pt x="5" y="343"/>
                  <a:pt x="6" y="343"/>
                  <a:pt x="7" y="343"/>
                </a:cubicBezTo>
                <a:cubicBezTo>
                  <a:pt x="7" y="342"/>
                  <a:pt x="7" y="336"/>
                  <a:pt x="6" y="335"/>
                </a:cubicBezTo>
                <a:cubicBezTo>
                  <a:pt x="6" y="335"/>
                  <a:pt x="6" y="335"/>
                  <a:pt x="6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4" y="327"/>
                </a:cubicBezTo>
                <a:cubicBezTo>
                  <a:pt x="4" y="325"/>
                  <a:pt x="4" y="325"/>
                  <a:pt x="4" y="324"/>
                </a:cubicBezTo>
                <a:cubicBezTo>
                  <a:pt x="5" y="323"/>
                  <a:pt x="5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4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2" y="331"/>
                  <a:pt x="3" y="332"/>
                </a:cubicBezTo>
                <a:cubicBezTo>
                  <a:pt x="3" y="331"/>
                  <a:pt x="3" y="330"/>
                  <a:pt x="3" y="329"/>
                </a:cubicBezTo>
                <a:cubicBezTo>
                  <a:pt x="4" y="329"/>
                  <a:pt x="3" y="332"/>
                  <a:pt x="3" y="334"/>
                </a:cubicBezTo>
                <a:cubicBezTo>
                  <a:pt x="3" y="335"/>
                  <a:pt x="3" y="337"/>
                  <a:pt x="4" y="337"/>
                </a:cubicBezTo>
                <a:cubicBezTo>
                  <a:pt x="4" y="337"/>
                  <a:pt x="4" y="337"/>
                  <a:pt x="4" y="337"/>
                </a:cubicBezTo>
                <a:cubicBezTo>
                  <a:pt x="4" y="337"/>
                  <a:pt x="4" y="337"/>
                  <a:pt x="4" y="339"/>
                </a:cubicBezTo>
                <a:cubicBezTo>
                  <a:pt x="4" y="339"/>
                  <a:pt x="4" y="342"/>
                  <a:pt x="4" y="343"/>
                </a:cubicBezTo>
                <a:moveTo>
                  <a:pt x="287" y="80"/>
                </a:moveTo>
                <a:cubicBezTo>
                  <a:pt x="287" y="79"/>
                  <a:pt x="288" y="78"/>
                  <a:pt x="289" y="77"/>
                </a:cubicBezTo>
                <a:cubicBezTo>
                  <a:pt x="289" y="76"/>
                  <a:pt x="289" y="76"/>
                  <a:pt x="289" y="75"/>
                </a:cubicBezTo>
                <a:cubicBezTo>
                  <a:pt x="288" y="75"/>
                  <a:pt x="288" y="75"/>
                  <a:pt x="287" y="74"/>
                </a:cubicBezTo>
                <a:cubicBezTo>
                  <a:pt x="289" y="71"/>
                  <a:pt x="289" y="71"/>
                  <a:pt x="290" y="70"/>
                </a:cubicBezTo>
                <a:cubicBezTo>
                  <a:pt x="289" y="70"/>
                  <a:pt x="288" y="70"/>
                  <a:pt x="287" y="70"/>
                </a:cubicBezTo>
                <a:cubicBezTo>
                  <a:pt x="286" y="70"/>
                  <a:pt x="286" y="70"/>
                  <a:pt x="286" y="70"/>
                </a:cubicBezTo>
                <a:cubicBezTo>
                  <a:pt x="284" y="70"/>
                  <a:pt x="282" y="72"/>
                  <a:pt x="280" y="72"/>
                </a:cubicBezTo>
                <a:cubicBezTo>
                  <a:pt x="279" y="72"/>
                  <a:pt x="279" y="72"/>
                  <a:pt x="278" y="72"/>
                </a:cubicBezTo>
                <a:cubicBezTo>
                  <a:pt x="278" y="71"/>
                  <a:pt x="277" y="71"/>
                  <a:pt x="276" y="71"/>
                </a:cubicBezTo>
                <a:cubicBezTo>
                  <a:pt x="274" y="71"/>
                  <a:pt x="272" y="73"/>
                  <a:pt x="270" y="73"/>
                </a:cubicBezTo>
                <a:cubicBezTo>
                  <a:pt x="270" y="73"/>
                  <a:pt x="269" y="73"/>
                  <a:pt x="268" y="73"/>
                </a:cubicBezTo>
                <a:cubicBezTo>
                  <a:pt x="268" y="72"/>
                  <a:pt x="269" y="72"/>
                  <a:pt x="269" y="71"/>
                </a:cubicBezTo>
                <a:cubicBezTo>
                  <a:pt x="269" y="71"/>
                  <a:pt x="270" y="70"/>
                  <a:pt x="270" y="70"/>
                </a:cubicBezTo>
                <a:cubicBezTo>
                  <a:pt x="270" y="69"/>
                  <a:pt x="270" y="69"/>
                  <a:pt x="270" y="68"/>
                </a:cubicBezTo>
                <a:cubicBezTo>
                  <a:pt x="269" y="69"/>
                  <a:pt x="269" y="69"/>
                  <a:pt x="269" y="69"/>
                </a:cubicBezTo>
                <a:cubicBezTo>
                  <a:pt x="268" y="69"/>
                  <a:pt x="268" y="70"/>
                  <a:pt x="268" y="70"/>
                </a:cubicBezTo>
                <a:cubicBezTo>
                  <a:pt x="268" y="70"/>
                  <a:pt x="262" y="67"/>
                  <a:pt x="258" y="73"/>
                </a:cubicBezTo>
                <a:cubicBezTo>
                  <a:pt x="259" y="73"/>
                  <a:pt x="260" y="73"/>
                  <a:pt x="261" y="73"/>
                </a:cubicBezTo>
                <a:cubicBezTo>
                  <a:pt x="263" y="73"/>
                  <a:pt x="263" y="73"/>
                  <a:pt x="263" y="73"/>
                </a:cubicBezTo>
                <a:cubicBezTo>
                  <a:pt x="263" y="75"/>
                  <a:pt x="263" y="75"/>
                  <a:pt x="263" y="75"/>
                </a:cubicBezTo>
                <a:cubicBezTo>
                  <a:pt x="264" y="76"/>
                  <a:pt x="262" y="76"/>
                  <a:pt x="262" y="77"/>
                </a:cubicBezTo>
                <a:cubicBezTo>
                  <a:pt x="260" y="76"/>
                  <a:pt x="257" y="76"/>
                  <a:pt x="256" y="76"/>
                </a:cubicBezTo>
                <a:cubicBezTo>
                  <a:pt x="255" y="77"/>
                  <a:pt x="255" y="78"/>
                  <a:pt x="254" y="79"/>
                </a:cubicBezTo>
                <a:cubicBezTo>
                  <a:pt x="255" y="78"/>
                  <a:pt x="255" y="78"/>
                  <a:pt x="256" y="78"/>
                </a:cubicBezTo>
                <a:cubicBezTo>
                  <a:pt x="257" y="78"/>
                  <a:pt x="258" y="78"/>
                  <a:pt x="258" y="78"/>
                </a:cubicBezTo>
                <a:cubicBezTo>
                  <a:pt x="259" y="79"/>
                  <a:pt x="259" y="79"/>
                  <a:pt x="259" y="79"/>
                </a:cubicBezTo>
                <a:cubicBezTo>
                  <a:pt x="258" y="80"/>
                  <a:pt x="257" y="81"/>
                  <a:pt x="256" y="82"/>
                </a:cubicBezTo>
                <a:cubicBezTo>
                  <a:pt x="256" y="83"/>
                  <a:pt x="256" y="83"/>
                  <a:pt x="256" y="83"/>
                </a:cubicBezTo>
                <a:cubicBezTo>
                  <a:pt x="256" y="83"/>
                  <a:pt x="257" y="83"/>
                  <a:pt x="257" y="83"/>
                </a:cubicBezTo>
                <a:cubicBezTo>
                  <a:pt x="259" y="83"/>
                  <a:pt x="260" y="83"/>
                  <a:pt x="261" y="83"/>
                </a:cubicBezTo>
                <a:cubicBezTo>
                  <a:pt x="262" y="83"/>
                  <a:pt x="262" y="83"/>
                  <a:pt x="263" y="83"/>
                </a:cubicBezTo>
                <a:cubicBezTo>
                  <a:pt x="264" y="83"/>
                  <a:pt x="264" y="83"/>
                  <a:pt x="264" y="84"/>
                </a:cubicBezTo>
                <a:cubicBezTo>
                  <a:pt x="264" y="84"/>
                  <a:pt x="264" y="86"/>
                  <a:pt x="266" y="86"/>
                </a:cubicBezTo>
                <a:cubicBezTo>
                  <a:pt x="267" y="86"/>
                  <a:pt x="268" y="86"/>
                  <a:pt x="269" y="86"/>
                </a:cubicBezTo>
                <a:cubicBezTo>
                  <a:pt x="270" y="85"/>
                  <a:pt x="270" y="85"/>
                  <a:pt x="272" y="83"/>
                </a:cubicBezTo>
                <a:cubicBezTo>
                  <a:pt x="273" y="83"/>
                  <a:pt x="275" y="82"/>
                  <a:pt x="275" y="82"/>
                </a:cubicBezTo>
                <a:cubicBezTo>
                  <a:pt x="276" y="82"/>
                  <a:pt x="277" y="82"/>
                  <a:pt x="277" y="81"/>
                </a:cubicBezTo>
                <a:cubicBezTo>
                  <a:pt x="278" y="80"/>
                  <a:pt x="279" y="80"/>
                  <a:pt x="281" y="80"/>
                </a:cubicBezTo>
                <a:cubicBezTo>
                  <a:pt x="282" y="79"/>
                  <a:pt x="282" y="79"/>
                  <a:pt x="287" y="80"/>
                </a:cubicBezTo>
                <a:moveTo>
                  <a:pt x="103" y="171"/>
                </a:moveTo>
                <a:cubicBezTo>
                  <a:pt x="104" y="170"/>
                  <a:pt x="104" y="170"/>
                  <a:pt x="104" y="170"/>
                </a:cubicBezTo>
                <a:cubicBezTo>
                  <a:pt x="104" y="169"/>
                  <a:pt x="104" y="169"/>
                  <a:pt x="104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3" y="168"/>
                  <a:pt x="103" y="164"/>
                  <a:pt x="103" y="164"/>
                </a:cubicBezTo>
                <a:cubicBezTo>
                  <a:pt x="103" y="163"/>
                  <a:pt x="103" y="163"/>
                  <a:pt x="101" y="162"/>
                </a:cubicBezTo>
                <a:cubicBezTo>
                  <a:pt x="101" y="162"/>
                  <a:pt x="101" y="162"/>
                  <a:pt x="101" y="161"/>
                </a:cubicBezTo>
                <a:cubicBezTo>
                  <a:pt x="104" y="158"/>
                  <a:pt x="104" y="158"/>
                  <a:pt x="104" y="158"/>
                </a:cubicBezTo>
                <a:cubicBezTo>
                  <a:pt x="105" y="157"/>
                  <a:pt x="106" y="157"/>
                  <a:pt x="106" y="157"/>
                </a:cubicBezTo>
                <a:cubicBezTo>
                  <a:pt x="108" y="155"/>
                  <a:pt x="108" y="154"/>
                  <a:pt x="108" y="153"/>
                </a:cubicBezTo>
                <a:cubicBezTo>
                  <a:pt x="108" y="152"/>
                  <a:pt x="108" y="152"/>
                  <a:pt x="108" y="152"/>
                </a:cubicBezTo>
                <a:cubicBezTo>
                  <a:pt x="108" y="152"/>
                  <a:pt x="106" y="153"/>
                  <a:pt x="106" y="153"/>
                </a:cubicBezTo>
                <a:cubicBezTo>
                  <a:pt x="104" y="155"/>
                  <a:pt x="104" y="157"/>
                  <a:pt x="102" y="158"/>
                </a:cubicBezTo>
                <a:cubicBezTo>
                  <a:pt x="99" y="162"/>
                  <a:pt x="95" y="165"/>
                  <a:pt x="92" y="168"/>
                </a:cubicBezTo>
                <a:cubicBezTo>
                  <a:pt x="90" y="170"/>
                  <a:pt x="90" y="170"/>
                  <a:pt x="88" y="174"/>
                </a:cubicBezTo>
                <a:cubicBezTo>
                  <a:pt x="90" y="175"/>
                  <a:pt x="92" y="175"/>
                  <a:pt x="94" y="175"/>
                </a:cubicBezTo>
                <a:cubicBezTo>
                  <a:pt x="95" y="175"/>
                  <a:pt x="95" y="175"/>
                  <a:pt x="95" y="177"/>
                </a:cubicBezTo>
                <a:cubicBezTo>
                  <a:pt x="94" y="180"/>
                  <a:pt x="95" y="181"/>
                  <a:pt x="95" y="182"/>
                </a:cubicBezTo>
                <a:cubicBezTo>
                  <a:pt x="96" y="181"/>
                  <a:pt x="96" y="181"/>
                  <a:pt x="96" y="181"/>
                </a:cubicBezTo>
                <a:cubicBezTo>
                  <a:pt x="97" y="181"/>
                  <a:pt x="97" y="180"/>
                  <a:pt x="99" y="176"/>
                </a:cubicBezTo>
                <a:cubicBezTo>
                  <a:pt x="101" y="173"/>
                  <a:pt x="101" y="173"/>
                  <a:pt x="103" y="171"/>
                </a:cubicBezTo>
                <a:moveTo>
                  <a:pt x="89" y="162"/>
                </a:move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89" y="161"/>
                  <a:pt x="88" y="161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88" y="160"/>
                  <a:pt x="88" y="160"/>
                  <a:pt x="88" y="159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7" y="158"/>
                  <a:pt x="87" y="159"/>
                  <a:pt x="86" y="159"/>
                </a:cubicBezTo>
                <a:cubicBezTo>
                  <a:pt x="86" y="159"/>
                  <a:pt x="86" y="160"/>
                  <a:pt x="86" y="160"/>
                </a:cubicBezTo>
                <a:cubicBezTo>
                  <a:pt x="86" y="161"/>
                  <a:pt x="86" y="161"/>
                  <a:pt x="86" y="162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6"/>
                  <a:pt x="85" y="166"/>
                  <a:pt x="89" y="162"/>
                </a:cubicBezTo>
                <a:moveTo>
                  <a:pt x="363" y="4"/>
                </a:move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1" y="3"/>
                </a:cubicBezTo>
                <a:cubicBezTo>
                  <a:pt x="361" y="3"/>
                  <a:pt x="356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3" y="4"/>
                </a:cubicBezTo>
                <a:cubicBezTo>
                  <a:pt x="351" y="5"/>
                  <a:pt x="349" y="5"/>
                  <a:pt x="348" y="6"/>
                </a:cubicBezTo>
                <a:cubicBezTo>
                  <a:pt x="350" y="5"/>
                  <a:pt x="352" y="5"/>
                  <a:pt x="354" y="4"/>
                </a:cubicBezTo>
                <a:cubicBezTo>
                  <a:pt x="354" y="4"/>
                  <a:pt x="355" y="4"/>
                  <a:pt x="355" y="4"/>
                </a:cubicBezTo>
                <a:cubicBezTo>
                  <a:pt x="358" y="3"/>
                  <a:pt x="358" y="3"/>
                  <a:pt x="360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7" y="3"/>
                  <a:pt x="354" y="3"/>
                  <a:pt x="352" y="4"/>
                </a:cubicBezTo>
                <a:cubicBezTo>
                  <a:pt x="354" y="3"/>
                  <a:pt x="354" y="3"/>
                  <a:pt x="355" y="3"/>
                </a:cubicBezTo>
                <a:cubicBezTo>
                  <a:pt x="355" y="3"/>
                  <a:pt x="355" y="3"/>
                  <a:pt x="356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6" y="3"/>
                  <a:pt x="356" y="3"/>
                </a:cubicBezTo>
                <a:cubicBezTo>
                  <a:pt x="355" y="3"/>
                  <a:pt x="355" y="3"/>
                  <a:pt x="354" y="3"/>
                </a:cubicBezTo>
                <a:cubicBezTo>
                  <a:pt x="354" y="3"/>
                  <a:pt x="353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0" y="3"/>
                  <a:pt x="350" y="3"/>
                </a:cubicBezTo>
                <a:cubicBezTo>
                  <a:pt x="351" y="3"/>
                  <a:pt x="353" y="2"/>
                  <a:pt x="355" y="2"/>
                </a:cubicBezTo>
                <a:cubicBezTo>
                  <a:pt x="356" y="2"/>
                  <a:pt x="356" y="2"/>
                  <a:pt x="358" y="2"/>
                </a:cubicBezTo>
                <a:cubicBezTo>
                  <a:pt x="359" y="2"/>
                  <a:pt x="359" y="2"/>
                  <a:pt x="359" y="2"/>
                </a:cubicBezTo>
                <a:cubicBezTo>
                  <a:pt x="359" y="2"/>
                  <a:pt x="360" y="2"/>
                  <a:pt x="361" y="2"/>
                </a:cubicBezTo>
                <a:cubicBezTo>
                  <a:pt x="362" y="2"/>
                  <a:pt x="362" y="2"/>
                  <a:pt x="364" y="2"/>
                </a:cubicBezTo>
                <a:cubicBezTo>
                  <a:pt x="364" y="2"/>
                  <a:pt x="365" y="2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5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3" y="1"/>
                  <a:pt x="363" y="1"/>
                  <a:pt x="363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4" y="1"/>
                  <a:pt x="364" y="1"/>
                  <a:pt x="365" y="1"/>
                </a:cubicBezTo>
                <a:cubicBezTo>
                  <a:pt x="365" y="1"/>
                  <a:pt x="366" y="1"/>
                  <a:pt x="366" y="1"/>
                </a:cubicBezTo>
                <a:cubicBezTo>
                  <a:pt x="367" y="1"/>
                  <a:pt x="367" y="1"/>
                  <a:pt x="368" y="1"/>
                </a:cubicBezTo>
                <a:cubicBezTo>
                  <a:pt x="369" y="1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69" y="0"/>
                </a:cubicBezTo>
                <a:cubicBezTo>
                  <a:pt x="369" y="0"/>
                  <a:pt x="368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5" y="0"/>
                  <a:pt x="363" y="1"/>
                  <a:pt x="362" y="1"/>
                </a:cubicBezTo>
                <a:cubicBezTo>
                  <a:pt x="361" y="1"/>
                  <a:pt x="361" y="1"/>
                  <a:pt x="362" y="0"/>
                </a:cubicBezTo>
                <a:cubicBezTo>
                  <a:pt x="362" y="0"/>
                  <a:pt x="363" y="0"/>
                  <a:pt x="363" y="0"/>
                </a:cubicBezTo>
                <a:cubicBezTo>
                  <a:pt x="363" y="0"/>
                  <a:pt x="362" y="0"/>
                  <a:pt x="361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59" y="0"/>
                  <a:pt x="359" y="1"/>
                  <a:pt x="358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5" y="1"/>
                  <a:pt x="354" y="1"/>
                  <a:pt x="353" y="1"/>
                </a:cubicBezTo>
                <a:cubicBezTo>
                  <a:pt x="353" y="1"/>
                  <a:pt x="353" y="1"/>
                  <a:pt x="353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0" y="1"/>
                  <a:pt x="350" y="1"/>
                </a:cubicBezTo>
                <a:cubicBezTo>
                  <a:pt x="349" y="1"/>
                  <a:pt x="348" y="1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4" y="2"/>
                  <a:pt x="344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2" y="2"/>
                  <a:pt x="341" y="2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6" y="1"/>
                </a:cubicBezTo>
                <a:cubicBezTo>
                  <a:pt x="345" y="2"/>
                  <a:pt x="344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39" y="2"/>
                  <a:pt x="338" y="3"/>
                </a:cubicBezTo>
                <a:cubicBezTo>
                  <a:pt x="338" y="3"/>
                  <a:pt x="338" y="3"/>
                  <a:pt x="338" y="3"/>
                </a:cubicBezTo>
                <a:cubicBezTo>
                  <a:pt x="337" y="3"/>
                  <a:pt x="337" y="3"/>
                  <a:pt x="337" y="3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40" y="2"/>
                  <a:pt x="340" y="2"/>
                </a:cubicBezTo>
                <a:cubicBezTo>
                  <a:pt x="341" y="2"/>
                  <a:pt x="341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1"/>
                  <a:pt x="346" y="1"/>
                  <a:pt x="346" y="1"/>
                </a:cubicBezTo>
                <a:cubicBezTo>
                  <a:pt x="347" y="1"/>
                  <a:pt x="347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2"/>
                  <a:pt x="343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6" y="3"/>
                  <a:pt x="336" y="3"/>
                  <a:pt x="336" y="3"/>
                </a:cubicBezTo>
                <a:cubicBezTo>
                  <a:pt x="336" y="2"/>
                  <a:pt x="336" y="2"/>
                  <a:pt x="336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6" y="2"/>
                  <a:pt x="336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4" y="2"/>
                  <a:pt x="334" y="2"/>
                  <a:pt x="334" y="2"/>
                </a:cubicBezTo>
                <a:cubicBezTo>
                  <a:pt x="332" y="3"/>
                  <a:pt x="331" y="3"/>
                  <a:pt x="329" y="3"/>
                </a:cubicBezTo>
                <a:cubicBezTo>
                  <a:pt x="329" y="3"/>
                  <a:pt x="329" y="3"/>
                  <a:pt x="329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29" y="3"/>
                  <a:pt x="328" y="3"/>
                </a:cubicBezTo>
                <a:cubicBezTo>
                  <a:pt x="327" y="3"/>
                  <a:pt x="326" y="3"/>
                  <a:pt x="325" y="3"/>
                </a:cubicBezTo>
                <a:cubicBezTo>
                  <a:pt x="325" y="3"/>
                  <a:pt x="324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19" y="4"/>
                  <a:pt x="319" y="4"/>
                  <a:pt x="319" y="4"/>
                </a:cubicBezTo>
                <a:cubicBezTo>
                  <a:pt x="319" y="4"/>
                  <a:pt x="318" y="4"/>
                  <a:pt x="317" y="5"/>
                </a:cubicBezTo>
                <a:cubicBezTo>
                  <a:pt x="317" y="5"/>
                  <a:pt x="317" y="5"/>
                  <a:pt x="317" y="5"/>
                </a:cubicBezTo>
                <a:cubicBezTo>
                  <a:pt x="316" y="5"/>
                  <a:pt x="315" y="5"/>
                  <a:pt x="315" y="5"/>
                </a:cubicBezTo>
                <a:cubicBezTo>
                  <a:pt x="315" y="5"/>
                  <a:pt x="315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3" y="5"/>
                  <a:pt x="313" y="5"/>
                  <a:pt x="313" y="5"/>
                </a:cubicBezTo>
                <a:cubicBezTo>
                  <a:pt x="313" y="5"/>
                  <a:pt x="313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4" y="5"/>
                  <a:pt x="313" y="6"/>
                  <a:pt x="312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0" y="6"/>
                  <a:pt x="310" y="6"/>
                  <a:pt x="310" y="6"/>
                </a:cubicBezTo>
                <a:cubicBezTo>
                  <a:pt x="309" y="6"/>
                  <a:pt x="308" y="6"/>
                  <a:pt x="307" y="7"/>
                </a:cubicBezTo>
                <a:cubicBezTo>
                  <a:pt x="306" y="7"/>
                  <a:pt x="305" y="7"/>
                  <a:pt x="305" y="7"/>
                </a:cubicBezTo>
                <a:cubicBezTo>
                  <a:pt x="304" y="7"/>
                  <a:pt x="304" y="7"/>
                  <a:pt x="304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7"/>
                  <a:pt x="302" y="7"/>
                  <a:pt x="302" y="7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8"/>
                  <a:pt x="301" y="8"/>
                  <a:pt x="301" y="8"/>
                </a:cubicBezTo>
                <a:cubicBezTo>
                  <a:pt x="300" y="8"/>
                  <a:pt x="300" y="8"/>
                  <a:pt x="300" y="8"/>
                </a:cubicBezTo>
                <a:cubicBezTo>
                  <a:pt x="300" y="8"/>
                  <a:pt x="300" y="8"/>
                  <a:pt x="299" y="8"/>
                </a:cubicBezTo>
                <a:cubicBezTo>
                  <a:pt x="299" y="8"/>
                  <a:pt x="298" y="8"/>
                  <a:pt x="298" y="8"/>
                </a:cubicBezTo>
                <a:cubicBezTo>
                  <a:pt x="298" y="8"/>
                  <a:pt x="298" y="8"/>
                  <a:pt x="298" y="8"/>
                </a:cubicBezTo>
                <a:cubicBezTo>
                  <a:pt x="298" y="8"/>
                  <a:pt x="298" y="8"/>
                  <a:pt x="297" y="8"/>
                </a:cubicBezTo>
                <a:cubicBezTo>
                  <a:pt x="296" y="8"/>
                  <a:pt x="296" y="8"/>
                  <a:pt x="296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9"/>
                  <a:pt x="295" y="9"/>
                  <a:pt x="295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3" y="9"/>
                  <a:pt x="293" y="9"/>
                  <a:pt x="293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89" y="10"/>
                  <a:pt x="287" y="11"/>
                  <a:pt x="284" y="11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4" y="12"/>
                  <a:pt x="284" y="12"/>
                  <a:pt x="284" y="12"/>
                </a:cubicBezTo>
                <a:cubicBezTo>
                  <a:pt x="284" y="12"/>
                  <a:pt x="284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4" y="12"/>
                  <a:pt x="283" y="12"/>
                  <a:pt x="282" y="13"/>
                </a:cubicBezTo>
                <a:cubicBezTo>
                  <a:pt x="282" y="13"/>
                  <a:pt x="282" y="13"/>
                  <a:pt x="281" y="13"/>
                </a:cubicBezTo>
                <a:cubicBezTo>
                  <a:pt x="281" y="13"/>
                  <a:pt x="281" y="13"/>
                  <a:pt x="281" y="13"/>
                </a:cubicBezTo>
                <a:cubicBezTo>
                  <a:pt x="280" y="13"/>
                  <a:pt x="280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7" y="13"/>
                </a:cubicBezTo>
                <a:cubicBezTo>
                  <a:pt x="277" y="13"/>
                  <a:pt x="277" y="13"/>
                  <a:pt x="277" y="13"/>
                </a:cubicBezTo>
                <a:cubicBezTo>
                  <a:pt x="276" y="14"/>
                  <a:pt x="275" y="14"/>
                  <a:pt x="274" y="14"/>
                </a:cubicBezTo>
                <a:cubicBezTo>
                  <a:pt x="274" y="14"/>
                  <a:pt x="274" y="14"/>
                  <a:pt x="274" y="14"/>
                </a:cubicBezTo>
                <a:cubicBezTo>
                  <a:pt x="273" y="15"/>
                  <a:pt x="273" y="15"/>
                  <a:pt x="271" y="15"/>
                </a:cubicBezTo>
                <a:cubicBezTo>
                  <a:pt x="271" y="16"/>
                  <a:pt x="271" y="16"/>
                  <a:pt x="271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8" y="16"/>
                  <a:pt x="268" y="16"/>
                  <a:pt x="268" y="16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6" y="18"/>
                  <a:pt x="266" y="18"/>
                  <a:pt x="266" y="18"/>
                </a:cubicBezTo>
                <a:cubicBezTo>
                  <a:pt x="266" y="17"/>
                  <a:pt x="267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2" y="16"/>
                  <a:pt x="272" y="16"/>
                  <a:pt x="272" y="16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8"/>
                  <a:pt x="271" y="18"/>
                  <a:pt x="271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69" y="19"/>
                  <a:pt x="269" y="19"/>
                  <a:pt x="269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20"/>
                  <a:pt x="268" y="20"/>
                  <a:pt x="268" y="20"/>
                </a:cubicBezTo>
                <a:cubicBezTo>
                  <a:pt x="267" y="20"/>
                  <a:pt x="267" y="20"/>
                  <a:pt x="267" y="20"/>
                </a:cubicBezTo>
                <a:cubicBezTo>
                  <a:pt x="266" y="21"/>
                  <a:pt x="264" y="21"/>
                  <a:pt x="263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0" y="23"/>
                  <a:pt x="260" y="23"/>
                  <a:pt x="259" y="24"/>
                </a:cubicBezTo>
                <a:cubicBezTo>
                  <a:pt x="259" y="24"/>
                  <a:pt x="259" y="24"/>
                  <a:pt x="259" y="24"/>
                </a:cubicBezTo>
                <a:cubicBezTo>
                  <a:pt x="259" y="24"/>
                  <a:pt x="258" y="24"/>
                  <a:pt x="258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6" y="25"/>
                  <a:pt x="256" y="25"/>
                  <a:pt x="256" y="25"/>
                </a:cubicBezTo>
                <a:cubicBezTo>
                  <a:pt x="256" y="26"/>
                  <a:pt x="255" y="26"/>
                  <a:pt x="254" y="26"/>
                </a:cubicBezTo>
                <a:cubicBezTo>
                  <a:pt x="254" y="27"/>
                  <a:pt x="253" y="27"/>
                  <a:pt x="252" y="27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51" y="28"/>
                  <a:pt x="251" y="28"/>
                  <a:pt x="251" y="28"/>
                </a:cubicBezTo>
                <a:cubicBezTo>
                  <a:pt x="251" y="28"/>
                  <a:pt x="251" y="28"/>
                  <a:pt x="250" y="29"/>
                </a:cubicBezTo>
                <a:cubicBezTo>
                  <a:pt x="249" y="29"/>
                  <a:pt x="249" y="29"/>
                  <a:pt x="247" y="30"/>
                </a:cubicBezTo>
                <a:cubicBezTo>
                  <a:pt x="246" y="31"/>
                  <a:pt x="245" y="31"/>
                  <a:pt x="244" y="32"/>
                </a:cubicBezTo>
                <a:cubicBezTo>
                  <a:pt x="243" y="32"/>
                  <a:pt x="242" y="32"/>
                  <a:pt x="242" y="33"/>
                </a:cubicBezTo>
                <a:cubicBezTo>
                  <a:pt x="242" y="33"/>
                  <a:pt x="242" y="33"/>
                  <a:pt x="242" y="33"/>
                </a:cubicBezTo>
                <a:cubicBezTo>
                  <a:pt x="242" y="33"/>
                  <a:pt x="241" y="33"/>
                  <a:pt x="240" y="34"/>
                </a:cubicBezTo>
                <a:cubicBezTo>
                  <a:pt x="239" y="34"/>
                  <a:pt x="239" y="34"/>
                  <a:pt x="239" y="34"/>
                </a:cubicBezTo>
                <a:cubicBezTo>
                  <a:pt x="238" y="35"/>
                  <a:pt x="237" y="35"/>
                  <a:pt x="235" y="36"/>
                </a:cubicBezTo>
                <a:cubicBezTo>
                  <a:pt x="235" y="36"/>
                  <a:pt x="235" y="36"/>
                  <a:pt x="235" y="36"/>
                </a:cubicBezTo>
                <a:cubicBezTo>
                  <a:pt x="234" y="36"/>
                  <a:pt x="233" y="37"/>
                  <a:pt x="233" y="37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3" y="38"/>
                  <a:pt x="233" y="38"/>
                  <a:pt x="234" y="38"/>
                </a:cubicBezTo>
                <a:cubicBezTo>
                  <a:pt x="235" y="37"/>
                  <a:pt x="235" y="37"/>
                  <a:pt x="237" y="38"/>
                </a:cubicBezTo>
                <a:cubicBezTo>
                  <a:pt x="234" y="39"/>
                  <a:pt x="234" y="39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2" y="42"/>
                  <a:pt x="232" y="42"/>
                  <a:pt x="231" y="43"/>
                </a:cubicBezTo>
                <a:cubicBezTo>
                  <a:pt x="230" y="43"/>
                  <a:pt x="230" y="43"/>
                  <a:pt x="230" y="43"/>
                </a:cubicBezTo>
                <a:cubicBezTo>
                  <a:pt x="230" y="43"/>
                  <a:pt x="230" y="43"/>
                  <a:pt x="229" y="43"/>
                </a:cubicBezTo>
                <a:cubicBezTo>
                  <a:pt x="229" y="43"/>
                  <a:pt x="229" y="43"/>
                  <a:pt x="229" y="43"/>
                </a:cubicBezTo>
                <a:cubicBezTo>
                  <a:pt x="229" y="43"/>
                  <a:pt x="229" y="43"/>
                  <a:pt x="228" y="42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19" y="46"/>
                  <a:pt x="219" y="46"/>
                  <a:pt x="219" y="46"/>
                </a:cubicBezTo>
                <a:cubicBezTo>
                  <a:pt x="219" y="47"/>
                  <a:pt x="219" y="47"/>
                  <a:pt x="217" y="49"/>
                </a:cubicBezTo>
                <a:cubicBezTo>
                  <a:pt x="220" y="48"/>
                  <a:pt x="220" y="48"/>
                  <a:pt x="221" y="48"/>
                </a:cubicBezTo>
                <a:cubicBezTo>
                  <a:pt x="222" y="47"/>
                  <a:pt x="223" y="46"/>
                  <a:pt x="224" y="46"/>
                </a:cubicBezTo>
                <a:cubicBezTo>
                  <a:pt x="224" y="45"/>
                  <a:pt x="224" y="45"/>
                  <a:pt x="224" y="45"/>
                </a:cubicBezTo>
                <a:cubicBezTo>
                  <a:pt x="225" y="44"/>
                  <a:pt x="225" y="44"/>
                  <a:pt x="225" y="44"/>
                </a:cubicBezTo>
                <a:cubicBezTo>
                  <a:pt x="225" y="44"/>
                  <a:pt x="225" y="44"/>
                  <a:pt x="226" y="44"/>
                </a:cubicBezTo>
                <a:cubicBezTo>
                  <a:pt x="226" y="45"/>
                  <a:pt x="226" y="45"/>
                  <a:pt x="226" y="45"/>
                </a:cubicBezTo>
                <a:cubicBezTo>
                  <a:pt x="226" y="45"/>
                  <a:pt x="226" y="45"/>
                  <a:pt x="227" y="46"/>
                </a:cubicBezTo>
                <a:cubicBezTo>
                  <a:pt x="226" y="46"/>
                  <a:pt x="226" y="46"/>
                  <a:pt x="226" y="46"/>
                </a:cubicBezTo>
                <a:cubicBezTo>
                  <a:pt x="226" y="46"/>
                  <a:pt x="225" y="47"/>
                  <a:pt x="225" y="47"/>
                </a:cubicBezTo>
                <a:cubicBezTo>
                  <a:pt x="224" y="47"/>
                  <a:pt x="223" y="48"/>
                  <a:pt x="222" y="48"/>
                </a:cubicBezTo>
                <a:cubicBezTo>
                  <a:pt x="222" y="48"/>
                  <a:pt x="222" y="48"/>
                  <a:pt x="221" y="49"/>
                </a:cubicBezTo>
                <a:cubicBezTo>
                  <a:pt x="221" y="49"/>
                  <a:pt x="220" y="50"/>
                  <a:pt x="220" y="50"/>
                </a:cubicBezTo>
                <a:cubicBezTo>
                  <a:pt x="219" y="51"/>
                  <a:pt x="218" y="52"/>
                  <a:pt x="217" y="52"/>
                </a:cubicBezTo>
                <a:cubicBezTo>
                  <a:pt x="217" y="52"/>
                  <a:pt x="216" y="52"/>
                  <a:pt x="215" y="52"/>
                </a:cubicBezTo>
                <a:cubicBezTo>
                  <a:pt x="215" y="52"/>
                  <a:pt x="214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2" y="53"/>
                </a:cubicBezTo>
                <a:cubicBezTo>
                  <a:pt x="211" y="54"/>
                  <a:pt x="209" y="55"/>
                  <a:pt x="208" y="55"/>
                </a:cubicBezTo>
                <a:cubicBezTo>
                  <a:pt x="206" y="56"/>
                  <a:pt x="204" y="56"/>
                  <a:pt x="203" y="58"/>
                </a:cubicBezTo>
                <a:cubicBezTo>
                  <a:pt x="203" y="58"/>
                  <a:pt x="203" y="58"/>
                  <a:pt x="202" y="59"/>
                </a:cubicBezTo>
                <a:cubicBezTo>
                  <a:pt x="193" y="66"/>
                  <a:pt x="193" y="66"/>
                  <a:pt x="193" y="67"/>
                </a:cubicBezTo>
                <a:cubicBezTo>
                  <a:pt x="194" y="67"/>
                  <a:pt x="194" y="67"/>
                  <a:pt x="195" y="67"/>
                </a:cubicBezTo>
                <a:cubicBezTo>
                  <a:pt x="195" y="67"/>
                  <a:pt x="195" y="67"/>
                  <a:pt x="195" y="67"/>
                </a:cubicBezTo>
                <a:cubicBezTo>
                  <a:pt x="195" y="68"/>
                  <a:pt x="194" y="68"/>
                  <a:pt x="194" y="69"/>
                </a:cubicBezTo>
                <a:cubicBezTo>
                  <a:pt x="193" y="69"/>
                  <a:pt x="193" y="68"/>
                  <a:pt x="193" y="69"/>
                </a:cubicBezTo>
                <a:cubicBezTo>
                  <a:pt x="187" y="73"/>
                  <a:pt x="187" y="73"/>
                  <a:pt x="186" y="74"/>
                </a:cubicBezTo>
                <a:cubicBezTo>
                  <a:pt x="188" y="74"/>
                  <a:pt x="189" y="72"/>
                  <a:pt x="191" y="73"/>
                </a:cubicBezTo>
                <a:cubicBezTo>
                  <a:pt x="190" y="73"/>
                  <a:pt x="189" y="74"/>
                  <a:pt x="187" y="76"/>
                </a:cubicBezTo>
                <a:cubicBezTo>
                  <a:pt x="182" y="79"/>
                  <a:pt x="178" y="81"/>
                  <a:pt x="173" y="94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3" y="95"/>
                  <a:pt x="173" y="96"/>
                  <a:pt x="173" y="97"/>
                </a:cubicBezTo>
                <a:cubicBezTo>
                  <a:pt x="174" y="97"/>
                  <a:pt x="174" y="97"/>
                  <a:pt x="175" y="96"/>
                </a:cubicBezTo>
                <a:cubicBezTo>
                  <a:pt x="175" y="96"/>
                  <a:pt x="175" y="96"/>
                  <a:pt x="176" y="96"/>
                </a:cubicBezTo>
                <a:cubicBezTo>
                  <a:pt x="176" y="96"/>
                  <a:pt x="176" y="96"/>
                  <a:pt x="177" y="97"/>
                </a:cubicBezTo>
                <a:cubicBezTo>
                  <a:pt x="176" y="97"/>
                  <a:pt x="176" y="98"/>
                  <a:pt x="175" y="99"/>
                </a:cubicBezTo>
                <a:cubicBezTo>
                  <a:pt x="176" y="99"/>
                  <a:pt x="176" y="100"/>
                  <a:pt x="177" y="100"/>
                </a:cubicBezTo>
                <a:cubicBezTo>
                  <a:pt x="176" y="101"/>
                  <a:pt x="176" y="102"/>
                  <a:pt x="176" y="102"/>
                </a:cubicBezTo>
                <a:cubicBezTo>
                  <a:pt x="177" y="102"/>
                  <a:pt x="180" y="102"/>
                  <a:pt x="182" y="100"/>
                </a:cubicBezTo>
                <a:cubicBezTo>
                  <a:pt x="182" y="100"/>
                  <a:pt x="182" y="99"/>
                  <a:pt x="183" y="99"/>
                </a:cubicBezTo>
                <a:cubicBezTo>
                  <a:pt x="194" y="85"/>
                  <a:pt x="196" y="85"/>
                  <a:pt x="197" y="85"/>
                </a:cubicBezTo>
                <a:cubicBezTo>
                  <a:pt x="197" y="85"/>
                  <a:pt x="198" y="85"/>
                  <a:pt x="198" y="85"/>
                </a:cubicBezTo>
                <a:cubicBezTo>
                  <a:pt x="201" y="85"/>
                  <a:pt x="203" y="82"/>
                  <a:pt x="205" y="81"/>
                </a:cubicBezTo>
                <a:cubicBezTo>
                  <a:pt x="206" y="80"/>
                  <a:pt x="208" y="79"/>
                  <a:pt x="209" y="77"/>
                </a:cubicBezTo>
                <a:cubicBezTo>
                  <a:pt x="211" y="76"/>
                  <a:pt x="211" y="76"/>
                  <a:pt x="220" y="70"/>
                </a:cubicBezTo>
                <a:cubicBezTo>
                  <a:pt x="221" y="70"/>
                  <a:pt x="222" y="70"/>
                  <a:pt x="223" y="70"/>
                </a:cubicBezTo>
                <a:cubicBezTo>
                  <a:pt x="224" y="68"/>
                  <a:pt x="224" y="68"/>
                  <a:pt x="225" y="67"/>
                </a:cubicBezTo>
                <a:cubicBezTo>
                  <a:pt x="226" y="67"/>
                  <a:pt x="226" y="67"/>
                  <a:pt x="227" y="68"/>
                </a:cubicBezTo>
                <a:cubicBezTo>
                  <a:pt x="225" y="69"/>
                  <a:pt x="225" y="69"/>
                  <a:pt x="225" y="70"/>
                </a:cubicBezTo>
                <a:cubicBezTo>
                  <a:pt x="228" y="71"/>
                  <a:pt x="229" y="68"/>
                  <a:pt x="232" y="67"/>
                </a:cubicBezTo>
                <a:cubicBezTo>
                  <a:pt x="232" y="67"/>
                  <a:pt x="232" y="67"/>
                  <a:pt x="233" y="67"/>
                </a:cubicBezTo>
                <a:cubicBezTo>
                  <a:pt x="234" y="67"/>
                  <a:pt x="234" y="67"/>
                  <a:pt x="235" y="66"/>
                </a:cubicBezTo>
                <a:cubicBezTo>
                  <a:pt x="237" y="65"/>
                  <a:pt x="239" y="64"/>
                  <a:pt x="241" y="63"/>
                </a:cubicBezTo>
                <a:cubicBezTo>
                  <a:pt x="242" y="63"/>
                  <a:pt x="242" y="63"/>
                  <a:pt x="245" y="61"/>
                </a:cubicBezTo>
                <a:cubicBezTo>
                  <a:pt x="247" y="61"/>
                  <a:pt x="247" y="61"/>
                  <a:pt x="247" y="61"/>
                </a:cubicBezTo>
                <a:cubicBezTo>
                  <a:pt x="247" y="60"/>
                  <a:pt x="247" y="60"/>
                  <a:pt x="248" y="60"/>
                </a:cubicBezTo>
                <a:cubicBezTo>
                  <a:pt x="251" y="58"/>
                  <a:pt x="251" y="58"/>
                  <a:pt x="252" y="57"/>
                </a:cubicBezTo>
                <a:cubicBezTo>
                  <a:pt x="252" y="56"/>
                  <a:pt x="252" y="56"/>
                  <a:pt x="252" y="56"/>
                </a:cubicBezTo>
                <a:cubicBezTo>
                  <a:pt x="252" y="56"/>
                  <a:pt x="252" y="56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8"/>
                  <a:pt x="254" y="58"/>
                  <a:pt x="255" y="58"/>
                </a:cubicBezTo>
                <a:cubicBezTo>
                  <a:pt x="255" y="59"/>
                  <a:pt x="255" y="59"/>
                  <a:pt x="255" y="59"/>
                </a:cubicBezTo>
                <a:cubicBezTo>
                  <a:pt x="263" y="59"/>
                  <a:pt x="269" y="53"/>
                  <a:pt x="276" y="51"/>
                </a:cubicBezTo>
                <a:cubicBezTo>
                  <a:pt x="277" y="51"/>
                  <a:pt x="278" y="51"/>
                  <a:pt x="280" y="51"/>
                </a:cubicBezTo>
                <a:cubicBezTo>
                  <a:pt x="283" y="50"/>
                  <a:pt x="283" y="50"/>
                  <a:pt x="284" y="49"/>
                </a:cubicBezTo>
                <a:cubicBezTo>
                  <a:pt x="283" y="49"/>
                  <a:pt x="283" y="49"/>
                  <a:pt x="283" y="49"/>
                </a:cubicBezTo>
                <a:cubicBezTo>
                  <a:pt x="283" y="49"/>
                  <a:pt x="282" y="49"/>
                  <a:pt x="281" y="50"/>
                </a:cubicBezTo>
                <a:cubicBezTo>
                  <a:pt x="280" y="50"/>
                  <a:pt x="280" y="50"/>
                  <a:pt x="280" y="50"/>
                </a:cubicBezTo>
                <a:cubicBezTo>
                  <a:pt x="280" y="50"/>
                  <a:pt x="280" y="50"/>
                  <a:pt x="279" y="50"/>
                </a:cubicBezTo>
                <a:cubicBezTo>
                  <a:pt x="279" y="49"/>
                  <a:pt x="279" y="49"/>
                  <a:pt x="279" y="49"/>
                </a:cubicBezTo>
                <a:cubicBezTo>
                  <a:pt x="279" y="49"/>
                  <a:pt x="278" y="49"/>
                  <a:pt x="278" y="49"/>
                </a:cubicBezTo>
                <a:cubicBezTo>
                  <a:pt x="277" y="48"/>
                  <a:pt x="277" y="48"/>
                  <a:pt x="276" y="48"/>
                </a:cubicBezTo>
                <a:cubicBezTo>
                  <a:pt x="276" y="47"/>
                  <a:pt x="276" y="47"/>
                  <a:pt x="276" y="47"/>
                </a:cubicBezTo>
                <a:cubicBezTo>
                  <a:pt x="277" y="46"/>
                  <a:pt x="277" y="46"/>
                  <a:pt x="277" y="46"/>
                </a:cubicBezTo>
                <a:cubicBezTo>
                  <a:pt x="277" y="46"/>
                  <a:pt x="278" y="46"/>
                  <a:pt x="279" y="45"/>
                </a:cubicBezTo>
                <a:cubicBezTo>
                  <a:pt x="280" y="45"/>
                  <a:pt x="280" y="45"/>
                  <a:pt x="280" y="45"/>
                </a:cubicBezTo>
                <a:cubicBezTo>
                  <a:pt x="281" y="45"/>
                  <a:pt x="283" y="44"/>
                  <a:pt x="285" y="44"/>
                </a:cubicBezTo>
                <a:cubicBezTo>
                  <a:pt x="283" y="46"/>
                  <a:pt x="283" y="46"/>
                  <a:pt x="283" y="47"/>
                </a:cubicBezTo>
                <a:cubicBezTo>
                  <a:pt x="283" y="48"/>
                  <a:pt x="283" y="48"/>
                  <a:pt x="283" y="48"/>
                </a:cubicBezTo>
                <a:cubicBezTo>
                  <a:pt x="284" y="47"/>
                  <a:pt x="284" y="47"/>
                  <a:pt x="284" y="47"/>
                </a:cubicBezTo>
                <a:cubicBezTo>
                  <a:pt x="286" y="45"/>
                  <a:pt x="293" y="46"/>
                  <a:pt x="291" y="42"/>
                </a:cubicBezTo>
                <a:cubicBezTo>
                  <a:pt x="293" y="38"/>
                  <a:pt x="293" y="38"/>
                  <a:pt x="293" y="37"/>
                </a:cubicBezTo>
                <a:cubicBezTo>
                  <a:pt x="294" y="37"/>
                  <a:pt x="294" y="37"/>
                  <a:pt x="294" y="37"/>
                </a:cubicBezTo>
                <a:cubicBezTo>
                  <a:pt x="294" y="38"/>
                  <a:pt x="294" y="38"/>
                  <a:pt x="294" y="38"/>
                </a:cubicBezTo>
                <a:cubicBezTo>
                  <a:pt x="295" y="38"/>
                  <a:pt x="295" y="38"/>
                  <a:pt x="296" y="38"/>
                </a:cubicBezTo>
                <a:cubicBezTo>
                  <a:pt x="297" y="38"/>
                  <a:pt x="297" y="38"/>
                  <a:pt x="298" y="36"/>
                </a:cubicBezTo>
                <a:cubicBezTo>
                  <a:pt x="299" y="36"/>
                  <a:pt x="299" y="36"/>
                  <a:pt x="299" y="35"/>
                </a:cubicBezTo>
                <a:cubicBezTo>
                  <a:pt x="300" y="35"/>
                  <a:pt x="301" y="34"/>
                  <a:pt x="301" y="34"/>
                </a:cubicBezTo>
                <a:cubicBezTo>
                  <a:pt x="300" y="34"/>
                  <a:pt x="300" y="34"/>
                  <a:pt x="298" y="34"/>
                </a:cubicBezTo>
                <a:cubicBezTo>
                  <a:pt x="297" y="34"/>
                  <a:pt x="297" y="34"/>
                  <a:pt x="296" y="34"/>
                </a:cubicBezTo>
                <a:cubicBezTo>
                  <a:pt x="297" y="34"/>
                  <a:pt x="297" y="34"/>
                  <a:pt x="299" y="33"/>
                </a:cubicBezTo>
                <a:cubicBezTo>
                  <a:pt x="299" y="33"/>
                  <a:pt x="299" y="32"/>
                  <a:pt x="299" y="32"/>
                </a:cubicBezTo>
                <a:cubicBezTo>
                  <a:pt x="300" y="32"/>
                  <a:pt x="300" y="32"/>
                  <a:pt x="300" y="32"/>
                </a:cubicBezTo>
                <a:cubicBezTo>
                  <a:pt x="301" y="32"/>
                  <a:pt x="301" y="32"/>
                  <a:pt x="302" y="32"/>
                </a:cubicBezTo>
                <a:cubicBezTo>
                  <a:pt x="301" y="32"/>
                  <a:pt x="301" y="33"/>
                  <a:pt x="300" y="33"/>
                </a:cubicBezTo>
                <a:cubicBezTo>
                  <a:pt x="300" y="33"/>
                  <a:pt x="301" y="33"/>
                  <a:pt x="302" y="33"/>
                </a:cubicBezTo>
                <a:cubicBezTo>
                  <a:pt x="303" y="33"/>
                  <a:pt x="303" y="32"/>
                  <a:pt x="304" y="32"/>
                </a:cubicBezTo>
                <a:cubicBezTo>
                  <a:pt x="304" y="32"/>
                  <a:pt x="304" y="32"/>
                  <a:pt x="305" y="33"/>
                </a:cubicBezTo>
                <a:cubicBezTo>
                  <a:pt x="308" y="32"/>
                  <a:pt x="309" y="31"/>
                  <a:pt x="309" y="30"/>
                </a:cubicBezTo>
                <a:cubicBezTo>
                  <a:pt x="308" y="30"/>
                  <a:pt x="307" y="30"/>
                  <a:pt x="307" y="30"/>
                </a:cubicBezTo>
                <a:cubicBezTo>
                  <a:pt x="307" y="30"/>
                  <a:pt x="307" y="30"/>
                  <a:pt x="311" y="29"/>
                </a:cubicBezTo>
                <a:cubicBezTo>
                  <a:pt x="311" y="29"/>
                  <a:pt x="312" y="29"/>
                  <a:pt x="313" y="29"/>
                </a:cubicBezTo>
                <a:cubicBezTo>
                  <a:pt x="313" y="29"/>
                  <a:pt x="313" y="29"/>
                  <a:pt x="313" y="29"/>
                </a:cubicBezTo>
                <a:cubicBezTo>
                  <a:pt x="314" y="29"/>
                  <a:pt x="315" y="28"/>
                  <a:pt x="315" y="28"/>
                </a:cubicBezTo>
                <a:cubicBezTo>
                  <a:pt x="315" y="27"/>
                  <a:pt x="315" y="27"/>
                  <a:pt x="315" y="27"/>
                </a:cubicBezTo>
                <a:cubicBezTo>
                  <a:pt x="316" y="26"/>
                  <a:pt x="316" y="26"/>
                  <a:pt x="318" y="24"/>
                </a:cubicBezTo>
                <a:cubicBezTo>
                  <a:pt x="318" y="24"/>
                  <a:pt x="319" y="24"/>
                  <a:pt x="320" y="24"/>
                </a:cubicBezTo>
                <a:cubicBezTo>
                  <a:pt x="320" y="24"/>
                  <a:pt x="321" y="23"/>
                  <a:pt x="322" y="22"/>
                </a:cubicBezTo>
                <a:cubicBezTo>
                  <a:pt x="322" y="22"/>
                  <a:pt x="323" y="21"/>
                  <a:pt x="324" y="20"/>
                </a:cubicBezTo>
                <a:cubicBezTo>
                  <a:pt x="323" y="20"/>
                  <a:pt x="323" y="20"/>
                  <a:pt x="322" y="20"/>
                </a:cubicBezTo>
                <a:cubicBezTo>
                  <a:pt x="323" y="20"/>
                  <a:pt x="323" y="20"/>
                  <a:pt x="323" y="19"/>
                </a:cubicBezTo>
                <a:cubicBezTo>
                  <a:pt x="323" y="19"/>
                  <a:pt x="323" y="19"/>
                  <a:pt x="323" y="19"/>
                </a:cubicBezTo>
                <a:cubicBezTo>
                  <a:pt x="324" y="19"/>
                  <a:pt x="324" y="19"/>
                  <a:pt x="324" y="19"/>
                </a:cubicBezTo>
                <a:cubicBezTo>
                  <a:pt x="325" y="18"/>
                  <a:pt x="325" y="18"/>
                  <a:pt x="327" y="18"/>
                </a:cubicBezTo>
                <a:cubicBezTo>
                  <a:pt x="327" y="18"/>
                  <a:pt x="327" y="18"/>
                  <a:pt x="328" y="19"/>
                </a:cubicBezTo>
                <a:cubicBezTo>
                  <a:pt x="327" y="19"/>
                  <a:pt x="327" y="19"/>
                  <a:pt x="327" y="19"/>
                </a:cubicBezTo>
                <a:cubicBezTo>
                  <a:pt x="325" y="20"/>
                  <a:pt x="325" y="20"/>
                  <a:pt x="324" y="21"/>
                </a:cubicBezTo>
                <a:cubicBezTo>
                  <a:pt x="324" y="21"/>
                  <a:pt x="324" y="21"/>
                  <a:pt x="324" y="21"/>
                </a:cubicBezTo>
                <a:cubicBezTo>
                  <a:pt x="326" y="20"/>
                  <a:pt x="327" y="19"/>
                  <a:pt x="330" y="18"/>
                </a:cubicBezTo>
                <a:cubicBezTo>
                  <a:pt x="330" y="18"/>
                  <a:pt x="330" y="17"/>
                  <a:pt x="331" y="17"/>
                </a:cubicBezTo>
                <a:cubicBezTo>
                  <a:pt x="331" y="17"/>
                  <a:pt x="331" y="17"/>
                  <a:pt x="331" y="16"/>
                </a:cubicBezTo>
                <a:cubicBezTo>
                  <a:pt x="331" y="16"/>
                  <a:pt x="330" y="16"/>
                  <a:pt x="330" y="16"/>
                </a:cubicBezTo>
                <a:cubicBezTo>
                  <a:pt x="330" y="16"/>
                  <a:pt x="330" y="16"/>
                  <a:pt x="329" y="16"/>
                </a:cubicBezTo>
                <a:cubicBezTo>
                  <a:pt x="330" y="16"/>
                  <a:pt x="330" y="16"/>
                  <a:pt x="331" y="15"/>
                </a:cubicBezTo>
                <a:cubicBezTo>
                  <a:pt x="332" y="15"/>
                  <a:pt x="332" y="15"/>
                  <a:pt x="332" y="15"/>
                </a:cubicBezTo>
                <a:cubicBezTo>
                  <a:pt x="333" y="15"/>
                  <a:pt x="333" y="15"/>
                  <a:pt x="334" y="14"/>
                </a:cubicBezTo>
                <a:cubicBezTo>
                  <a:pt x="333" y="14"/>
                  <a:pt x="333" y="14"/>
                  <a:pt x="330" y="15"/>
                </a:cubicBezTo>
                <a:cubicBezTo>
                  <a:pt x="331" y="14"/>
                  <a:pt x="332" y="14"/>
                  <a:pt x="333" y="13"/>
                </a:cubicBezTo>
                <a:cubicBezTo>
                  <a:pt x="333" y="13"/>
                  <a:pt x="333" y="13"/>
                  <a:pt x="338" y="11"/>
                </a:cubicBezTo>
                <a:cubicBezTo>
                  <a:pt x="339" y="11"/>
                  <a:pt x="339" y="11"/>
                  <a:pt x="339" y="11"/>
                </a:cubicBezTo>
                <a:cubicBezTo>
                  <a:pt x="340" y="10"/>
                  <a:pt x="340" y="10"/>
                  <a:pt x="342" y="10"/>
                </a:cubicBezTo>
                <a:cubicBezTo>
                  <a:pt x="342" y="10"/>
                  <a:pt x="342" y="10"/>
                  <a:pt x="343" y="10"/>
                </a:cubicBezTo>
                <a:cubicBezTo>
                  <a:pt x="343" y="10"/>
                  <a:pt x="346" y="8"/>
                  <a:pt x="353" y="6"/>
                </a:cubicBezTo>
                <a:cubicBezTo>
                  <a:pt x="354" y="6"/>
                  <a:pt x="354" y="6"/>
                  <a:pt x="354" y="6"/>
                </a:cubicBezTo>
                <a:cubicBezTo>
                  <a:pt x="354" y="6"/>
                  <a:pt x="353" y="6"/>
                  <a:pt x="352" y="6"/>
                </a:cubicBezTo>
                <a:cubicBezTo>
                  <a:pt x="352" y="6"/>
                  <a:pt x="352" y="6"/>
                  <a:pt x="352" y="6"/>
                </a:cubicBezTo>
                <a:cubicBezTo>
                  <a:pt x="353" y="6"/>
                  <a:pt x="354" y="6"/>
                  <a:pt x="354" y="6"/>
                </a:cubicBezTo>
                <a:cubicBezTo>
                  <a:pt x="355" y="6"/>
                  <a:pt x="355" y="6"/>
                  <a:pt x="355" y="6"/>
                </a:cubicBezTo>
                <a:cubicBezTo>
                  <a:pt x="356" y="5"/>
                  <a:pt x="358" y="5"/>
                  <a:pt x="359" y="5"/>
                </a:cubicBezTo>
                <a:cubicBezTo>
                  <a:pt x="359" y="5"/>
                  <a:pt x="359" y="5"/>
                  <a:pt x="360" y="5"/>
                </a:cubicBezTo>
                <a:cubicBezTo>
                  <a:pt x="361" y="5"/>
                  <a:pt x="361" y="5"/>
                  <a:pt x="363" y="4"/>
                </a:cubicBezTo>
                <a:moveTo>
                  <a:pt x="346" y="1"/>
                </a:moveTo>
                <a:cubicBezTo>
                  <a:pt x="347" y="1"/>
                  <a:pt x="348" y="1"/>
                  <a:pt x="349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51" y="0"/>
                  <a:pt x="351" y="0"/>
                  <a:pt x="351" y="0"/>
                </a:cubicBezTo>
                <a:cubicBezTo>
                  <a:pt x="354" y="0"/>
                  <a:pt x="354" y="0"/>
                  <a:pt x="354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4" y="0"/>
                  <a:pt x="355" y="0"/>
                </a:cubicBezTo>
                <a:cubicBezTo>
                  <a:pt x="355" y="0"/>
                  <a:pt x="356" y="0"/>
                  <a:pt x="356" y="0"/>
                </a:cubicBezTo>
                <a:cubicBezTo>
                  <a:pt x="355" y="0"/>
                  <a:pt x="353" y="0"/>
                  <a:pt x="352" y="0"/>
                </a:cubicBezTo>
                <a:cubicBezTo>
                  <a:pt x="353" y="0"/>
                  <a:pt x="353" y="0"/>
                  <a:pt x="354" y="0"/>
                </a:cubicBezTo>
                <a:cubicBezTo>
                  <a:pt x="353" y="0"/>
                  <a:pt x="352" y="0"/>
                  <a:pt x="351" y="0"/>
                </a:cubicBezTo>
                <a:cubicBezTo>
                  <a:pt x="352" y="0"/>
                  <a:pt x="353" y="0"/>
                  <a:pt x="355" y="0"/>
                </a:cubicBezTo>
                <a:cubicBezTo>
                  <a:pt x="355" y="0"/>
                  <a:pt x="355" y="0"/>
                  <a:pt x="355" y="0"/>
                </a:cubicBezTo>
                <a:cubicBezTo>
                  <a:pt x="354" y="0"/>
                  <a:pt x="352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1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49" y="0"/>
                  <a:pt x="348" y="0"/>
                  <a:pt x="347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1" y="1"/>
                  <a:pt x="339" y="1"/>
                  <a:pt x="336" y="1"/>
                </a:cubicBezTo>
                <a:cubicBezTo>
                  <a:pt x="337" y="1"/>
                  <a:pt x="339" y="1"/>
                  <a:pt x="340" y="1"/>
                </a:cubicBezTo>
                <a:cubicBezTo>
                  <a:pt x="340" y="1"/>
                  <a:pt x="340" y="1"/>
                  <a:pt x="340" y="1"/>
                </a:cubicBezTo>
                <a:cubicBezTo>
                  <a:pt x="341" y="1"/>
                  <a:pt x="343" y="1"/>
                  <a:pt x="345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3" y="0"/>
                  <a:pt x="341" y="1"/>
                  <a:pt x="339" y="1"/>
                </a:cubicBezTo>
                <a:cubicBezTo>
                  <a:pt x="339" y="1"/>
                  <a:pt x="339" y="1"/>
                  <a:pt x="339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1" y="2"/>
                  <a:pt x="331" y="2"/>
                  <a:pt x="331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1" y="3"/>
                  <a:pt x="321" y="3"/>
                  <a:pt x="320" y="3"/>
                </a:cubicBezTo>
                <a:cubicBezTo>
                  <a:pt x="324" y="2"/>
                  <a:pt x="324" y="2"/>
                  <a:pt x="324" y="2"/>
                </a:cubicBezTo>
                <a:cubicBezTo>
                  <a:pt x="326" y="2"/>
                  <a:pt x="326" y="2"/>
                  <a:pt x="326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4" y="2"/>
                  <a:pt x="324" y="2"/>
                  <a:pt x="324" y="2"/>
                </a:cubicBezTo>
                <a:cubicBezTo>
                  <a:pt x="320" y="3"/>
                  <a:pt x="320" y="3"/>
                  <a:pt x="320" y="3"/>
                </a:cubicBezTo>
                <a:cubicBezTo>
                  <a:pt x="316" y="4"/>
                  <a:pt x="316" y="4"/>
                  <a:pt x="316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8" y="3"/>
                  <a:pt x="319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6" y="2"/>
                  <a:pt x="326" y="2"/>
                  <a:pt x="326" y="2"/>
                </a:cubicBezTo>
                <a:cubicBezTo>
                  <a:pt x="328" y="2"/>
                  <a:pt x="329" y="2"/>
                  <a:pt x="331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28" y="2"/>
                  <a:pt x="326" y="3"/>
                  <a:pt x="324" y="3"/>
                </a:cubicBezTo>
                <a:cubicBezTo>
                  <a:pt x="324" y="3"/>
                  <a:pt x="324" y="3"/>
                  <a:pt x="324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8" y="3"/>
                  <a:pt x="317" y="4"/>
                  <a:pt x="317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0" y="5"/>
                  <a:pt x="310" y="5"/>
                  <a:pt x="310" y="5"/>
                </a:cubicBezTo>
                <a:cubicBezTo>
                  <a:pt x="307" y="5"/>
                  <a:pt x="307" y="5"/>
                  <a:pt x="307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06" y="6"/>
                  <a:pt x="306" y="6"/>
                  <a:pt x="306" y="6"/>
                </a:cubicBezTo>
                <a:cubicBezTo>
                  <a:pt x="308" y="4"/>
                  <a:pt x="311" y="5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7" y="7"/>
                  <a:pt x="296" y="7"/>
                  <a:pt x="294" y="8"/>
                </a:cubicBezTo>
                <a:cubicBezTo>
                  <a:pt x="293" y="8"/>
                  <a:pt x="292" y="8"/>
                  <a:pt x="291" y="9"/>
                </a:cubicBezTo>
                <a:cubicBezTo>
                  <a:pt x="296" y="7"/>
                  <a:pt x="296" y="7"/>
                  <a:pt x="296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1" y="8"/>
                  <a:pt x="290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2" y="11"/>
                  <a:pt x="284" y="10"/>
                  <a:pt x="285" y="10"/>
                </a:cubicBezTo>
                <a:cubicBezTo>
                  <a:pt x="282" y="11"/>
                  <a:pt x="282" y="11"/>
                  <a:pt x="282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2"/>
                  <a:pt x="278" y="12"/>
                  <a:pt x="278" y="12"/>
                </a:cubicBezTo>
                <a:cubicBezTo>
                  <a:pt x="280" y="11"/>
                  <a:pt x="282" y="11"/>
                  <a:pt x="283" y="10"/>
                </a:cubicBezTo>
                <a:cubicBezTo>
                  <a:pt x="280" y="11"/>
                  <a:pt x="277" y="12"/>
                  <a:pt x="274" y="12"/>
                </a:cubicBezTo>
                <a:cubicBezTo>
                  <a:pt x="271" y="13"/>
                  <a:pt x="271" y="13"/>
                  <a:pt x="271" y="13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5" y="15"/>
                  <a:pt x="266" y="15"/>
                  <a:pt x="267" y="15"/>
                </a:cubicBezTo>
                <a:cubicBezTo>
                  <a:pt x="266" y="15"/>
                  <a:pt x="265" y="15"/>
                  <a:pt x="265" y="15"/>
                </a:cubicBezTo>
                <a:cubicBezTo>
                  <a:pt x="266" y="15"/>
                  <a:pt x="267" y="15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7" y="15"/>
                </a:cubicBezTo>
                <a:cubicBezTo>
                  <a:pt x="267" y="15"/>
                  <a:pt x="267" y="15"/>
                  <a:pt x="267" y="15"/>
                </a:cubicBezTo>
                <a:cubicBezTo>
                  <a:pt x="264" y="16"/>
                  <a:pt x="264" y="16"/>
                  <a:pt x="263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8" y="15"/>
                  <a:pt x="268" y="15"/>
                  <a:pt x="271" y="14"/>
                </a:cubicBezTo>
                <a:cubicBezTo>
                  <a:pt x="274" y="13"/>
                  <a:pt x="274" y="13"/>
                  <a:pt x="274" y="13"/>
                </a:cubicBezTo>
                <a:cubicBezTo>
                  <a:pt x="272" y="14"/>
                  <a:pt x="272" y="14"/>
                  <a:pt x="272" y="14"/>
                </a:cubicBezTo>
                <a:cubicBezTo>
                  <a:pt x="276" y="12"/>
                  <a:pt x="276" y="12"/>
                  <a:pt x="276" y="12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8" y="10"/>
                  <a:pt x="291" y="9"/>
                  <a:pt x="293" y="8"/>
                </a:cubicBezTo>
                <a:cubicBezTo>
                  <a:pt x="294" y="8"/>
                  <a:pt x="294" y="8"/>
                  <a:pt x="294" y="8"/>
                </a:cubicBezTo>
                <a:cubicBezTo>
                  <a:pt x="294" y="8"/>
                  <a:pt x="299" y="7"/>
                  <a:pt x="300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8"/>
                  <a:pt x="296" y="8"/>
                  <a:pt x="296" y="8"/>
                </a:cubicBezTo>
                <a:cubicBezTo>
                  <a:pt x="299" y="7"/>
                  <a:pt x="299" y="7"/>
                  <a:pt x="299" y="7"/>
                </a:cubicBezTo>
                <a:cubicBezTo>
                  <a:pt x="300" y="7"/>
                  <a:pt x="302" y="6"/>
                  <a:pt x="304" y="6"/>
                </a:cubicBezTo>
                <a:cubicBezTo>
                  <a:pt x="304" y="6"/>
                  <a:pt x="304" y="6"/>
                  <a:pt x="304" y="6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7"/>
                  <a:pt x="301" y="7"/>
                  <a:pt x="301" y="7"/>
                </a:cubicBezTo>
                <a:cubicBezTo>
                  <a:pt x="302" y="7"/>
                  <a:pt x="304" y="6"/>
                  <a:pt x="305" y="6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7" y="6"/>
                  <a:pt x="307" y="6"/>
                  <a:pt x="307" y="6"/>
                </a:cubicBezTo>
                <a:cubicBezTo>
                  <a:pt x="307" y="6"/>
                  <a:pt x="307" y="6"/>
                  <a:pt x="307" y="6"/>
                </a:cubicBezTo>
                <a:cubicBezTo>
                  <a:pt x="309" y="6"/>
                  <a:pt x="309" y="6"/>
                  <a:pt x="309" y="6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5"/>
                  <a:pt x="315" y="5"/>
                  <a:pt x="315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8" y="4"/>
                  <a:pt x="318" y="4"/>
                  <a:pt x="318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3" y="3"/>
                  <a:pt x="327" y="3"/>
                  <a:pt x="330" y="3"/>
                </a:cubicBezTo>
                <a:cubicBezTo>
                  <a:pt x="331" y="3"/>
                  <a:pt x="331" y="3"/>
                  <a:pt x="331" y="3"/>
                </a:cubicBezTo>
                <a:cubicBezTo>
                  <a:pt x="332" y="2"/>
                  <a:pt x="332" y="2"/>
                  <a:pt x="332" y="2"/>
                </a:cubicBezTo>
                <a:cubicBezTo>
                  <a:pt x="333" y="2"/>
                  <a:pt x="334" y="2"/>
                  <a:pt x="335" y="2"/>
                </a:cubicBezTo>
                <a:cubicBezTo>
                  <a:pt x="333" y="2"/>
                  <a:pt x="333" y="2"/>
                  <a:pt x="332" y="2"/>
                </a:cubicBezTo>
                <a:cubicBezTo>
                  <a:pt x="333" y="2"/>
                  <a:pt x="333" y="2"/>
                  <a:pt x="333" y="2"/>
                </a:cubicBezTo>
                <a:cubicBezTo>
                  <a:pt x="332" y="2"/>
                  <a:pt x="332" y="2"/>
                  <a:pt x="332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40" y="2"/>
                  <a:pt x="341" y="1"/>
                </a:cubicBezTo>
                <a:cubicBezTo>
                  <a:pt x="342" y="1"/>
                  <a:pt x="342" y="1"/>
                  <a:pt x="346" y="1"/>
                </a:cubicBezTo>
                <a:moveTo>
                  <a:pt x="300" y="6"/>
                </a:moveTo>
                <a:cubicBezTo>
                  <a:pt x="301" y="6"/>
                  <a:pt x="303" y="6"/>
                  <a:pt x="304" y="6"/>
                </a:cubicBezTo>
                <a:cubicBezTo>
                  <a:pt x="305" y="5"/>
                  <a:pt x="306" y="5"/>
                  <a:pt x="308" y="5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2" y="4"/>
                  <a:pt x="313" y="4"/>
                </a:cubicBezTo>
                <a:cubicBezTo>
                  <a:pt x="314" y="4"/>
                  <a:pt x="315" y="4"/>
                  <a:pt x="315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3" y="4"/>
                  <a:pt x="319" y="3"/>
                  <a:pt x="324" y="2"/>
                </a:cubicBezTo>
                <a:cubicBezTo>
                  <a:pt x="326" y="2"/>
                  <a:pt x="328" y="2"/>
                  <a:pt x="331" y="2"/>
                </a:cubicBezTo>
                <a:cubicBezTo>
                  <a:pt x="330" y="2"/>
                  <a:pt x="329" y="2"/>
                  <a:pt x="328" y="2"/>
                </a:cubicBezTo>
                <a:cubicBezTo>
                  <a:pt x="328" y="2"/>
                  <a:pt x="328" y="2"/>
                  <a:pt x="328" y="2"/>
                </a:cubicBezTo>
                <a:cubicBezTo>
                  <a:pt x="327" y="2"/>
                  <a:pt x="326" y="2"/>
                  <a:pt x="325" y="2"/>
                </a:cubicBezTo>
                <a:cubicBezTo>
                  <a:pt x="325" y="2"/>
                  <a:pt x="325" y="2"/>
                  <a:pt x="325" y="2"/>
                </a:cubicBezTo>
                <a:cubicBezTo>
                  <a:pt x="323" y="2"/>
                  <a:pt x="321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5" y="4"/>
                  <a:pt x="315" y="4"/>
                  <a:pt x="315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8" y="5"/>
                  <a:pt x="308" y="5"/>
                  <a:pt x="307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3" y="6"/>
                  <a:pt x="303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4" y="5"/>
                  <a:pt x="304" y="5"/>
                  <a:pt x="304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1" y="6"/>
                  <a:pt x="300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1" y="8"/>
                  <a:pt x="291" y="8"/>
                  <a:pt x="291" y="8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91" y="8"/>
                  <a:pt x="291" y="8"/>
                  <a:pt x="291" y="8"/>
                </a:cubicBezTo>
                <a:cubicBezTo>
                  <a:pt x="291" y="8"/>
                  <a:pt x="291" y="8"/>
                  <a:pt x="291" y="8"/>
                </a:cubicBezTo>
                <a:cubicBezTo>
                  <a:pt x="292" y="8"/>
                  <a:pt x="293" y="8"/>
                  <a:pt x="294" y="8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6" y="7"/>
                  <a:pt x="297" y="7"/>
                  <a:pt x="298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8" y="7"/>
                  <a:pt x="299" y="7"/>
                  <a:pt x="300" y="6"/>
                </a:cubicBezTo>
                <a:moveTo>
                  <a:pt x="275" y="12"/>
                </a:moveTo>
                <a:cubicBezTo>
                  <a:pt x="277" y="11"/>
                  <a:pt x="280" y="11"/>
                  <a:pt x="282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75" y="12"/>
                  <a:pt x="275" y="12"/>
                  <a:pt x="275" y="12"/>
                </a:cubicBezTo>
                <a:moveTo>
                  <a:pt x="251" y="20"/>
                </a:moveTo>
                <a:cubicBezTo>
                  <a:pt x="251" y="20"/>
                  <a:pt x="251" y="20"/>
                  <a:pt x="251" y="20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8" y="18"/>
                  <a:pt x="258" y="18"/>
                  <a:pt x="258" y="18"/>
                </a:cubicBezTo>
                <a:cubicBezTo>
                  <a:pt x="259" y="17"/>
                  <a:pt x="259" y="17"/>
                  <a:pt x="259" y="17"/>
                </a:cubicBezTo>
                <a:cubicBezTo>
                  <a:pt x="257" y="18"/>
                  <a:pt x="257" y="18"/>
                  <a:pt x="257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60" y="16"/>
                  <a:pt x="260" y="16"/>
                  <a:pt x="260" y="16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45" y="21"/>
                  <a:pt x="245" y="21"/>
                  <a:pt x="245" y="21"/>
                </a:cubicBezTo>
                <a:cubicBezTo>
                  <a:pt x="246" y="21"/>
                  <a:pt x="246" y="21"/>
                  <a:pt x="246" y="21"/>
                </a:cubicBezTo>
                <a:cubicBezTo>
                  <a:pt x="246" y="21"/>
                  <a:pt x="247" y="21"/>
                  <a:pt x="248" y="21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1"/>
                  <a:pt x="247" y="21"/>
                  <a:pt x="247" y="21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2"/>
                  <a:pt x="249" y="21"/>
                  <a:pt x="251" y="20"/>
                </a:cubicBezTo>
                <a:moveTo>
                  <a:pt x="179" y="56"/>
                </a:moveTo>
                <a:cubicBezTo>
                  <a:pt x="182" y="54"/>
                  <a:pt x="182" y="54"/>
                  <a:pt x="182" y="54"/>
                </a:cubicBezTo>
                <a:cubicBezTo>
                  <a:pt x="186" y="52"/>
                  <a:pt x="186" y="52"/>
                  <a:pt x="186" y="52"/>
                </a:cubicBezTo>
                <a:cubicBezTo>
                  <a:pt x="185" y="52"/>
                  <a:pt x="185" y="52"/>
                  <a:pt x="180" y="54"/>
                </a:cubicBezTo>
                <a:cubicBezTo>
                  <a:pt x="177" y="56"/>
                  <a:pt x="177" y="56"/>
                  <a:pt x="177" y="56"/>
                </a:cubicBezTo>
                <a:cubicBezTo>
                  <a:pt x="177" y="57"/>
                  <a:pt x="177" y="57"/>
                  <a:pt x="177" y="57"/>
                </a:cubicBezTo>
                <a:cubicBezTo>
                  <a:pt x="179" y="56"/>
                  <a:pt x="179" y="56"/>
                  <a:pt x="179" y="56"/>
                </a:cubicBezTo>
                <a:moveTo>
                  <a:pt x="156" y="69"/>
                </a:moveTo>
                <a:cubicBezTo>
                  <a:pt x="154" y="70"/>
                  <a:pt x="154" y="70"/>
                  <a:pt x="154" y="70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59" y="66"/>
                  <a:pt x="159" y="66"/>
                  <a:pt x="159" y="66"/>
                </a:cubicBezTo>
                <a:cubicBezTo>
                  <a:pt x="156" y="69"/>
                  <a:pt x="156" y="69"/>
                  <a:pt x="156" y="69"/>
                </a:cubicBezTo>
                <a:close/>
                <a:moveTo>
                  <a:pt x="6" y="417"/>
                </a:moveTo>
                <a:cubicBezTo>
                  <a:pt x="5" y="413"/>
                  <a:pt x="5" y="413"/>
                  <a:pt x="5" y="413"/>
                </a:cubicBezTo>
                <a:cubicBezTo>
                  <a:pt x="5" y="409"/>
                  <a:pt x="5" y="409"/>
                  <a:pt x="5" y="409"/>
                </a:cubicBezTo>
                <a:cubicBezTo>
                  <a:pt x="4" y="409"/>
                  <a:pt x="4" y="409"/>
                  <a:pt x="4" y="409"/>
                </a:cubicBezTo>
                <a:cubicBezTo>
                  <a:pt x="3" y="408"/>
                  <a:pt x="3" y="408"/>
                  <a:pt x="3" y="408"/>
                </a:cubicBezTo>
                <a:cubicBezTo>
                  <a:pt x="2" y="407"/>
                  <a:pt x="2" y="407"/>
                  <a:pt x="2" y="407"/>
                </a:cubicBezTo>
                <a:cubicBezTo>
                  <a:pt x="2" y="405"/>
                  <a:pt x="2" y="405"/>
                  <a:pt x="2" y="405"/>
                </a:cubicBezTo>
                <a:cubicBezTo>
                  <a:pt x="1" y="398"/>
                  <a:pt x="1" y="398"/>
                  <a:pt x="1" y="398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2"/>
                  <a:pt x="1" y="389"/>
                  <a:pt x="1" y="387"/>
                </a:cubicBezTo>
                <a:cubicBezTo>
                  <a:pt x="1" y="379"/>
                  <a:pt x="1" y="379"/>
                  <a:pt x="1" y="379"/>
                </a:cubicBezTo>
                <a:cubicBezTo>
                  <a:pt x="1" y="378"/>
                  <a:pt x="1" y="376"/>
                  <a:pt x="1" y="374"/>
                </a:cubicBezTo>
                <a:cubicBezTo>
                  <a:pt x="0" y="370"/>
                  <a:pt x="0" y="370"/>
                  <a:pt x="0" y="370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76"/>
                  <a:pt x="1" y="389"/>
                  <a:pt x="1" y="399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7"/>
                  <a:pt x="2" y="407"/>
                  <a:pt x="2" y="407"/>
                </a:cubicBezTo>
                <a:cubicBezTo>
                  <a:pt x="3" y="414"/>
                  <a:pt x="3" y="414"/>
                  <a:pt x="3" y="414"/>
                </a:cubicBezTo>
                <a:cubicBezTo>
                  <a:pt x="3" y="414"/>
                  <a:pt x="3" y="414"/>
                  <a:pt x="3" y="414"/>
                </a:cubicBezTo>
                <a:cubicBezTo>
                  <a:pt x="4" y="419"/>
                  <a:pt x="4" y="419"/>
                  <a:pt x="4" y="419"/>
                </a:cubicBezTo>
                <a:cubicBezTo>
                  <a:pt x="5" y="421"/>
                  <a:pt x="5" y="421"/>
                  <a:pt x="5" y="421"/>
                </a:cubicBezTo>
                <a:cubicBezTo>
                  <a:pt x="4" y="416"/>
                  <a:pt x="4" y="416"/>
                  <a:pt x="4" y="416"/>
                </a:cubicBezTo>
                <a:cubicBezTo>
                  <a:pt x="4" y="413"/>
                  <a:pt x="4" y="413"/>
                  <a:pt x="4" y="413"/>
                </a:cubicBezTo>
                <a:cubicBezTo>
                  <a:pt x="5" y="414"/>
                  <a:pt x="5" y="414"/>
                  <a:pt x="5" y="414"/>
                </a:cubicBezTo>
                <a:cubicBezTo>
                  <a:pt x="5" y="417"/>
                  <a:pt x="5" y="417"/>
                  <a:pt x="5" y="417"/>
                </a:cubicBezTo>
                <a:cubicBezTo>
                  <a:pt x="6" y="417"/>
                  <a:pt x="6" y="417"/>
                  <a:pt x="6" y="417"/>
                </a:cubicBezTo>
                <a:moveTo>
                  <a:pt x="182" y="64"/>
                </a:moveTo>
                <a:cubicBezTo>
                  <a:pt x="185" y="62"/>
                  <a:pt x="185" y="62"/>
                  <a:pt x="185" y="62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8" y="60"/>
                  <a:pt x="187" y="60"/>
                  <a:pt x="187" y="60"/>
                </a:cubicBezTo>
                <a:cubicBezTo>
                  <a:pt x="187" y="59"/>
                  <a:pt x="188" y="59"/>
                  <a:pt x="189" y="58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2" y="54"/>
                  <a:pt x="192" y="54"/>
                  <a:pt x="192" y="54"/>
                </a:cubicBezTo>
                <a:cubicBezTo>
                  <a:pt x="191" y="54"/>
                  <a:pt x="191" y="54"/>
                  <a:pt x="191" y="54"/>
                </a:cubicBezTo>
                <a:cubicBezTo>
                  <a:pt x="193" y="52"/>
                  <a:pt x="193" y="52"/>
                  <a:pt x="193" y="52"/>
                </a:cubicBezTo>
                <a:cubicBezTo>
                  <a:pt x="196" y="51"/>
                  <a:pt x="196" y="51"/>
                  <a:pt x="196" y="51"/>
                </a:cubicBezTo>
                <a:cubicBezTo>
                  <a:pt x="195" y="51"/>
                  <a:pt x="195" y="51"/>
                  <a:pt x="194" y="51"/>
                </a:cubicBezTo>
                <a:cubicBezTo>
                  <a:pt x="194" y="51"/>
                  <a:pt x="194" y="51"/>
                  <a:pt x="194" y="51"/>
                </a:cubicBezTo>
                <a:cubicBezTo>
                  <a:pt x="196" y="50"/>
                  <a:pt x="197" y="49"/>
                  <a:pt x="199" y="48"/>
                </a:cubicBezTo>
                <a:cubicBezTo>
                  <a:pt x="199" y="48"/>
                  <a:pt x="199" y="48"/>
                  <a:pt x="199" y="48"/>
                </a:cubicBezTo>
                <a:cubicBezTo>
                  <a:pt x="202" y="47"/>
                  <a:pt x="202" y="47"/>
                  <a:pt x="202" y="47"/>
                </a:cubicBezTo>
                <a:cubicBezTo>
                  <a:pt x="202" y="46"/>
                  <a:pt x="202" y="46"/>
                  <a:pt x="202" y="46"/>
                </a:cubicBezTo>
                <a:cubicBezTo>
                  <a:pt x="204" y="45"/>
                  <a:pt x="204" y="45"/>
                  <a:pt x="204" y="45"/>
                </a:cubicBezTo>
                <a:cubicBezTo>
                  <a:pt x="205" y="45"/>
                  <a:pt x="205" y="45"/>
                  <a:pt x="205" y="45"/>
                </a:cubicBezTo>
                <a:cubicBezTo>
                  <a:pt x="208" y="43"/>
                  <a:pt x="208" y="43"/>
                  <a:pt x="208" y="43"/>
                </a:cubicBezTo>
                <a:cubicBezTo>
                  <a:pt x="208" y="42"/>
                  <a:pt x="208" y="42"/>
                  <a:pt x="208" y="42"/>
                </a:cubicBezTo>
                <a:cubicBezTo>
                  <a:pt x="211" y="41"/>
                  <a:pt x="211" y="41"/>
                  <a:pt x="211" y="41"/>
                </a:cubicBezTo>
                <a:cubicBezTo>
                  <a:pt x="213" y="39"/>
                  <a:pt x="213" y="39"/>
                  <a:pt x="213" y="39"/>
                </a:cubicBezTo>
                <a:cubicBezTo>
                  <a:pt x="212" y="39"/>
                  <a:pt x="212" y="39"/>
                  <a:pt x="212" y="39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7" y="37"/>
                  <a:pt x="217" y="37"/>
                  <a:pt x="217" y="37"/>
                </a:cubicBezTo>
                <a:cubicBezTo>
                  <a:pt x="218" y="36"/>
                  <a:pt x="218" y="36"/>
                  <a:pt x="218" y="36"/>
                </a:cubicBezTo>
                <a:cubicBezTo>
                  <a:pt x="216" y="36"/>
                  <a:pt x="216" y="36"/>
                  <a:pt x="216" y="36"/>
                </a:cubicBezTo>
                <a:cubicBezTo>
                  <a:pt x="220" y="34"/>
                  <a:pt x="220" y="34"/>
                  <a:pt x="220" y="34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5" y="31"/>
                  <a:pt x="225" y="31"/>
                  <a:pt x="225" y="31"/>
                </a:cubicBezTo>
                <a:cubicBezTo>
                  <a:pt x="227" y="30"/>
                  <a:pt x="227" y="30"/>
                  <a:pt x="227" y="30"/>
                </a:cubicBezTo>
                <a:cubicBezTo>
                  <a:pt x="226" y="30"/>
                  <a:pt x="226" y="30"/>
                  <a:pt x="226" y="30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7" y="29"/>
                  <a:pt x="227" y="29"/>
                  <a:pt x="227" y="29"/>
                </a:cubicBezTo>
                <a:cubicBezTo>
                  <a:pt x="232" y="27"/>
                  <a:pt x="232" y="27"/>
                  <a:pt x="232" y="27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6" y="29"/>
                  <a:pt x="226" y="29"/>
                  <a:pt x="226" y="29"/>
                </a:cubicBezTo>
                <a:cubicBezTo>
                  <a:pt x="221" y="31"/>
                  <a:pt x="221" y="31"/>
                  <a:pt x="221" y="31"/>
                </a:cubicBezTo>
                <a:cubicBezTo>
                  <a:pt x="218" y="33"/>
                  <a:pt x="218" y="33"/>
                  <a:pt x="218" y="33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28" y="28"/>
                  <a:pt x="228" y="28"/>
                  <a:pt x="228" y="28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5"/>
                  <a:pt x="212" y="35"/>
                  <a:pt x="212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9" y="37"/>
                  <a:pt x="209" y="37"/>
                  <a:pt x="209" y="37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6" y="38"/>
                  <a:pt x="206" y="38"/>
                  <a:pt x="206" y="38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79" y="53"/>
                  <a:pt x="179" y="53"/>
                  <a:pt x="179" y="53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3" y="51"/>
                  <a:pt x="183" y="51"/>
                  <a:pt x="183" y="51"/>
                </a:cubicBezTo>
                <a:cubicBezTo>
                  <a:pt x="187" y="49"/>
                  <a:pt x="187" y="49"/>
                  <a:pt x="187" y="49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2" y="51"/>
                  <a:pt x="171" y="59"/>
                  <a:pt x="162" y="64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4" y="63"/>
                  <a:pt x="164" y="63"/>
                  <a:pt x="164" y="63"/>
                </a:cubicBezTo>
                <a:cubicBezTo>
                  <a:pt x="159" y="67"/>
                  <a:pt x="159" y="67"/>
                  <a:pt x="159" y="67"/>
                </a:cubicBezTo>
                <a:cubicBezTo>
                  <a:pt x="156" y="68"/>
                  <a:pt x="154" y="70"/>
                  <a:pt x="152" y="71"/>
                </a:cubicBezTo>
                <a:cubicBezTo>
                  <a:pt x="151" y="72"/>
                  <a:pt x="151" y="72"/>
                  <a:pt x="151" y="72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5"/>
                  <a:pt x="147" y="75"/>
                  <a:pt x="147" y="75"/>
                </a:cubicBezTo>
                <a:cubicBezTo>
                  <a:pt x="147" y="76"/>
                  <a:pt x="146" y="76"/>
                  <a:pt x="145" y="77"/>
                </a:cubicBezTo>
                <a:cubicBezTo>
                  <a:pt x="145" y="77"/>
                  <a:pt x="145" y="77"/>
                  <a:pt x="145" y="77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61" y="65"/>
                  <a:pt x="161" y="65"/>
                  <a:pt x="161" y="65"/>
                </a:cubicBezTo>
                <a:cubicBezTo>
                  <a:pt x="162" y="65"/>
                  <a:pt x="163" y="64"/>
                  <a:pt x="164" y="63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4" y="57"/>
                  <a:pt x="174" y="57"/>
                  <a:pt x="174" y="57"/>
                </a:cubicBezTo>
                <a:cubicBezTo>
                  <a:pt x="177" y="55"/>
                  <a:pt x="177" y="55"/>
                  <a:pt x="177" y="55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6" y="50"/>
                  <a:pt x="186" y="50"/>
                  <a:pt x="186" y="50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6" y="44"/>
                  <a:pt x="196" y="44"/>
                  <a:pt x="196" y="44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201" y="42"/>
                  <a:pt x="201" y="42"/>
                  <a:pt x="201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204" y="40"/>
                  <a:pt x="204" y="40"/>
                  <a:pt x="204" y="40"/>
                </a:cubicBezTo>
                <a:cubicBezTo>
                  <a:pt x="205" y="40"/>
                  <a:pt x="205" y="40"/>
                  <a:pt x="205" y="40"/>
                </a:cubicBezTo>
                <a:cubicBezTo>
                  <a:pt x="201" y="43"/>
                  <a:pt x="201" y="43"/>
                  <a:pt x="201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196" y="45"/>
                  <a:pt x="196" y="45"/>
                  <a:pt x="196" y="45"/>
                </a:cubicBezTo>
                <a:cubicBezTo>
                  <a:pt x="196" y="46"/>
                  <a:pt x="196" y="46"/>
                  <a:pt x="196" y="46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192" y="49"/>
                  <a:pt x="192" y="49"/>
                  <a:pt x="192" y="49"/>
                </a:cubicBezTo>
                <a:cubicBezTo>
                  <a:pt x="188" y="51"/>
                  <a:pt x="188" y="51"/>
                  <a:pt x="188" y="51"/>
                </a:cubicBezTo>
                <a:cubicBezTo>
                  <a:pt x="187" y="52"/>
                  <a:pt x="187" y="52"/>
                  <a:pt x="187" y="52"/>
                </a:cubicBezTo>
                <a:cubicBezTo>
                  <a:pt x="184" y="54"/>
                  <a:pt x="184" y="54"/>
                  <a:pt x="184" y="54"/>
                </a:cubicBezTo>
                <a:cubicBezTo>
                  <a:pt x="179" y="57"/>
                  <a:pt x="179" y="57"/>
                  <a:pt x="179" y="57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59" y="68"/>
                  <a:pt x="159" y="68"/>
                  <a:pt x="159" y="68"/>
                </a:cubicBezTo>
                <a:cubicBezTo>
                  <a:pt x="157" y="69"/>
                  <a:pt x="156" y="70"/>
                  <a:pt x="155" y="71"/>
                </a:cubicBezTo>
                <a:cubicBezTo>
                  <a:pt x="154" y="72"/>
                  <a:pt x="154" y="72"/>
                  <a:pt x="154" y="72"/>
                </a:cubicBezTo>
                <a:cubicBezTo>
                  <a:pt x="155" y="72"/>
                  <a:pt x="155" y="72"/>
                  <a:pt x="155" y="72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8" y="72"/>
                  <a:pt x="158" y="72"/>
                  <a:pt x="158" y="72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48" y="81"/>
                  <a:pt x="148" y="81"/>
                  <a:pt x="148" y="81"/>
                </a:cubicBezTo>
                <a:cubicBezTo>
                  <a:pt x="148" y="81"/>
                  <a:pt x="149" y="81"/>
                  <a:pt x="149" y="81"/>
                </a:cubicBezTo>
                <a:cubicBezTo>
                  <a:pt x="145" y="85"/>
                  <a:pt x="145" y="85"/>
                  <a:pt x="145" y="85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154" y="78"/>
                  <a:pt x="154" y="78"/>
                  <a:pt x="154" y="78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5" y="78"/>
                  <a:pt x="155" y="78"/>
                  <a:pt x="155" y="78"/>
                </a:cubicBezTo>
                <a:cubicBezTo>
                  <a:pt x="153" y="82"/>
                  <a:pt x="153" y="82"/>
                  <a:pt x="153" y="82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53" y="83"/>
                  <a:pt x="155" y="82"/>
                  <a:pt x="156" y="80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67" y="71"/>
                  <a:pt x="167" y="71"/>
                  <a:pt x="167" y="71"/>
                </a:cubicBezTo>
                <a:cubicBezTo>
                  <a:pt x="168" y="69"/>
                  <a:pt x="168" y="69"/>
                  <a:pt x="168" y="69"/>
                </a:cubicBezTo>
                <a:cubicBezTo>
                  <a:pt x="174" y="64"/>
                  <a:pt x="174" y="64"/>
                  <a:pt x="174" y="64"/>
                </a:cubicBezTo>
                <a:cubicBezTo>
                  <a:pt x="176" y="62"/>
                  <a:pt x="176" y="62"/>
                  <a:pt x="176" y="62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74" y="66"/>
                  <a:pt x="174" y="66"/>
                  <a:pt x="174" y="66"/>
                </a:cubicBezTo>
                <a:cubicBezTo>
                  <a:pt x="170" y="70"/>
                  <a:pt x="170" y="70"/>
                  <a:pt x="170" y="70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9" y="65"/>
                  <a:pt x="179" y="65"/>
                  <a:pt x="179" y="65"/>
                </a:cubicBezTo>
                <a:cubicBezTo>
                  <a:pt x="182" y="64"/>
                  <a:pt x="182" y="64"/>
                  <a:pt x="182" y="64"/>
                </a:cubicBezTo>
                <a:cubicBezTo>
                  <a:pt x="182" y="64"/>
                  <a:pt x="182" y="64"/>
                  <a:pt x="182" y="64"/>
                </a:cubicBezTo>
                <a:moveTo>
                  <a:pt x="110" y="148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5" y="143"/>
                  <a:pt x="115" y="143"/>
                  <a:pt x="115" y="143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6" y="138"/>
                  <a:pt x="116" y="138"/>
                  <a:pt x="116" y="138"/>
                </a:cubicBezTo>
                <a:cubicBezTo>
                  <a:pt x="117" y="135"/>
                  <a:pt x="117" y="135"/>
                  <a:pt x="117" y="135"/>
                </a:cubicBezTo>
                <a:cubicBezTo>
                  <a:pt x="116" y="135"/>
                  <a:pt x="115" y="135"/>
                  <a:pt x="115" y="135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08" y="139"/>
                  <a:pt x="108" y="139"/>
                  <a:pt x="108" y="139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11" y="135"/>
                  <a:pt x="111" y="135"/>
                  <a:pt x="111" y="135"/>
                </a:cubicBezTo>
                <a:cubicBezTo>
                  <a:pt x="114" y="134"/>
                  <a:pt x="114" y="134"/>
                  <a:pt x="114" y="134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21" y="131"/>
                  <a:pt x="121" y="131"/>
                  <a:pt x="121" y="131"/>
                </a:cubicBezTo>
                <a:cubicBezTo>
                  <a:pt x="119" y="130"/>
                  <a:pt x="119" y="130"/>
                  <a:pt x="119" y="130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20" y="121"/>
                  <a:pt x="120" y="121"/>
                  <a:pt x="120" y="121"/>
                </a:cubicBezTo>
                <a:cubicBezTo>
                  <a:pt x="122" y="119"/>
                  <a:pt x="122" y="119"/>
                  <a:pt x="122" y="119"/>
                </a:cubicBezTo>
                <a:cubicBezTo>
                  <a:pt x="123" y="118"/>
                  <a:pt x="123" y="118"/>
                  <a:pt x="123" y="118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6" y="100"/>
                  <a:pt x="136" y="100"/>
                  <a:pt x="136" y="100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2" y="102"/>
                  <a:pt x="130" y="103"/>
                  <a:pt x="129" y="104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4" y="105"/>
                  <a:pt x="124" y="105"/>
                  <a:pt x="124" y="105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30" y="98"/>
                  <a:pt x="132" y="96"/>
                  <a:pt x="134" y="94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8" y="89"/>
                  <a:pt x="138" y="89"/>
                  <a:pt x="138" y="89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44" y="82"/>
                  <a:pt x="144" y="82"/>
                  <a:pt x="144" y="82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39" y="84"/>
                  <a:pt x="139" y="84"/>
                  <a:pt x="139" y="84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1" y="91"/>
                  <a:pt x="131" y="91"/>
                  <a:pt x="131" y="91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15" y="105"/>
                  <a:pt x="115" y="105"/>
                  <a:pt x="115" y="105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109" y="113"/>
                  <a:pt x="109" y="113"/>
                  <a:pt x="109" y="113"/>
                </a:cubicBezTo>
                <a:cubicBezTo>
                  <a:pt x="107" y="115"/>
                  <a:pt x="105" y="116"/>
                  <a:pt x="103" y="118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5" y="126"/>
                  <a:pt x="95" y="126"/>
                  <a:pt x="95" y="126"/>
                </a:cubicBezTo>
                <a:cubicBezTo>
                  <a:pt x="91" y="131"/>
                  <a:pt x="91" y="131"/>
                  <a:pt x="91" y="131"/>
                </a:cubicBezTo>
                <a:cubicBezTo>
                  <a:pt x="89" y="133"/>
                  <a:pt x="87" y="135"/>
                  <a:pt x="85" y="137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80" y="143"/>
                  <a:pt x="80" y="143"/>
                  <a:pt x="80" y="143"/>
                </a:cubicBezTo>
                <a:cubicBezTo>
                  <a:pt x="83" y="138"/>
                  <a:pt x="83" y="138"/>
                  <a:pt x="83" y="138"/>
                </a:cubicBezTo>
                <a:cubicBezTo>
                  <a:pt x="84" y="137"/>
                  <a:pt x="85" y="135"/>
                  <a:pt x="86" y="134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95" y="124"/>
                  <a:pt x="95" y="124"/>
                  <a:pt x="95" y="124"/>
                </a:cubicBezTo>
                <a:cubicBezTo>
                  <a:pt x="96" y="123"/>
                  <a:pt x="96" y="123"/>
                  <a:pt x="96" y="123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92" y="126"/>
                  <a:pt x="85" y="135"/>
                  <a:pt x="79" y="142"/>
                </a:cubicBezTo>
                <a:cubicBezTo>
                  <a:pt x="67" y="158"/>
                  <a:pt x="67" y="158"/>
                  <a:pt x="47" y="190"/>
                </a:cubicBezTo>
                <a:cubicBezTo>
                  <a:pt x="37" y="208"/>
                  <a:pt x="37" y="208"/>
                  <a:pt x="23" y="243"/>
                </a:cubicBezTo>
                <a:cubicBezTo>
                  <a:pt x="19" y="253"/>
                  <a:pt x="15" y="267"/>
                  <a:pt x="12" y="277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7"/>
                  <a:pt x="12" y="277"/>
                  <a:pt x="12" y="277"/>
                </a:cubicBezTo>
                <a:cubicBezTo>
                  <a:pt x="11" y="281"/>
                  <a:pt x="11" y="281"/>
                  <a:pt x="11" y="281"/>
                </a:cubicBezTo>
                <a:cubicBezTo>
                  <a:pt x="10" y="286"/>
                  <a:pt x="10" y="286"/>
                  <a:pt x="10" y="286"/>
                </a:cubicBezTo>
                <a:cubicBezTo>
                  <a:pt x="10" y="288"/>
                  <a:pt x="10" y="289"/>
                  <a:pt x="9" y="291"/>
                </a:cubicBezTo>
                <a:cubicBezTo>
                  <a:pt x="9" y="294"/>
                  <a:pt x="9" y="294"/>
                  <a:pt x="9" y="294"/>
                </a:cubicBezTo>
                <a:cubicBezTo>
                  <a:pt x="8" y="297"/>
                  <a:pt x="8" y="297"/>
                  <a:pt x="8" y="297"/>
                </a:cubicBezTo>
                <a:cubicBezTo>
                  <a:pt x="8" y="300"/>
                  <a:pt x="8" y="300"/>
                  <a:pt x="8" y="300"/>
                </a:cubicBezTo>
                <a:cubicBezTo>
                  <a:pt x="7" y="304"/>
                  <a:pt x="7" y="304"/>
                  <a:pt x="7" y="304"/>
                </a:cubicBezTo>
                <a:cubicBezTo>
                  <a:pt x="7" y="306"/>
                  <a:pt x="7" y="306"/>
                  <a:pt x="7" y="306"/>
                </a:cubicBezTo>
                <a:cubicBezTo>
                  <a:pt x="6" y="310"/>
                  <a:pt x="6" y="310"/>
                  <a:pt x="6" y="310"/>
                </a:cubicBezTo>
                <a:cubicBezTo>
                  <a:pt x="6" y="311"/>
                  <a:pt x="6" y="311"/>
                  <a:pt x="6" y="311"/>
                </a:cubicBezTo>
                <a:cubicBezTo>
                  <a:pt x="7" y="308"/>
                  <a:pt x="7" y="308"/>
                  <a:pt x="7" y="308"/>
                </a:cubicBezTo>
                <a:cubicBezTo>
                  <a:pt x="8" y="304"/>
                  <a:pt x="8" y="304"/>
                  <a:pt x="8" y="304"/>
                </a:cubicBezTo>
                <a:cubicBezTo>
                  <a:pt x="9" y="298"/>
                  <a:pt x="9" y="298"/>
                  <a:pt x="9" y="298"/>
                </a:cubicBezTo>
                <a:cubicBezTo>
                  <a:pt x="10" y="291"/>
                  <a:pt x="10" y="291"/>
                  <a:pt x="10" y="291"/>
                </a:cubicBezTo>
                <a:cubicBezTo>
                  <a:pt x="12" y="283"/>
                  <a:pt x="12" y="283"/>
                  <a:pt x="12" y="283"/>
                </a:cubicBezTo>
                <a:cubicBezTo>
                  <a:pt x="12" y="280"/>
                  <a:pt x="13" y="277"/>
                  <a:pt x="14" y="274"/>
                </a:cubicBezTo>
                <a:cubicBezTo>
                  <a:pt x="15" y="272"/>
                  <a:pt x="15" y="270"/>
                  <a:pt x="16" y="268"/>
                </a:cubicBezTo>
                <a:cubicBezTo>
                  <a:pt x="18" y="262"/>
                  <a:pt x="18" y="262"/>
                  <a:pt x="18" y="262"/>
                </a:cubicBezTo>
                <a:cubicBezTo>
                  <a:pt x="19" y="260"/>
                  <a:pt x="19" y="260"/>
                  <a:pt x="19" y="260"/>
                </a:cubicBezTo>
                <a:cubicBezTo>
                  <a:pt x="21" y="255"/>
                  <a:pt x="21" y="255"/>
                  <a:pt x="21" y="255"/>
                </a:cubicBezTo>
                <a:cubicBezTo>
                  <a:pt x="23" y="252"/>
                  <a:pt x="23" y="252"/>
                  <a:pt x="23" y="252"/>
                </a:cubicBezTo>
                <a:cubicBezTo>
                  <a:pt x="24" y="250"/>
                  <a:pt x="24" y="250"/>
                  <a:pt x="24" y="250"/>
                </a:cubicBezTo>
                <a:cubicBezTo>
                  <a:pt x="26" y="246"/>
                  <a:pt x="26" y="246"/>
                  <a:pt x="26" y="246"/>
                </a:cubicBezTo>
                <a:cubicBezTo>
                  <a:pt x="27" y="244"/>
                  <a:pt x="27" y="244"/>
                  <a:pt x="27" y="244"/>
                </a:cubicBezTo>
                <a:cubicBezTo>
                  <a:pt x="29" y="237"/>
                  <a:pt x="29" y="237"/>
                  <a:pt x="29" y="237"/>
                </a:cubicBezTo>
                <a:cubicBezTo>
                  <a:pt x="30" y="235"/>
                  <a:pt x="30" y="235"/>
                  <a:pt x="30" y="235"/>
                </a:cubicBezTo>
                <a:cubicBezTo>
                  <a:pt x="31" y="231"/>
                  <a:pt x="31" y="231"/>
                  <a:pt x="31" y="231"/>
                </a:cubicBezTo>
                <a:cubicBezTo>
                  <a:pt x="32" y="228"/>
                  <a:pt x="32" y="228"/>
                  <a:pt x="32" y="228"/>
                </a:cubicBezTo>
                <a:cubicBezTo>
                  <a:pt x="34" y="226"/>
                  <a:pt x="34" y="226"/>
                  <a:pt x="34" y="226"/>
                </a:cubicBezTo>
                <a:cubicBezTo>
                  <a:pt x="32" y="231"/>
                  <a:pt x="32" y="231"/>
                  <a:pt x="32" y="231"/>
                </a:cubicBezTo>
                <a:cubicBezTo>
                  <a:pt x="35" y="226"/>
                  <a:pt x="35" y="226"/>
                  <a:pt x="35" y="226"/>
                </a:cubicBezTo>
                <a:cubicBezTo>
                  <a:pt x="37" y="223"/>
                  <a:pt x="37" y="223"/>
                  <a:pt x="37" y="223"/>
                </a:cubicBezTo>
                <a:cubicBezTo>
                  <a:pt x="38" y="220"/>
                  <a:pt x="38" y="220"/>
                  <a:pt x="38" y="220"/>
                </a:cubicBezTo>
                <a:cubicBezTo>
                  <a:pt x="42" y="212"/>
                  <a:pt x="42" y="212"/>
                  <a:pt x="42" y="212"/>
                </a:cubicBezTo>
                <a:cubicBezTo>
                  <a:pt x="43" y="212"/>
                  <a:pt x="43" y="212"/>
                  <a:pt x="44" y="212"/>
                </a:cubicBezTo>
                <a:cubicBezTo>
                  <a:pt x="46" y="210"/>
                  <a:pt x="46" y="210"/>
                  <a:pt x="46" y="210"/>
                </a:cubicBezTo>
                <a:cubicBezTo>
                  <a:pt x="48" y="209"/>
                  <a:pt x="48" y="209"/>
                  <a:pt x="48" y="209"/>
                </a:cubicBezTo>
                <a:cubicBezTo>
                  <a:pt x="49" y="206"/>
                  <a:pt x="49" y="206"/>
                  <a:pt x="49" y="206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56" y="194"/>
                  <a:pt x="56" y="194"/>
                  <a:pt x="56" y="194"/>
                </a:cubicBezTo>
                <a:cubicBezTo>
                  <a:pt x="56" y="194"/>
                  <a:pt x="57" y="194"/>
                  <a:pt x="57" y="194"/>
                </a:cubicBezTo>
                <a:cubicBezTo>
                  <a:pt x="59" y="192"/>
                  <a:pt x="59" y="192"/>
                  <a:pt x="59" y="192"/>
                </a:cubicBezTo>
                <a:cubicBezTo>
                  <a:pt x="60" y="192"/>
                  <a:pt x="60" y="192"/>
                  <a:pt x="60" y="192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68" y="186"/>
                  <a:pt x="69" y="186"/>
                  <a:pt x="70" y="187"/>
                </a:cubicBezTo>
                <a:cubicBezTo>
                  <a:pt x="70" y="188"/>
                  <a:pt x="69" y="188"/>
                  <a:pt x="69" y="189"/>
                </a:cubicBezTo>
                <a:cubicBezTo>
                  <a:pt x="68" y="189"/>
                  <a:pt x="67" y="189"/>
                  <a:pt x="66" y="189"/>
                </a:cubicBezTo>
                <a:cubicBezTo>
                  <a:pt x="63" y="192"/>
                  <a:pt x="63" y="192"/>
                  <a:pt x="61" y="196"/>
                </a:cubicBezTo>
                <a:cubicBezTo>
                  <a:pt x="61" y="197"/>
                  <a:pt x="61" y="197"/>
                  <a:pt x="61" y="197"/>
                </a:cubicBezTo>
                <a:cubicBezTo>
                  <a:pt x="64" y="195"/>
                  <a:pt x="64" y="195"/>
                  <a:pt x="64" y="195"/>
                </a:cubicBezTo>
                <a:cubicBezTo>
                  <a:pt x="66" y="193"/>
                  <a:pt x="66" y="193"/>
                  <a:pt x="66" y="193"/>
                </a:cubicBezTo>
                <a:cubicBezTo>
                  <a:pt x="68" y="192"/>
                  <a:pt x="68" y="192"/>
                  <a:pt x="68" y="192"/>
                </a:cubicBezTo>
                <a:cubicBezTo>
                  <a:pt x="71" y="190"/>
                  <a:pt x="71" y="190"/>
                  <a:pt x="71" y="190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7" y="185"/>
                  <a:pt x="77" y="185"/>
                  <a:pt x="77" y="185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3" y="178"/>
                  <a:pt x="83" y="178"/>
                  <a:pt x="83" y="178"/>
                </a:cubicBezTo>
                <a:cubicBezTo>
                  <a:pt x="80" y="179"/>
                  <a:pt x="80" y="179"/>
                  <a:pt x="80" y="179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3" y="184"/>
                  <a:pt x="73" y="184"/>
                  <a:pt x="73" y="184"/>
                </a:cubicBezTo>
                <a:cubicBezTo>
                  <a:pt x="73" y="182"/>
                  <a:pt x="73" y="182"/>
                  <a:pt x="73" y="182"/>
                </a:cubicBezTo>
                <a:cubicBezTo>
                  <a:pt x="73" y="178"/>
                  <a:pt x="73" y="178"/>
                  <a:pt x="73" y="178"/>
                </a:cubicBezTo>
                <a:cubicBezTo>
                  <a:pt x="76" y="171"/>
                  <a:pt x="76" y="171"/>
                  <a:pt x="76" y="171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83" y="163"/>
                  <a:pt x="83" y="163"/>
                  <a:pt x="83" y="163"/>
                </a:cubicBezTo>
                <a:cubicBezTo>
                  <a:pt x="81" y="162"/>
                  <a:pt x="81" y="162"/>
                  <a:pt x="81" y="162"/>
                </a:cubicBezTo>
                <a:cubicBezTo>
                  <a:pt x="78" y="164"/>
                  <a:pt x="78" y="164"/>
                  <a:pt x="78" y="164"/>
                </a:cubicBezTo>
                <a:cubicBezTo>
                  <a:pt x="73" y="168"/>
                  <a:pt x="73" y="168"/>
                  <a:pt x="73" y="168"/>
                </a:cubicBezTo>
                <a:cubicBezTo>
                  <a:pt x="67" y="174"/>
                  <a:pt x="67" y="174"/>
                  <a:pt x="67" y="174"/>
                </a:cubicBezTo>
                <a:cubicBezTo>
                  <a:pt x="63" y="178"/>
                  <a:pt x="63" y="178"/>
                  <a:pt x="63" y="178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9" y="171"/>
                  <a:pt x="69" y="171"/>
                  <a:pt x="69" y="171"/>
                </a:cubicBezTo>
                <a:cubicBezTo>
                  <a:pt x="71" y="169"/>
                  <a:pt x="71" y="169"/>
                  <a:pt x="71" y="169"/>
                </a:cubicBezTo>
                <a:cubicBezTo>
                  <a:pt x="71" y="167"/>
                  <a:pt x="71" y="167"/>
                  <a:pt x="71" y="167"/>
                </a:cubicBezTo>
                <a:cubicBezTo>
                  <a:pt x="71" y="167"/>
                  <a:pt x="72" y="167"/>
                  <a:pt x="72" y="167"/>
                </a:cubicBezTo>
                <a:cubicBezTo>
                  <a:pt x="75" y="164"/>
                  <a:pt x="75" y="164"/>
                  <a:pt x="75" y="164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80" y="161"/>
                  <a:pt x="80" y="161"/>
                  <a:pt x="80" y="161"/>
                </a:cubicBezTo>
                <a:cubicBezTo>
                  <a:pt x="83" y="157"/>
                  <a:pt x="83" y="157"/>
                  <a:pt x="83" y="15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7" y="156"/>
                  <a:pt x="87" y="156"/>
                </a:cubicBezTo>
                <a:cubicBezTo>
                  <a:pt x="92" y="156"/>
                  <a:pt x="92" y="156"/>
                  <a:pt x="92" y="156"/>
                </a:cubicBezTo>
                <a:cubicBezTo>
                  <a:pt x="93" y="157"/>
                  <a:pt x="93" y="157"/>
                  <a:pt x="93" y="157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99" y="154"/>
                  <a:pt x="99" y="154"/>
                  <a:pt x="99" y="154"/>
                </a:cubicBezTo>
                <a:cubicBezTo>
                  <a:pt x="104" y="150"/>
                  <a:pt x="104" y="150"/>
                  <a:pt x="104" y="150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10" y="148"/>
                  <a:pt x="110" y="148"/>
                  <a:pt x="110" y="148"/>
                </a:cubicBezTo>
              </a:path>
            </a:pathLst>
          </a:custGeom>
          <a:solidFill>
            <a:srgbClr val="C1C7D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1" name="TextBox 13"/>
          <p:cNvSpPr txBox="1">
            <a:spLocks noChangeArrowheads="1"/>
          </p:cNvSpPr>
          <p:nvPr/>
        </p:nvSpPr>
        <p:spPr bwMode="auto">
          <a:xfrm>
            <a:off x="1527175" y="2943225"/>
            <a:ext cx="1295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602" name="TextBox 13"/>
          <p:cNvSpPr txBox="1">
            <a:spLocks noChangeArrowheads="1"/>
          </p:cNvSpPr>
          <p:nvPr/>
        </p:nvSpPr>
        <p:spPr bwMode="auto">
          <a:xfrm>
            <a:off x="1527175" y="3876675"/>
            <a:ext cx="1295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603" name="TextBox 13"/>
          <p:cNvSpPr txBox="1">
            <a:spLocks noChangeArrowheads="1"/>
          </p:cNvSpPr>
          <p:nvPr/>
        </p:nvSpPr>
        <p:spPr bwMode="auto">
          <a:xfrm>
            <a:off x="1527175" y="4697413"/>
            <a:ext cx="12954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604" name="TextBox 13"/>
          <p:cNvSpPr txBox="1">
            <a:spLocks noChangeArrowheads="1"/>
          </p:cNvSpPr>
          <p:nvPr/>
        </p:nvSpPr>
        <p:spPr bwMode="auto">
          <a:xfrm>
            <a:off x="9350375" y="2943225"/>
            <a:ext cx="1295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605" name="TextBox 13"/>
          <p:cNvSpPr txBox="1">
            <a:spLocks noChangeArrowheads="1"/>
          </p:cNvSpPr>
          <p:nvPr/>
        </p:nvSpPr>
        <p:spPr bwMode="auto">
          <a:xfrm>
            <a:off x="9350375" y="3876675"/>
            <a:ext cx="1295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606" name="TextBox 13"/>
          <p:cNvSpPr txBox="1">
            <a:spLocks noChangeArrowheads="1"/>
          </p:cNvSpPr>
          <p:nvPr/>
        </p:nvSpPr>
        <p:spPr bwMode="auto">
          <a:xfrm>
            <a:off x="9350375" y="4697413"/>
            <a:ext cx="12954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607" name="TextBox 13"/>
          <p:cNvSpPr txBox="1">
            <a:spLocks noChangeArrowheads="1"/>
          </p:cNvSpPr>
          <p:nvPr/>
        </p:nvSpPr>
        <p:spPr bwMode="auto">
          <a:xfrm>
            <a:off x="5410200" y="1820863"/>
            <a:ext cx="13731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组合 3"/>
          <p:cNvGrpSpPr>
            <a:grpSpLocks/>
          </p:cNvGrpSpPr>
          <p:nvPr/>
        </p:nvGrpSpPr>
        <p:grpSpPr bwMode="auto">
          <a:xfrm>
            <a:off x="4132263" y="765175"/>
            <a:ext cx="3927475" cy="3843338"/>
            <a:chOff x="0" y="0"/>
            <a:chExt cx="1390650" cy="1360488"/>
          </a:xfrm>
        </p:grpSpPr>
        <p:sp>
          <p:nvSpPr>
            <p:cNvPr id="25605" name="Oval 5"/>
            <p:cNvSpPr>
              <a:spLocks noChangeArrowheads="1"/>
            </p:cNvSpPr>
            <p:nvPr/>
          </p:nvSpPr>
          <p:spPr bwMode="auto">
            <a:xfrm>
              <a:off x="0" y="122237"/>
              <a:ext cx="120650" cy="120650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5606" name="Freeform 6"/>
            <p:cNvSpPr>
              <a:spLocks noChangeArrowheads="1"/>
            </p:cNvSpPr>
            <p:nvPr/>
          </p:nvSpPr>
          <p:spPr bwMode="auto">
            <a:xfrm>
              <a:off x="944562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07" name="Oval 7"/>
            <p:cNvSpPr>
              <a:spLocks noChangeArrowheads="1"/>
            </p:cNvSpPr>
            <p:nvPr/>
          </p:nvSpPr>
          <p:spPr bwMode="auto">
            <a:xfrm>
              <a:off x="347662" y="46037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5608" name="Oval 8"/>
            <p:cNvSpPr>
              <a:spLocks noChangeArrowheads="1"/>
            </p:cNvSpPr>
            <p:nvPr/>
          </p:nvSpPr>
          <p:spPr bwMode="auto">
            <a:xfrm>
              <a:off x="922337" y="158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5609" name="Oval 9"/>
            <p:cNvSpPr>
              <a:spLocks noChangeArrowheads="1"/>
            </p:cNvSpPr>
            <p:nvPr/>
          </p:nvSpPr>
          <p:spPr bwMode="auto">
            <a:xfrm>
              <a:off x="76200" y="4095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5610" name="Oval 10"/>
            <p:cNvSpPr>
              <a:spLocks noChangeArrowheads="1"/>
            </p:cNvSpPr>
            <p:nvPr/>
          </p:nvSpPr>
          <p:spPr bwMode="auto">
            <a:xfrm>
              <a:off x="393700" y="1270000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5611" name="Oval 11"/>
            <p:cNvSpPr>
              <a:spLocks noChangeArrowheads="1"/>
            </p:cNvSpPr>
            <p:nvPr/>
          </p:nvSpPr>
          <p:spPr bwMode="auto">
            <a:xfrm>
              <a:off x="0" y="1058862"/>
              <a:ext cx="180975" cy="180975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5612" name="Oval 12"/>
            <p:cNvSpPr>
              <a:spLocks noChangeArrowheads="1"/>
            </p:cNvSpPr>
            <p:nvPr/>
          </p:nvSpPr>
          <p:spPr bwMode="auto">
            <a:xfrm>
              <a:off x="1027112" y="0"/>
              <a:ext cx="242888" cy="242888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5613" name="Freeform 13"/>
            <p:cNvSpPr>
              <a:spLocks noChangeArrowheads="1"/>
            </p:cNvSpPr>
            <p:nvPr/>
          </p:nvSpPr>
          <p:spPr bwMode="auto">
            <a:xfrm>
              <a:off x="695325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4" name="Freeform 14"/>
            <p:cNvSpPr>
              <a:spLocks noChangeArrowheads="1"/>
            </p:cNvSpPr>
            <p:nvPr/>
          </p:nvSpPr>
          <p:spPr bwMode="auto">
            <a:xfrm>
              <a:off x="333375" y="665162"/>
              <a:ext cx="3175" cy="49213"/>
            </a:xfrm>
            <a:custGeom>
              <a:avLst/>
              <a:gdLst>
                <a:gd name="T0" fmla="*/ 10080623 w 1"/>
                <a:gd name="T1" fmla="*/ 186301494 h 13"/>
                <a:gd name="T2" fmla="*/ 0 w 1"/>
                <a:gd name="T3" fmla="*/ 0 h 13"/>
                <a:gd name="T4" fmla="*/ 0 60000 65536"/>
                <a:gd name="T5" fmla="*/ 0 60000 65536"/>
                <a:gd name="T6" fmla="*/ 0 w 1"/>
                <a:gd name="T7" fmla="*/ 0 h 13"/>
                <a:gd name="T8" fmla="*/ 1 w 1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3">
                  <a:moveTo>
                    <a:pt x="1" y="13"/>
                  </a:moveTo>
                  <a:cubicBezTo>
                    <a:pt x="0" y="9"/>
                    <a:pt x="0" y="4"/>
                    <a:pt x="0" y="0"/>
                  </a:cubicBezTo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5" name="Freeform 15"/>
            <p:cNvSpPr>
              <a:spLocks noChangeArrowheads="1"/>
            </p:cNvSpPr>
            <p:nvPr/>
          </p:nvSpPr>
          <p:spPr bwMode="auto">
            <a:xfrm>
              <a:off x="358775" y="322262"/>
              <a:ext cx="219075" cy="207963"/>
            </a:xfrm>
            <a:custGeom>
              <a:avLst/>
              <a:gdLst>
                <a:gd name="T0" fmla="*/ 0 w 58"/>
                <a:gd name="T1" fmla="*/ 786338370 h 55"/>
                <a:gd name="T2" fmla="*/ 827480288 w 58"/>
                <a:gd name="T3" fmla="*/ 0 h 55"/>
                <a:gd name="T4" fmla="*/ 0 60000 65536"/>
                <a:gd name="T5" fmla="*/ 0 60000 65536"/>
                <a:gd name="T6" fmla="*/ 0 w 58"/>
                <a:gd name="T7" fmla="*/ 0 h 55"/>
                <a:gd name="T8" fmla="*/ 58 w 58"/>
                <a:gd name="T9" fmla="*/ 55 h 5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8" h="55">
                  <a:moveTo>
                    <a:pt x="0" y="55"/>
                  </a:moveTo>
                  <a:cubicBezTo>
                    <a:pt x="10" y="29"/>
                    <a:pt x="31" y="9"/>
                    <a:pt x="58" y="0"/>
                  </a:cubicBezTo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6" name="Freeform 16"/>
            <p:cNvSpPr>
              <a:spLocks noChangeArrowheads="1"/>
            </p:cNvSpPr>
            <p:nvPr/>
          </p:nvSpPr>
          <p:spPr bwMode="auto">
            <a:xfrm>
              <a:off x="211137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4734 w 256"/>
                <a:gd name="T3" fmla="*/ 2147483647 h 256"/>
                <a:gd name="T4" fmla="*/ 0 w 256"/>
                <a:gd name="T5" fmla="*/ 1825544596 h 256"/>
                <a:gd name="T6" fmla="*/ 1831544734 w 256"/>
                <a:gd name="T7" fmla="*/ 0 h 256"/>
                <a:gd name="T8" fmla="*/ 2147483647 w 256"/>
                <a:gd name="T9" fmla="*/ 1825544596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03" name="文本框 17"/>
          <p:cNvSpPr>
            <a:spLocks noChangeArrowheads="1"/>
          </p:cNvSpPr>
          <p:nvPr/>
        </p:nvSpPr>
        <p:spPr bwMode="auto">
          <a:xfrm>
            <a:off x="5334000" y="1320800"/>
            <a:ext cx="1497013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6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16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5604" name="矩形 1"/>
          <p:cNvSpPr>
            <a:spLocks noChangeArrowheads="1"/>
          </p:cNvSpPr>
          <p:nvPr/>
        </p:nvSpPr>
        <p:spPr bwMode="auto">
          <a:xfrm>
            <a:off x="2155825" y="4822825"/>
            <a:ext cx="78803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6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26627" name="组合 40"/>
          <p:cNvGrpSpPr>
            <a:grpSpLocks/>
          </p:cNvGrpSpPr>
          <p:nvPr/>
        </p:nvGrpSpPr>
        <p:grpSpPr bwMode="auto">
          <a:xfrm>
            <a:off x="220663" y="93663"/>
            <a:ext cx="800100" cy="1065212"/>
            <a:chOff x="157020" y="0"/>
            <a:chExt cx="1022493" cy="1360488"/>
          </a:xfrm>
        </p:grpSpPr>
        <p:sp>
          <p:nvSpPr>
            <p:cNvPr id="26674" name="文本框 41"/>
            <p:cNvSpPr>
              <a:spLocks noChangeArrowheads="1"/>
            </p:cNvSpPr>
            <p:nvPr/>
          </p:nvSpPr>
          <p:spPr bwMode="auto">
            <a:xfrm>
              <a:off x="157020" y="241188"/>
              <a:ext cx="601049" cy="825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6675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6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6677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6678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28" name="Freeform 16"/>
          <p:cNvSpPr>
            <a:spLocks noChangeArrowheads="1"/>
          </p:cNvSpPr>
          <p:nvPr/>
        </p:nvSpPr>
        <p:spPr bwMode="auto">
          <a:xfrm>
            <a:off x="98425" y="236538"/>
            <a:ext cx="757238" cy="757237"/>
          </a:xfrm>
          <a:custGeom>
            <a:avLst/>
            <a:gdLst>
              <a:gd name="T0" fmla="*/ 1749900016 w 256"/>
              <a:gd name="T1" fmla="*/ 2046633897 h 256"/>
              <a:gd name="T2" fmla="*/ 1119937090 w 256"/>
              <a:gd name="T3" fmla="*/ 2147483647 h 256"/>
              <a:gd name="T4" fmla="*/ 0 w 256"/>
              <a:gd name="T5" fmla="*/ 1119527413 h 256"/>
              <a:gd name="T6" fmla="*/ 1119937090 w 256"/>
              <a:gd name="T7" fmla="*/ 0 h 256"/>
              <a:gd name="T8" fmla="*/ 2147483647 w 256"/>
              <a:gd name="T9" fmla="*/ 1119527413 h 256"/>
              <a:gd name="T10" fmla="*/ 1959888521 w 256"/>
              <a:gd name="T11" fmla="*/ 1862962601 h 2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56"/>
              <a:gd name="T19" fmla="*/ 0 h 256"/>
              <a:gd name="T20" fmla="*/ 256 w 256"/>
              <a:gd name="T21" fmla="*/ 256 h 25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56" h="256">
                <a:moveTo>
                  <a:pt x="200" y="234"/>
                </a:moveTo>
                <a:cubicBezTo>
                  <a:pt x="179" y="248"/>
                  <a:pt x="155" y="256"/>
                  <a:pt x="128" y="256"/>
                </a:cubicBez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61"/>
                  <a:pt x="244" y="190"/>
                  <a:pt x="224" y="213"/>
                </a:cubicBezTo>
              </a:path>
            </a:pathLst>
          </a:custGeom>
          <a:noFill/>
          <a:ln w="38100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6629" name="Block Arc 51"/>
          <p:cNvGrpSpPr>
            <a:grpSpLocks/>
          </p:cNvGrpSpPr>
          <p:nvPr/>
        </p:nvGrpSpPr>
        <p:grpSpPr bwMode="auto">
          <a:xfrm>
            <a:off x="1279525" y="2998788"/>
            <a:ext cx="2176463" cy="1096962"/>
            <a:chOff x="0" y="0"/>
            <a:chExt cx="1371" cy="691"/>
          </a:xfrm>
        </p:grpSpPr>
        <p:pic>
          <p:nvPicPr>
            <p:cNvPr id="26672" name="Block Arc 5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1371" cy="6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73" name="Text Box 5"/>
            <p:cNvSpPr txBox="1">
              <a:spLocks noChangeArrowheads="1"/>
            </p:cNvSpPr>
            <p:nvPr/>
          </p:nvSpPr>
          <p:spPr bwMode="auto">
            <a:xfrm>
              <a:off x="3" y="5"/>
              <a:ext cx="1360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26630" name="Block Arc 52"/>
          <p:cNvGrpSpPr>
            <a:grpSpLocks/>
          </p:cNvGrpSpPr>
          <p:nvPr/>
        </p:nvGrpSpPr>
        <p:grpSpPr bwMode="auto">
          <a:xfrm>
            <a:off x="3103563" y="4078288"/>
            <a:ext cx="2174875" cy="1096962"/>
            <a:chOff x="0" y="0"/>
            <a:chExt cx="1370" cy="691"/>
          </a:xfrm>
        </p:grpSpPr>
        <p:pic>
          <p:nvPicPr>
            <p:cNvPr id="26670" name="Block Arc 52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1370" cy="6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71" name="Text Box 8"/>
            <p:cNvSpPr txBox="1">
              <a:spLocks noChangeArrowheads="1"/>
            </p:cNvSpPr>
            <p:nvPr/>
          </p:nvSpPr>
          <p:spPr bwMode="auto">
            <a:xfrm rot="10800000">
              <a:off x="4" y="3"/>
              <a:ext cx="1359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26631" name="Block Arc 53"/>
          <p:cNvGrpSpPr>
            <a:grpSpLocks/>
          </p:cNvGrpSpPr>
          <p:nvPr/>
        </p:nvGrpSpPr>
        <p:grpSpPr bwMode="auto">
          <a:xfrm>
            <a:off x="4932363" y="2998788"/>
            <a:ext cx="2174875" cy="1096962"/>
            <a:chOff x="0" y="0"/>
            <a:chExt cx="1370" cy="691"/>
          </a:xfrm>
        </p:grpSpPr>
        <p:pic>
          <p:nvPicPr>
            <p:cNvPr id="26668" name="Block Arc 53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1370" cy="6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69" name="Text Box 11"/>
            <p:cNvSpPr txBox="1">
              <a:spLocks noChangeArrowheads="1"/>
            </p:cNvSpPr>
            <p:nvPr/>
          </p:nvSpPr>
          <p:spPr bwMode="auto">
            <a:xfrm>
              <a:off x="2" y="5"/>
              <a:ext cx="1360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26632" name="Block Arc 54"/>
          <p:cNvGrpSpPr>
            <a:grpSpLocks/>
          </p:cNvGrpSpPr>
          <p:nvPr/>
        </p:nvGrpSpPr>
        <p:grpSpPr bwMode="auto">
          <a:xfrm>
            <a:off x="6754813" y="4078288"/>
            <a:ext cx="2176462" cy="1096962"/>
            <a:chOff x="0" y="0"/>
            <a:chExt cx="1371" cy="691"/>
          </a:xfrm>
        </p:grpSpPr>
        <p:pic>
          <p:nvPicPr>
            <p:cNvPr id="26666" name="Block Arc 54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1371" cy="6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67" name="Text Box 14"/>
            <p:cNvSpPr txBox="1">
              <a:spLocks noChangeArrowheads="1"/>
            </p:cNvSpPr>
            <p:nvPr/>
          </p:nvSpPr>
          <p:spPr bwMode="auto">
            <a:xfrm rot="10800000">
              <a:off x="4" y="3"/>
              <a:ext cx="1359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26633" name="Block Arc 55"/>
          <p:cNvGrpSpPr>
            <a:grpSpLocks/>
          </p:cNvGrpSpPr>
          <p:nvPr/>
        </p:nvGrpSpPr>
        <p:grpSpPr bwMode="auto">
          <a:xfrm>
            <a:off x="8583613" y="2998788"/>
            <a:ext cx="2176462" cy="1096962"/>
            <a:chOff x="0" y="0"/>
            <a:chExt cx="1371" cy="691"/>
          </a:xfrm>
        </p:grpSpPr>
        <p:pic>
          <p:nvPicPr>
            <p:cNvPr id="26664" name="Block Arc 55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1371" cy="6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65" name="Text Box 17"/>
            <p:cNvSpPr txBox="1">
              <a:spLocks noChangeArrowheads="1"/>
            </p:cNvSpPr>
            <p:nvPr/>
          </p:nvSpPr>
          <p:spPr bwMode="auto">
            <a:xfrm>
              <a:off x="3" y="5"/>
              <a:ext cx="1359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26634" name="Freeform 62"/>
          <p:cNvGrpSpPr>
            <a:grpSpLocks/>
          </p:cNvGrpSpPr>
          <p:nvPr/>
        </p:nvGrpSpPr>
        <p:grpSpPr bwMode="auto">
          <a:xfrm>
            <a:off x="1736725" y="3475038"/>
            <a:ext cx="1268413" cy="1273175"/>
            <a:chOff x="0" y="0"/>
            <a:chExt cx="799" cy="802"/>
          </a:xfrm>
        </p:grpSpPr>
        <p:pic>
          <p:nvPicPr>
            <p:cNvPr id="26662" name="Freeform 62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799" cy="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63" name="Text Box 20"/>
            <p:cNvSpPr txBox="1">
              <a:spLocks noChangeArrowheads="1"/>
            </p:cNvSpPr>
            <p:nvPr/>
          </p:nvSpPr>
          <p:spPr bwMode="auto">
            <a:xfrm>
              <a:off x="3" y="4"/>
              <a:ext cx="790" cy="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4400">
                  <a:solidFill>
                    <a:srgbClr val="FFFFFF"/>
                  </a:solidFill>
                  <a:latin typeface="Calibri" pitchFamily="34" charset="0"/>
                  <a:sym typeface="Arial" pitchFamily="34" charset="0"/>
                </a:rPr>
                <a:t>1</a:t>
              </a:r>
            </a:p>
          </p:txBody>
        </p:sp>
      </p:grpSp>
      <p:grpSp>
        <p:nvGrpSpPr>
          <p:cNvPr id="26635" name="Freeform 63"/>
          <p:cNvGrpSpPr>
            <a:grpSpLocks/>
          </p:cNvGrpSpPr>
          <p:nvPr/>
        </p:nvGrpSpPr>
        <p:grpSpPr bwMode="auto">
          <a:xfrm>
            <a:off x="3565525" y="3475038"/>
            <a:ext cx="1268413" cy="1273175"/>
            <a:chOff x="0" y="0"/>
            <a:chExt cx="799" cy="802"/>
          </a:xfrm>
        </p:grpSpPr>
        <p:pic>
          <p:nvPicPr>
            <p:cNvPr id="26660" name="Freeform 63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799" cy="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61" name="Text Box 23"/>
            <p:cNvSpPr txBox="1">
              <a:spLocks noChangeArrowheads="1"/>
            </p:cNvSpPr>
            <p:nvPr/>
          </p:nvSpPr>
          <p:spPr bwMode="auto">
            <a:xfrm>
              <a:off x="3" y="4"/>
              <a:ext cx="790" cy="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4400">
                  <a:solidFill>
                    <a:srgbClr val="FFFFFF"/>
                  </a:solidFill>
                  <a:latin typeface="Calibri" pitchFamily="34" charset="0"/>
                  <a:sym typeface="Arial" pitchFamily="34" charset="0"/>
                </a:rPr>
                <a:t>2</a:t>
              </a:r>
            </a:p>
          </p:txBody>
        </p:sp>
      </p:grpSp>
      <p:grpSp>
        <p:nvGrpSpPr>
          <p:cNvPr id="26636" name="Freeform 64"/>
          <p:cNvGrpSpPr>
            <a:grpSpLocks/>
          </p:cNvGrpSpPr>
          <p:nvPr/>
        </p:nvGrpSpPr>
        <p:grpSpPr bwMode="auto">
          <a:xfrm>
            <a:off x="5394325" y="3475038"/>
            <a:ext cx="1268413" cy="1273175"/>
            <a:chOff x="0" y="0"/>
            <a:chExt cx="799" cy="802"/>
          </a:xfrm>
        </p:grpSpPr>
        <p:pic>
          <p:nvPicPr>
            <p:cNvPr id="26658" name="Freeform 64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799" cy="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59" name="Text Box 26"/>
            <p:cNvSpPr txBox="1">
              <a:spLocks noChangeArrowheads="1"/>
            </p:cNvSpPr>
            <p:nvPr/>
          </p:nvSpPr>
          <p:spPr bwMode="auto">
            <a:xfrm>
              <a:off x="3" y="4"/>
              <a:ext cx="790" cy="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4400">
                  <a:solidFill>
                    <a:srgbClr val="FFFFFF"/>
                  </a:solidFill>
                  <a:latin typeface="Calibri" pitchFamily="34" charset="0"/>
                  <a:sym typeface="Arial" pitchFamily="34" charset="0"/>
                </a:rPr>
                <a:t>3</a:t>
              </a:r>
            </a:p>
          </p:txBody>
        </p:sp>
      </p:grpSp>
      <p:grpSp>
        <p:nvGrpSpPr>
          <p:cNvPr id="26637" name="Freeform 65"/>
          <p:cNvGrpSpPr>
            <a:grpSpLocks/>
          </p:cNvGrpSpPr>
          <p:nvPr/>
        </p:nvGrpSpPr>
        <p:grpSpPr bwMode="auto">
          <a:xfrm>
            <a:off x="7223125" y="3475038"/>
            <a:ext cx="1274763" cy="1273175"/>
            <a:chOff x="0" y="0"/>
            <a:chExt cx="803" cy="802"/>
          </a:xfrm>
        </p:grpSpPr>
        <p:pic>
          <p:nvPicPr>
            <p:cNvPr id="26656" name="Freeform 65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0" y="0"/>
              <a:ext cx="803" cy="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57" name="Text Box 29"/>
            <p:cNvSpPr txBox="1">
              <a:spLocks noChangeArrowheads="1"/>
            </p:cNvSpPr>
            <p:nvPr/>
          </p:nvSpPr>
          <p:spPr bwMode="auto">
            <a:xfrm>
              <a:off x="4" y="4"/>
              <a:ext cx="789" cy="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4400">
                  <a:solidFill>
                    <a:srgbClr val="FFFFFF"/>
                  </a:solidFill>
                  <a:latin typeface="Calibri" pitchFamily="34" charset="0"/>
                  <a:sym typeface="Arial" pitchFamily="34" charset="0"/>
                </a:rPr>
                <a:t>4</a:t>
              </a:r>
            </a:p>
          </p:txBody>
        </p:sp>
      </p:grpSp>
      <p:grpSp>
        <p:nvGrpSpPr>
          <p:cNvPr id="26638" name="Freeform 66"/>
          <p:cNvGrpSpPr>
            <a:grpSpLocks/>
          </p:cNvGrpSpPr>
          <p:nvPr/>
        </p:nvGrpSpPr>
        <p:grpSpPr bwMode="auto">
          <a:xfrm>
            <a:off x="9051925" y="3475038"/>
            <a:ext cx="1274763" cy="1273175"/>
            <a:chOff x="0" y="0"/>
            <a:chExt cx="803" cy="802"/>
          </a:xfrm>
        </p:grpSpPr>
        <p:pic>
          <p:nvPicPr>
            <p:cNvPr id="26654" name="Freeform 66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0" y="0"/>
              <a:ext cx="803" cy="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55" name="Text Box 32"/>
            <p:cNvSpPr txBox="1">
              <a:spLocks noChangeArrowheads="1"/>
            </p:cNvSpPr>
            <p:nvPr/>
          </p:nvSpPr>
          <p:spPr bwMode="auto">
            <a:xfrm>
              <a:off x="4" y="4"/>
              <a:ext cx="790" cy="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4400">
                  <a:solidFill>
                    <a:srgbClr val="FFFFFF"/>
                  </a:solidFill>
                  <a:latin typeface="Calibri" pitchFamily="34" charset="0"/>
                  <a:sym typeface="Arial" pitchFamily="34" charset="0"/>
                </a:rPr>
                <a:t>5</a:t>
              </a:r>
            </a:p>
          </p:txBody>
        </p:sp>
      </p:grpSp>
      <p:sp>
        <p:nvSpPr>
          <p:cNvPr id="26639" name="TextBox 75"/>
          <p:cNvSpPr txBox="1">
            <a:spLocks noChangeArrowheads="1"/>
          </p:cNvSpPr>
          <p:nvPr/>
        </p:nvSpPr>
        <p:spPr bwMode="auto">
          <a:xfrm>
            <a:off x="1885950" y="4883150"/>
            <a:ext cx="9112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defTabSz="1217613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2013</a:t>
            </a:r>
            <a:endParaRPr lang="en-US" altLang="zh-CN" sz="3200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0" name="TextBox 77"/>
          <p:cNvSpPr txBox="1">
            <a:spLocks noChangeArrowheads="1"/>
          </p:cNvSpPr>
          <p:nvPr/>
        </p:nvSpPr>
        <p:spPr bwMode="auto">
          <a:xfrm>
            <a:off x="3646488" y="2805113"/>
            <a:ext cx="9096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defTabSz="1217613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2014</a:t>
            </a:r>
            <a:endParaRPr lang="en-US" altLang="zh-CN" sz="3200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1" name="TextBox 78"/>
          <p:cNvSpPr txBox="1">
            <a:spLocks noChangeArrowheads="1"/>
          </p:cNvSpPr>
          <p:nvPr/>
        </p:nvSpPr>
        <p:spPr bwMode="auto">
          <a:xfrm>
            <a:off x="5572125" y="4883150"/>
            <a:ext cx="9112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defTabSz="1217613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2015</a:t>
            </a:r>
            <a:endParaRPr lang="en-US" altLang="zh-CN" sz="3200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2" name="TextBox 81"/>
          <p:cNvSpPr txBox="1">
            <a:spLocks noChangeArrowheads="1"/>
          </p:cNvSpPr>
          <p:nvPr/>
        </p:nvSpPr>
        <p:spPr bwMode="auto">
          <a:xfrm>
            <a:off x="7345363" y="2805113"/>
            <a:ext cx="9112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defTabSz="1217613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2016</a:t>
            </a:r>
            <a:endParaRPr lang="en-US" altLang="zh-CN" sz="3200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3" name="TextBox 82"/>
          <p:cNvSpPr txBox="1">
            <a:spLocks noChangeArrowheads="1"/>
          </p:cNvSpPr>
          <p:nvPr/>
        </p:nvSpPr>
        <p:spPr bwMode="auto">
          <a:xfrm>
            <a:off x="9259888" y="4883150"/>
            <a:ext cx="9096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defTabSz="1217613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2017</a:t>
            </a:r>
            <a:endParaRPr lang="en-US" altLang="zh-CN" sz="3200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4" name="TextBox 13"/>
          <p:cNvSpPr txBox="1">
            <a:spLocks noChangeArrowheads="1"/>
          </p:cNvSpPr>
          <p:nvPr/>
        </p:nvSpPr>
        <p:spPr bwMode="auto">
          <a:xfrm>
            <a:off x="1358900" y="5543550"/>
            <a:ext cx="19526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5" name="TextBox 13"/>
          <p:cNvSpPr txBox="1">
            <a:spLocks noChangeArrowheads="1"/>
          </p:cNvSpPr>
          <p:nvPr/>
        </p:nvSpPr>
        <p:spPr bwMode="auto">
          <a:xfrm>
            <a:off x="1401763" y="5829300"/>
            <a:ext cx="18669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6" name="TextBox 13"/>
          <p:cNvSpPr txBox="1">
            <a:spLocks noChangeArrowheads="1"/>
          </p:cNvSpPr>
          <p:nvPr/>
        </p:nvSpPr>
        <p:spPr bwMode="auto">
          <a:xfrm>
            <a:off x="3109913" y="1900238"/>
            <a:ext cx="19526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7" name="TextBox 13"/>
          <p:cNvSpPr txBox="1">
            <a:spLocks noChangeArrowheads="1"/>
          </p:cNvSpPr>
          <p:nvPr/>
        </p:nvSpPr>
        <p:spPr bwMode="auto">
          <a:xfrm>
            <a:off x="3152775" y="2185988"/>
            <a:ext cx="1866900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8" name="TextBox 13"/>
          <p:cNvSpPr txBox="1">
            <a:spLocks noChangeArrowheads="1"/>
          </p:cNvSpPr>
          <p:nvPr/>
        </p:nvSpPr>
        <p:spPr bwMode="auto">
          <a:xfrm>
            <a:off x="6886575" y="1900238"/>
            <a:ext cx="19526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9" name="TextBox 13"/>
          <p:cNvSpPr txBox="1">
            <a:spLocks noChangeArrowheads="1"/>
          </p:cNvSpPr>
          <p:nvPr/>
        </p:nvSpPr>
        <p:spPr bwMode="auto">
          <a:xfrm>
            <a:off x="6929438" y="2185988"/>
            <a:ext cx="1866900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50" name="TextBox 13"/>
          <p:cNvSpPr txBox="1">
            <a:spLocks noChangeArrowheads="1"/>
          </p:cNvSpPr>
          <p:nvPr/>
        </p:nvSpPr>
        <p:spPr bwMode="auto">
          <a:xfrm>
            <a:off x="5072063" y="5543550"/>
            <a:ext cx="19526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51" name="TextBox 13"/>
          <p:cNvSpPr txBox="1">
            <a:spLocks noChangeArrowheads="1"/>
          </p:cNvSpPr>
          <p:nvPr/>
        </p:nvSpPr>
        <p:spPr bwMode="auto">
          <a:xfrm>
            <a:off x="5114925" y="5829300"/>
            <a:ext cx="18669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52" name="TextBox 13"/>
          <p:cNvSpPr txBox="1">
            <a:spLocks noChangeArrowheads="1"/>
          </p:cNvSpPr>
          <p:nvPr/>
        </p:nvSpPr>
        <p:spPr bwMode="auto">
          <a:xfrm>
            <a:off x="8737600" y="5543550"/>
            <a:ext cx="195421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53" name="TextBox 13"/>
          <p:cNvSpPr txBox="1">
            <a:spLocks noChangeArrowheads="1"/>
          </p:cNvSpPr>
          <p:nvPr/>
        </p:nvSpPr>
        <p:spPr bwMode="auto">
          <a:xfrm>
            <a:off x="8782050" y="5829300"/>
            <a:ext cx="18669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27651" name="组合 40"/>
          <p:cNvGrpSpPr>
            <a:grpSpLocks/>
          </p:cNvGrpSpPr>
          <p:nvPr/>
        </p:nvGrpSpPr>
        <p:grpSpPr bwMode="auto">
          <a:xfrm>
            <a:off x="220663" y="93663"/>
            <a:ext cx="800100" cy="1065212"/>
            <a:chOff x="157020" y="0"/>
            <a:chExt cx="1022493" cy="1360488"/>
          </a:xfrm>
        </p:grpSpPr>
        <p:sp>
          <p:nvSpPr>
            <p:cNvPr id="27688" name="文本框 41"/>
            <p:cNvSpPr>
              <a:spLocks noChangeArrowheads="1"/>
            </p:cNvSpPr>
            <p:nvPr/>
          </p:nvSpPr>
          <p:spPr bwMode="auto">
            <a:xfrm>
              <a:off x="157020" y="241188"/>
              <a:ext cx="601049" cy="825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7689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0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7691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7692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652" name="Freeform 16"/>
          <p:cNvSpPr>
            <a:spLocks noChangeArrowheads="1"/>
          </p:cNvSpPr>
          <p:nvPr/>
        </p:nvSpPr>
        <p:spPr bwMode="auto">
          <a:xfrm>
            <a:off x="98425" y="236538"/>
            <a:ext cx="757238" cy="757237"/>
          </a:xfrm>
          <a:custGeom>
            <a:avLst/>
            <a:gdLst>
              <a:gd name="T0" fmla="*/ 1749900016 w 256"/>
              <a:gd name="T1" fmla="*/ 2046633897 h 256"/>
              <a:gd name="T2" fmla="*/ 1119937090 w 256"/>
              <a:gd name="T3" fmla="*/ 2147483647 h 256"/>
              <a:gd name="T4" fmla="*/ 0 w 256"/>
              <a:gd name="T5" fmla="*/ 1119527413 h 256"/>
              <a:gd name="T6" fmla="*/ 1119937090 w 256"/>
              <a:gd name="T7" fmla="*/ 0 h 256"/>
              <a:gd name="T8" fmla="*/ 2147483647 w 256"/>
              <a:gd name="T9" fmla="*/ 1119527413 h 256"/>
              <a:gd name="T10" fmla="*/ 1959888521 w 256"/>
              <a:gd name="T11" fmla="*/ 1862962601 h 2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56"/>
              <a:gd name="T19" fmla="*/ 0 h 256"/>
              <a:gd name="T20" fmla="*/ 256 w 256"/>
              <a:gd name="T21" fmla="*/ 256 h 25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56" h="256">
                <a:moveTo>
                  <a:pt x="200" y="234"/>
                </a:moveTo>
                <a:cubicBezTo>
                  <a:pt x="179" y="248"/>
                  <a:pt x="155" y="256"/>
                  <a:pt x="128" y="256"/>
                </a:cubicBez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61"/>
                  <a:pt x="244" y="190"/>
                  <a:pt x="224" y="213"/>
                </a:cubicBezTo>
              </a:path>
            </a:pathLst>
          </a:custGeom>
          <a:noFill/>
          <a:ln w="38100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7653" name="AutoShape 8"/>
          <p:cNvGrpSpPr>
            <a:grpSpLocks/>
          </p:cNvGrpSpPr>
          <p:nvPr/>
        </p:nvGrpSpPr>
        <p:grpSpPr bwMode="auto">
          <a:xfrm>
            <a:off x="4811713" y="2844800"/>
            <a:ext cx="1925637" cy="1635125"/>
            <a:chOff x="0" y="0"/>
            <a:chExt cx="1213" cy="1030"/>
          </a:xfrm>
        </p:grpSpPr>
        <p:pic>
          <p:nvPicPr>
            <p:cNvPr id="27686" name="AutoShape 8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1213" cy="1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87" name="Text Box 5"/>
            <p:cNvSpPr txBox="1">
              <a:spLocks noChangeArrowheads="1"/>
            </p:cNvSpPr>
            <p:nvPr/>
          </p:nvSpPr>
          <p:spPr bwMode="auto">
            <a:xfrm>
              <a:off x="210" y="176"/>
              <a:ext cx="790" cy="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sp>
        <p:nvSpPr>
          <p:cNvPr id="27654" name="TextBox 147"/>
          <p:cNvSpPr>
            <a:spLocks noChangeArrowheads="1"/>
          </p:cNvSpPr>
          <p:nvPr/>
        </p:nvSpPr>
        <p:spPr bwMode="auto">
          <a:xfrm>
            <a:off x="5048250" y="3470275"/>
            <a:ext cx="15208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fontAlgn="ctr" hangingPunct="1">
              <a:buClr>
                <a:srgbClr val="FF0000"/>
              </a:buClr>
              <a:buSzPct val="70000"/>
              <a:buFont typeface="Arial" pitchFamily="34" charset="0"/>
              <a:buNone/>
            </a:pPr>
            <a:r>
              <a:rPr lang="zh-CN" altLang="zh-CN" sz="2000" b="1">
                <a:solidFill>
                  <a:srgbClr val="F8F8F8"/>
                </a:solidFill>
                <a:ea typeface="微软雅黑" pitchFamily="34" charset="-122"/>
                <a:sym typeface="Arial" pitchFamily="34" charset="0"/>
              </a:rPr>
              <a:t>编辑标题</a:t>
            </a:r>
          </a:p>
        </p:txBody>
      </p:sp>
      <p:grpSp>
        <p:nvGrpSpPr>
          <p:cNvPr id="27655" name="AutoShape 7"/>
          <p:cNvGrpSpPr>
            <a:grpSpLocks/>
          </p:cNvGrpSpPr>
          <p:nvPr/>
        </p:nvGrpSpPr>
        <p:grpSpPr bwMode="auto">
          <a:xfrm>
            <a:off x="3116263" y="4119563"/>
            <a:ext cx="1401762" cy="1219200"/>
            <a:chOff x="0" y="0"/>
            <a:chExt cx="883" cy="768"/>
          </a:xfrm>
        </p:grpSpPr>
        <p:pic>
          <p:nvPicPr>
            <p:cNvPr id="27684" name="AutoShape 7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883" cy="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85" name="Text Box 9"/>
            <p:cNvSpPr txBox="1">
              <a:spLocks noChangeArrowheads="1"/>
            </p:cNvSpPr>
            <p:nvPr/>
          </p:nvSpPr>
          <p:spPr bwMode="auto">
            <a:xfrm>
              <a:off x="154" y="133"/>
              <a:ext cx="571" cy="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lvl="1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27656" name="AutoShape 1"/>
          <p:cNvGrpSpPr>
            <a:grpSpLocks/>
          </p:cNvGrpSpPr>
          <p:nvPr/>
        </p:nvGrpSpPr>
        <p:grpSpPr bwMode="auto">
          <a:xfrm>
            <a:off x="2019300" y="2254250"/>
            <a:ext cx="1401763" cy="1212850"/>
            <a:chOff x="0" y="0"/>
            <a:chExt cx="883" cy="764"/>
          </a:xfrm>
        </p:grpSpPr>
        <p:pic>
          <p:nvPicPr>
            <p:cNvPr id="27682" name="AutoShape 1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883" cy="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83" name="Text Box 12"/>
            <p:cNvSpPr txBox="1">
              <a:spLocks noChangeArrowheads="1"/>
            </p:cNvSpPr>
            <p:nvPr/>
          </p:nvSpPr>
          <p:spPr bwMode="auto">
            <a:xfrm>
              <a:off x="156" y="131"/>
              <a:ext cx="570" cy="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27657" name="AutoShape 4"/>
          <p:cNvGrpSpPr>
            <a:grpSpLocks/>
          </p:cNvGrpSpPr>
          <p:nvPr/>
        </p:nvGrpSpPr>
        <p:grpSpPr bwMode="auto">
          <a:xfrm>
            <a:off x="3116263" y="2863850"/>
            <a:ext cx="1401762" cy="1219200"/>
            <a:chOff x="0" y="0"/>
            <a:chExt cx="883" cy="768"/>
          </a:xfrm>
        </p:grpSpPr>
        <p:pic>
          <p:nvPicPr>
            <p:cNvPr id="27680" name="AutoShape 4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883" cy="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81" name="Text Box 15"/>
            <p:cNvSpPr txBox="1">
              <a:spLocks noChangeArrowheads="1"/>
            </p:cNvSpPr>
            <p:nvPr/>
          </p:nvSpPr>
          <p:spPr bwMode="auto">
            <a:xfrm>
              <a:off x="155" y="133"/>
              <a:ext cx="571" cy="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27658" name="AutoShape 2"/>
          <p:cNvGrpSpPr>
            <a:grpSpLocks/>
          </p:cNvGrpSpPr>
          <p:nvPr/>
        </p:nvGrpSpPr>
        <p:grpSpPr bwMode="auto">
          <a:xfrm>
            <a:off x="927100" y="2863850"/>
            <a:ext cx="1403350" cy="1219200"/>
            <a:chOff x="0" y="0"/>
            <a:chExt cx="884" cy="768"/>
          </a:xfrm>
        </p:grpSpPr>
        <p:pic>
          <p:nvPicPr>
            <p:cNvPr id="27678" name="AutoShape 2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884" cy="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79" name="Text Box 18"/>
            <p:cNvSpPr txBox="1">
              <a:spLocks noChangeArrowheads="1"/>
            </p:cNvSpPr>
            <p:nvPr/>
          </p:nvSpPr>
          <p:spPr bwMode="auto">
            <a:xfrm>
              <a:off x="153" y="133"/>
              <a:ext cx="571" cy="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27659" name="AutoShape 3"/>
          <p:cNvGrpSpPr>
            <a:grpSpLocks/>
          </p:cNvGrpSpPr>
          <p:nvPr/>
        </p:nvGrpSpPr>
        <p:grpSpPr bwMode="auto">
          <a:xfrm>
            <a:off x="927100" y="4119563"/>
            <a:ext cx="1403350" cy="1219200"/>
            <a:chOff x="0" y="0"/>
            <a:chExt cx="884" cy="768"/>
          </a:xfrm>
        </p:grpSpPr>
        <p:pic>
          <p:nvPicPr>
            <p:cNvPr id="27676" name="AutoShape 3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884" cy="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77" name="Text Box 21"/>
            <p:cNvSpPr txBox="1">
              <a:spLocks noChangeArrowheads="1"/>
            </p:cNvSpPr>
            <p:nvPr/>
          </p:nvSpPr>
          <p:spPr bwMode="auto">
            <a:xfrm>
              <a:off x="153" y="133"/>
              <a:ext cx="571" cy="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27660" name="AutoShape 6"/>
          <p:cNvGrpSpPr>
            <a:grpSpLocks/>
          </p:cNvGrpSpPr>
          <p:nvPr/>
        </p:nvGrpSpPr>
        <p:grpSpPr bwMode="auto">
          <a:xfrm>
            <a:off x="2019300" y="4765675"/>
            <a:ext cx="1401763" cy="1219200"/>
            <a:chOff x="0" y="0"/>
            <a:chExt cx="883" cy="768"/>
          </a:xfrm>
        </p:grpSpPr>
        <p:pic>
          <p:nvPicPr>
            <p:cNvPr id="27674" name="AutoShape 6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883" cy="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75" name="Text Box 24"/>
            <p:cNvSpPr txBox="1">
              <a:spLocks noChangeArrowheads="1"/>
            </p:cNvSpPr>
            <p:nvPr/>
          </p:nvSpPr>
          <p:spPr bwMode="auto">
            <a:xfrm>
              <a:off x="156" y="133"/>
              <a:ext cx="570" cy="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27661" name="AutoShape 5"/>
          <p:cNvGrpSpPr>
            <a:grpSpLocks/>
          </p:cNvGrpSpPr>
          <p:nvPr/>
        </p:nvGrpSpPr>
        <p:grpSpPr bwMode="auto">
          <a:xfrm>
            <a:off x="2019300" y="3509963"/>
            <a:ext cx="1401763" cy="1212850"/>
            <a:chOff x="0" y="0"/>
            <a:chExt cx="883" cy="764"/>
          </a:xfrm>
        </p:grpSpPr>
        <p:pic>
          <p:nvPicPr>
            <p:cNvPr id="27672" name="AutoShape 5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883" cy="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73" name="Text Box 27"/>
            <p:cNvSpPr txBox="1">
              <a:spLocks noChangeArrowheads="1"/>
            </p:cNvSpPr>
            <p:nvPr/>
          </p:nvSpPr>
          <p:spPr bwMode="auto">
            <a:xfrm>
              <a:off x="156" y="131"/>
              <a:ext cx="570" cy="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sp>
        <p:nvSpPr>
          <p:cNvPr id="27662" name="矩形 18"/>
          <p:cNvSpPr>
            <a:spLocks noChangeArrowheads="1"/>
          </p:cNvSpPr>
          <p:nvPr/>
        </p:nvSpPr>
        <p:spPr bwMode="auto">
          <a:xfrm>
            <a:off x="7034213" y="3413125"/>
            <a:ext cx="452755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63" name="TextBox 13"/>
          <p:cNvSpPr txBox="1">
            <a:spLocks noChangeArrowheads="1"/>
          </p:cNvSpPr>
          <p:nvPr/>
        </p:nvSpPr>
        <p:spPr bwMode="auto">
          <a:xfrm>
            <a:off x="7034213" y="3082925"/>
            <a:ext cx="27527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" name="TextBox 13"/>
          <p:cNvSpPr txBox="1">
            <a:spLocks noChangeArrowheads="1"/>
          </p:cNvSpPr>
          <p:nvPr/>
        </p:nvSpPr>
        <p:spPr bwMode="auto">
          <a:xfrm>
            <a:off x="2384425" y="2746375"/>
            <a:ext cx="8540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" name="TextBox 13"/>
          <p:cNvSpPr txBox="1">
            <a:spLocks noChangeArrowheads="1"/>
          </p:cNvSpPr>
          <p:nvPr/>
        </p:nvSpPr>
        <p:spPr bwMode="auto">
          <a:xfrm>
            <a:off x="2411413" y="3990975"/>
            <a:ext cx="8540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" name="TextBox 13"/>
          <p:cNvSpPr txBox="1">
            <a:spLocks noChangeArrowheads="1"/>
          </p:cNvSpPr>
          <p:nvPr/>
        </p:nvSpPr>
        <p:spPr bwMode="auto">
          <a:xfrm>
            <a:off x="2411413" y="5248275"/>
            <a:ext cx="8540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" name="TextBox 13"/>
          <p:cNvSpPr txBox="1">
            <a:spLocks noChangeArrowheads="1"/>
          </p:cNvSpPr>
          <p:nvPr/>
        </p:nvSpPr>
        <p:spPr bwMode="auto">
          <a:xfrm>
            <a:off x="1203325" y="4603750"/>
            <a:ext cx="8540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" name="TextBox 13"/>
          <p:cNvSpPr txBox="1">
            <a:spLocks noChangeArrowheads="1"/>
          </p:cNvSpPr>
          <p:nvPr/>
        </p:nvSpPr>
        <p:spPr bwMode="auto">
          <a:xfrm>
            <a:off x="1203325" y="3365500"/>
            <a:ext cx="8540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" name="TextBox 13"/>
          <p:cNvSpPr txBox="1">
            <a:spLocks noChangeArrowheads="1"/>
          </p:cNvSpPr>
          <p:nvPr/>
        </p:nvSpPr>
        <p:spPr bwMode="auto">
          <a:xfrm>
            <a:off x="3416300" y="3365500"/>
            <a:ext cx="8540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" name="TextBox 13"/>
          <p:cNvSpPr txBox="1">
            <a:spLocks noChangeArrowheads="1"/>
          </p:cNvSpPr>
          <p:nvPr/>
        </p:nvSpPr>
        <p:spPr bwMode="auto">
          <a:xfrm>
            <a:off x="3416300" y="4603750"/>
            <a:ext cx="8540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71" name="右箭头 34"/>
          <p:cNvSpPr>
            <a:spLocks noChangeArrowheads="1"/>
          </p:cNvSpPr>
          <p:nvPr/>
        </p:nvSpPr>
        <p:spPr bwMode="auto">
          <a:xfrm rot="-1677702">
            <a:off x="4476750" y="4059238"/>
            <a:ext cx="446088" cy="342900"/>
          </a:xfrm>
          <a:prstGeom prst="rightArrow">
            <a:avLst>
              <a:gd name="adj1" fmla="val 50000"/>
              <a:gd name="adj2" fmla="val 50062"/>
            </a:avLst>
          </a:prstGeom>
          <a:solidFill>
            <a:srgbClr val="FCFCFC">
              <a:alpha val="29803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 sz="2400" b="1">
              <a:solidFill>
                <a:srgbClr val="FFFFFF"/>
              </a:solidFill>
              <a:ea typeface="微软雅黑" pitchFamily="34" charset="-122"/>
            </a:endParaRPr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28675" name="组合 40"/>
          <p:cNvGrpSpPr>
            <a:grpSpLocks/>
          </p:cNvGrpSpPr>
          <p:nvPr/>
        </p:nvGrpSpPr>
        <p:grpSpPr bwMode="auto">
          <a:xfrm>
            <a:off x="220663" y="93663"/>
            <a:ext cx="800100" cy="1065212"/>
            <a:chOff x="157020" y="0"/>
            <a:chExt cx="1022493" cy="1360488"/>
          </a:xfrm>
        </p:grpSpPr>
        <p:sp>
          <p:nvSpPr>
            <p:cNvPr id="28723" name="文本框 41"/>
            <p:cNvSpPr>
              <a:spLocks noChangeArrowheads="1"/>
            </p:cNvSpPr>
            <p:nvPr/>
          </p:nvSpPr>
          <p:spPr bwMode="auto">
            <a:xfrm>
              <a:off x="157020" y="241188"/>
              <a:ext cx="601049" cy="825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8724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25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8726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8727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676" name="Freeform 16"/>
          <p:cNvSpPr>
            <a:spLocks noChangeArrowheads="1"/>
          </p:cNvSpPr>
          <p:nvPr/>
        </p:nvSpPr>
        <p:spPr bwMode="auto">
          <a:xfrm>
            <a:off x="98425" y="236538"/>
            <a:ext cx="757238" cy="757237"/>
          </a:xfrm>
          <a:custGeom>
            <a:avLst/>
            <a:gdLst>
              <a:gd name="T0" fmla="*/ 1749900016 w 256"/>
              <a:gd name="T1" fmla="*/ 2046633897 h 256"/>
              <a:gd name="T2" fmla="*/ 1119937090 w 256"/>
              <a:gd name="T3" fmla="*/ 2147483647 h 256"/>
              <a:gd name="T4" fmla="*/ 0 w 256"/>
              <a:gd name="T5" fmla="*/ 1119527413 h 256"/>
              <a:gd name="T6" fmla="*/ 1119937090 w 256"/>
              <a:gd name="T7" fmla="*/ 0 h 256"/>
              <a:gd name="T8" fmla="*/ 2147483647 w 256"/>
              <a:gd name="T9" fmla="*/ 1119527413 h 256"/>
              <a:gd name="T10" fmla="*/ 1959888521 w 256"/>
              <a:gd name="T11" fmla="*/ 1862962601 h 2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56"/>
              <a:gd name="T19" fmla="*/ 0 h 256"/>
              <a:gd name="T20" fmla="*/ 256 w 256"/>
              <a:gd name="T21" fmla="*/ 256 h 25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56" h="256">
                <a:moveTo>
                  <a:pt x="200" y="234"/>
                </a:moveTo>
                <a:cubicBezTo>
                  <a:pt x="179" y="248"/>
                  <a:pt x="155" y="256"/>
                  <a:pt x="128" y="256"/>
                </a:cubicBez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61"/>
                  <a:pt x="244" y="190"/>
                  <a:pt x="224" y="213"/>
                </a:cubicBezTo>
              </a:path>
            </a:pathLst>
          </a:custGeom>
          <a:noFill/>
          <a:ln w="38100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8677" name="Freeform 65"/>
          <p:cNvGrpSpPr>
            <a:grpSpLocks/>
          </p:cNvGrpSpPr>
          <p:nvPr/>
        </p:nvGrpSpPr>
        <p:grpSpPr bwMode="auto">
          <a:xfrm>
            <a:off x="7916863" y="1819275"/>
            <a:ext cx="1236662" cy="1524000"/>
            <a:chOff x="0" y="0"/>
            <a:chExt cx="779" cy="960"/>
          </a:xfrm>
        </p:grpSpPr>
        <p:pic>
          <p:nvPicPr>
            <p:cNvPr id="28721" name="Freeform 65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779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722" name="Text Box 20"/>
            <p:cNvSpPr txBox="1">
              <a:spLocks noChangeArrowheads="1"/>
            </p:cNvSpPr>
            <p:nvPr/>
          </p:nvSpPr>
          <p:spPr bwMode="auto">
            <a:xfrm rot="-6872124">
              <a:off x="76" y="-30"/>
              <a:ext cx="649" cy="1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8678" name="Freeform 65"/>
          <p:cNvGrpSpPr>
            <a:grpSpLocks/>
          </p:cNvGrpSpPr>
          <p:nvPr/>
        </p:nvGrpSpPr>
        <p:grpSpPr bwMode="auto">
          <a:xfrm>
            <a:off x="6551613" y="3044825"/>
            <a:ext cx="1670050" cy="1011238"/>
            <a:chOff x="0" y="0"/>
            <a:chExt cx="1052" cy="637"/>
          </a:xfrm>
        </p:grpSpPr>
        <p:pic>
          <p:nvPicPr>
            <p:cNvPr id="28719" name="Freeform 65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1052" cy="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720" name="Text Box 23"/>
            <p:cNvSpPr txBox="1">
              <a:spLocks noChangeArrowheads="1"/>
            </p:cNvSpPr>
            <p:nvPr/>
          </p:nvSpPr>
          <p:spPr bwMode="auto">
            <a:xfrm rot="-5331273">
              <a:off x="197" y="-200"/>
              <a:ext cx="650" cy="1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8679" name="Freeform 65"/>
          <p:cNvGrpSpPr>
            <a:grpSpLocks/>
          </p:cNvGrpSpPr>
          <p:nvPr/>
        </p:nvGrpSpPr>
        <p:grpSpPr bwMode="auto">
          <a:xfrm>
            <a:off x="5008563" y="3684588"/>
            <a:ext cx="1835150" cy="403225"/>
            <a:chOff x="0" y="0"/>
            <a:chExt cx="1156" cy="254"/>
          </a:xfrm>
        </p:grpSpPr>
        <p:pic>
          <p:nvPicPr>
            <p:cNvPr id="28717" name="Freeform 65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1156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718" name="Text Box 26"/>
            <p:cNvSpPr txBox="1">
              <a:spLocks noChangeArrowheads="1"/>
            </p:cNvSpPr>
            <p:nvPr/>
          </p:nvSpPr>
          <p:spPr bwMode="auto">
            <a:xfrm rot="-3744668">
              <a:off x="240" y="-384"/>
              <a:ext cx="649" cy="1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8680" name="Freeform 65"/>
          <p:cNvGrpSpPr>
            <a:grpSpLocks/>
          </p:cNvGrpSpPr>
          <p:nvPr/>
        </p:nvGrpSpPr>
        <p:grpSpPr bwMode="auto">
          <a:xfrm>
            <a:off x="3630613" y="3014663"/>
            <a:ext cx="1676400" cy="987425"/>
            <a:chOff x="0" y="0"/>
            <a:chExt cx="1056" cy="622"/>
          </a:xfrm>
        </p:grpSpPr>
        <p:pic>
          <p:nvPicPr>
            <p:cNvPr id="28715" name="Freeform 65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0" y="0"/>
              <a:ext cx="1056" cy="6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716" name="Text Box 29"/>
            <p:cNvSpPr txBox="1">
              <a:spLocks noChangeArrowheads="1"/>
            </p:cNvSpPr>
            <p:nvPr/>
          </p:nvSpPr>
          <p:spPr bwMode="auto">
            <a:xfrm rot="-2146088">
              <a:off x="193" y="-190"/>
              <a:ext cx="649" cy="1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8681" name="Freeform 65"/>
          <p:cNvGrpSpPr>
            <a:grpSpLocks/>
          </p:cNvGrpSpPr>
          <p:nvPr/>
        </p:nvGrpSpPr>
        <p:grpSpPr bwMode="auto">
          <a:xfrm>
            <a:off x="2655888" y="1812925"/>
            <a:ext cx="1255712" cy="1512888"/>
            <a:chOff x="0" y="0"/>
            <a:chExt cx="791" cy="953"/>
          </a:xfrm>
        </p:grpSpPr>
        <p:pic>
          <p:nvPicPr>
            <p:cNvPr id="28713" name="Freeform 65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0"/>
              <a:ext cx="791" cy="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714" name="Text Box 32"/>
            <p:cNvSpPr txBox="1">
              <a:spLocks noChangeArrowheads="1"/>
            </p:cNvSpPr>
            <p:nvPr/>
          </p:nvSpPr>
          <p:spPr bwMode="auto">
            <a:xfrm rot="-592321">
              <a:off x="66" y="-41"/>
              <a:ext cx="649" cy="1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cxnSp>
        <p:nvCxnSpPr>
          <p:cNvPr id="28682" name="Elbow Connector 25"/>
          <p:cNvCxnSpPr>
            <a:cxnSpLocks noChangeShapeType="1"/>
          </p:cNvCxnSpPr>
          <p:nvPr/>
        </p:nvCxnSpPr>
        <p:spPr bwMode="auto">
          <a:xfrm rot="16200000" flipH="1">
            <a:off x="3930650" y="4141788"/>
            <a:ext cx="831850" cy="14605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oval" w="med" len="med"/>
          </a:ln>
        </p:spPr>
      </p:cxnSp>
      <p:cxnSp>
        <p:nvCxnSpPr>
          <p:cNvPr id="28683" name="Straight Connector 31"/>
          <p:cNvCxnSpPr>
            <a:cxnSpLocks noChangeShapeType="1"/>
          </p:cNvCxnSpPr>
          <p:nvPr/>
        </p:nvCxnSpPr>
        <p:spPr bwMode="auto">
          <a:xfrm>
            <a:off x="3040063" y="2938463"/>
            <a:ext cx="0" cy="61753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</p:spPr>
      </p:cxnSp>
      <p:cxnSp>
        <p:nvCxnSpPr>
          <p:cNvPr id="28684" name="Straight Connector 93"/>
          <p:cNvCxnSpPr>
            <a:cxnSpLocks noChangeShapeType="1"/>
          </p:cNvCxnSpPr>
          <p:nvPr/>
        </p:nvCxnSpPr>
        <p:spPr bwMode="auto">
          <a:xfrm>
            <a:off x="8718550" y="2938463"/>
            <a:ext cx="0" cy="61753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</p:spPr>
      </p:cxnSp>
      <p:cxnSp>
        <p:nvCxnSpPr>
          <p:cNvPr id="28685" name="Straight Connector 94"/>
          <p:cNvCxnSpPr>
            <a:cxnSpLocks noChangeShapeType="1"/>
          </p:cNvCxnSpPr>
          <p:nvPr/>
        </p:nvCxnSpPr>
        <p:spPr bwMode="auto">
          <a:xfrm>
            <a:off x="5910263" y="4284663"/>
            <a:ext cx="0" cy="61753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</p:spPr>
      </p:cxnSp>
      <p:cxnSp>
        <p:nvCxnSpPr>
          <p:cNvPr id="28686" name="Elbow Connector 108"/>
          <p:cNvCxnSpPr>
            <a:cxnSpLocks noChangeShapeType="1"/>
          </p:cNvCxnSpPr>
          <p:nvPr/>
        </p:nvCxnSpPr>
        <p:spPr bwMode="auto">
          <a:xfrm rot="5400000">
            <a:off x="7067550" y="4133850"/>
            <a:ext cx="833438" cy="147638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oval" w="med" len="med"/>
          </a:ln>
        </p:spPr>
      </p:cxnSp>
      <p:grpSp>
        <p:nvGrpSpPr>
          <p:cNvPr id="28687" name="Oval 38"/>
          <p:cNvGrpSpPr>
            <a:grpSpLocks/>
          </p:cNvGrpSpPr>
          <p:nvPr/>
        </p:nvGrpSpPr>
        <p:grpSpPr bwMode="auto">
          <a:xfrm>
            <a:off x="2613025" y="3794125"/>
            <a:ext cx="858838" cy="860425"/>
            <a:chOff x="0" y="0"/>
            <a:chExt cx="541" cy="542"/>
          </a:xfrm>
        </p:grpSpPr>
        <p:pic>
          <p:nvPicPr>
            <p:cNvPr id="28711" name="Oval 38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0" y="0"/>
              <a:ext cx="541" cy="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712" name="Text Box 40"/>
            <p:cNvSpPr txBox="1">
              <a:spLocks noChangeArrowheads="1"/>
            </p:cNvSpPr>
            <p:nvPr/>
          </p:nvSpPr>
          <p:spPr bwMode="auto">
            <a:xfrm>
              <a:off x="85" y="83"/>
              <a:ext cx="368" cy="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28688" name="Freeform 13"/>
          <p:cNvSpPr>
            <a:spLocks noEditPoints="1" noChangeArrowheads="1"/>
          </p:cNvSpPr>
          <p:nvPr/>
        </p:nvSpPr>
        <p:spPr bwMode="auto">
          <a:xfrm>
            <a:off x="2838450" y="4067175"/>
            <a:ext cx="403225" cy="303213"/>
          </a:xfrm>
          <a:custGeom>
            <a:avLst/>
            <a:gdLst>
              <a:gd name="T0" fmla="*/ 1029053090 w 158"/>
              <a:gd name="T1" fmla="*/ 772589392 h 119"/>
              <a:gd name="T2" fmla="*/ 0 w 158"/>
              <a:gd name="T3" fmla="*/ 772589392 h 119"/>
              <a:gd name="T4" fmla="*/ 0 w 158"/>
              <a:gd name="T5" fmla="*/ 0 h 119"/>
              <a:gd name="T6" fmla="*/ 52102795 w 158"/>
              <a:gd name="T7" fmla="*/ 0 h 119"/>
              <a:gd name="T8" fmla="*/ 52102795 w 158"/>
              <a:gd name="T9" fmla="*/ 701173831 h 119"/>
              <a:gd name="T10" fmla="*/ 1029053090 w 158"/>
              <a:gd name="T11" fmla="*/ 701173831 h 119"/>
              <a:gd name="T12" fmla="*/ 1029053090 w 158"/>
              <a:gd name="T13" fmla="*/ 772589392 h 119"/>
              <a:gd name="T14" fmla="*/ 957409223 w 158"/>
              <a:gd name="T15" fmla="*/ 636250434 h 119"/>
              <a:gd name="T16" fmla="*/ 123746682 w 158"/>
              <a:gd name="T17" fmla="*/ 636250434 h 119"/>
              <a:gd name="T18" fmla="*/ 123746682 w 158"/>
              <a:gd name="T19" fmla="*/ 350585642 h 119"/>
              <a:gd name="T20" fmla="*/ 351701546 w 158"/>
              <a:gd name="T21" fmla="*/ 58430934 h 119"/>
              <a:gd name="T22" fmla="*/ 631761616 w 158"/>
              <a:gd name="T23" fmla="*/ 350585642 h 119"/>
              <a:gd name="T24" fmla="*/ 827149733 w 158"/>
              <a:gd name="T25" fmla="*/ 181785145 h 119"/>
              <a:gd name="T26" fmla="*/ 957409223 w 158"/>
              <a:gd name="T27" fmla="*/ 636250434 h 11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58"/>
              <a:gd name="T43" fmla="*/ 0 h 119"/>
              <a:gd name="T44" fmla="*/ 158 w 158"/>
              <a:gd name="T45" fmla="*/ 119 h 11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8" y="0"/>
                </a:lnTo>
                <a:lnTo>
                  <a:pt x="8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147" y="98"/>
                </a:moveTo>
                <a:lnTo>
                  <a:pt x="19" y="98"/>
                </a:lnTo>
                <a:lnTo>
                  <a:pt x="19" y="54"/>
                </a:lnTo>
                <a:lnTo>
                  <a:pt x="54" y="9"/>
                </a:lnTo>
                <a:lnTo>
                  <a:pt x="97" y="54"/>
                </a:lnTo>
                <a:lnTo>
                  <a:pt x="127" y="28"/>
                </a:lnTo>
                <a:lnTo>
                  <a:pt x="147" y="98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8689" name="Oval 102"/>
          <p:cNvGrpSpPr>
            <a:grpSpLocks/>
          </p:cNvGrpSpPr>
          <p:nvPr/>
        </p:nvGrpSpPr>
        <p:grpSpPr bwMode="auto">
          <a:xfrm>
            <a:off x="4003675" y="4813300"/>
            <a:ext cx="852488" cy="858838"/>
            <a:chOff x="0" y="0"/>
            <a:chExt cx="537" cy="541"/>
          </a:xfrm>
        </p:grpSpPr>
        <p:pic>
          <p:nvPicPr>
            <p:cNvPr id="28709" name="Oval 102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0" y="0"/>
              <a:ext cx="537" cy="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710" name="Text Box 44"/>
            <p:cNvSpPr txBox="1">
              <a:spLocks noChangeArrowheads="1"/>
            </p:cNvSpPr>
            <p:nvPr/>
          </p:nvSpPr>
          <p:spPr bwMode="auto">
            <a:xfrm>
              <a:off x="82" y="84"/>
              <a:ext cx="369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28690" name="Freeform 15"/>
          <p:cNvSpPr>
            <a:spLocks noChangeAspect="1" noEditPoints="1" noChangeArrowheads="1"/>
          </p:cNvSpPr>
          <p:nvPr/>
        </p:nvSpPr>
        <p:spPr bwMode="auto">
          <a:xfrm>
            <a:off x="4232275" y="5094288"/>
            <a:ext cx="387350" cy="288925"/>
          </a:xfrm>
          <a:custGeom>
            <a:avLst/>
            <a:gdLst>
              <a:gd name="T0" fmla="*/ 893095336 w 168"/>
              <a:gd name="T1" fmla="*/ 662521203 h 126"/>
              <a:gd name="T2" fmla="*/ 0 w 168"/>
              <a:gd name="T3" fmla="*/ 662521203 h 126"/>
              <a:gd name="T4" fmla="*/ 0 w 168"/>
              <a:gd name="T5" fmla="*/ 0 h 126"/>
              <a:gd name="T6" fmla="*/ 53161481 w 168"/>
              <a:gd name="T7" fmla="*/ 0 h 126"/>
              <a:gd name="T8" fmla="*/ 53161481 w 168"/>
              <a:gd name="T9" fmla="*/ 604681183 h 126"/>
              <a:gd name="T10" fmla="*/ 893095336 w 168"/>
              <a:gd name="T11" fmla="*/ 604681183 h 126"/>
              <a:gd name="T12" fmla="*/ 893095336 w 168"/>
              <a:gd name="T13" fmla="*/ 662521203 h 126"/>
              <a:gd name="T14" fmla="*/ 287065514 w 168"/>
              <a:gd name="T15" fmla="*/ 546843314 h 126"/>
              <a:gd name="T16" fmla="*/ 170113524 w 168"/>
              <a:gd name="T17" fmla="*/ 546843314 h 126"/>
              <a:gd name="T18" fmla="*/ 170113524 w 168"/>
              <a:gd name="T19" fmla="*/ 331261748 h 126"/>
              <a:gd name="T20" fmla="*/ 287065514 w 168"/>
              <a:gd name="T21" fmla="*/ 331261748 h 126"/>
              <a:gd name="T22" fmla="*/ 287065514 w 168"/>
              <a:gd name="T23" fmla="*/ 546843314 h 126"/>
              <a:gd name="T24" fmla="*/ 446547668 w 168"/>
              <a:gd name="T25" fmla="*/ 546843314 h 126"/>
              <a:gd name="T26" fmla="*/ 340227048 w 168"/>
              <a:gd name="T27" fmla="*/ 546843314 h 126"/>
              <a:gd name="T28" fmla="*/ 340227048 w 168"/>
              <a:gd name="T29" fmla="*/ 99903856 h 126"/>
              <a:gd name="T30" fmla="*/ 446547668 w 168"/>
              <a:gd name="T31" fmla="*/ 99903856 h 126"/>
              <a:gd name="T32" fmla="*/ 446547668 w 168"/>
              <a:gd name="T33" fmla="*/ 546843314 h 126"/>
              <a:gd name="T34" fmla="*/ 616661264 w 168"/>
              <a:gd name="T35" fmla="*/ 546843314 h 126"/>
              <a:gd name="T36" fmla="*/ 505023663 w 168"/>
              <a:gd name="T37" fmla="*/ 546843314 h 126"/>
              <a:gd name="T38" fmla="*/ 505023663 w 168"/>
              <a:gd name="T39" fmla="*/ 215581637 h 126"/>
              <a:gd name="T40" fmla="*/ 616661264 w 168"/>
              <a:gd name="T41" fmla="*/ 215581637 h 126"/>
              <a:gd name="T42" fmla="*/ 616661264 w 168"/>
              <a:gd name="T43" fmla="*/ 546843314 h 126"/>
              <a:gd name="T44" fmla="*/ 781457878 w 168"/>
              <a:gd name="T45" fmla="*/ 546843314 h 126"/>
              <a:gd name="T46" fmla="*/ 675137259 w 168"/>
              <a:gd name="T47" fmla="*/ 546843314 h 126"/>
              <a:gd name="T48" fmla="*/ 675137259 w 168"/>
              <a:gd name="T49" fmla="*/ 47324087 h 126"/>
              <a:gd name="T50" fmla="*/ 781457878 w 168"/>
              <a:gd name="T51" fmla="*/ 47324087 h 126"/>
              <a:gd name="T52" fmla="*/ 781457878 w 168"/>
              <a:gd name="T53" fmla="*/ 546843314 h 12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68"/>
              <a:gd name="T82" fmla="*/ 0 h 126"/>
              <a:gd name="T83" fmla="*/ 168 w 168"/>
              <a:gd name="T84" fmla="*/ 126 h 12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8691" name="Oval 103"/>
          <p:cNvGrpSpPr>
            <a:grpSpLocks/>
          </p:cNvGrpSpPr>
          <p:nvPr/>
        </p:nvGrpSpPr>
        <p:grpSpPr bwMode="auto">
          <a:xfrm>
            <a:off x="5484813" y="5068888"/>
            <a:ext cx="858837" cy="858837"/>
            <a:chOff x="0" y="0"/>
            <a:chExt cx="541" cy="541"/>
          </a:xfrm>
        </p:grpSpPr>
        <p:pic>
          <p:nvPicPr>
            <p:cNvPr id="28707" name="Oval 103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0" y="0"/>
              <a:ext cx="541" cy="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708" name="Text Box 48"/>
            <p:cNvSpPr txBox="1">
              <a:spLocks noChangeArrowheads="1"/>
            </p:cNvSpPr>
            <p:nvPr/>
          </p:nvSpPr>
          <p:spPr bwMode="auto">
            <a:xfrm>
              <a:off x="83" y="85"/>
              <a:ext cx="369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28692" name="Freeform 69"/>
          <p:cNvSpPr>
            <a:spLocks noEditPoints="1" noChangeArrowheads="1"/>
          </p:cNvSpPr>
          <p:nvPr/>
        </p:nvSpPr>
        <p:spPr bwMode="auto">
          <a:xfrm>
            <a:off x="5734050" y="5319713"/>
            <a:ext cx="350838" cy="352425"/>
          </a:xfrm>
          <a:custGeom>
            <a:avLst/>
            <a:gdLst>
              <a:gd name="T0" fmla="*/ 1061097532 w 58"/>
              <a:gd name="T1" fmla="*/ 2141437793 h 58"/>
              <a:gd name="T2" fmla="*/ 219533891 w 58"/>
              <a:gd name="T3" fmla="*/ 1735304545 h 58"/>
              <a:gd name="T4" fmla="*/ 256123865 w 58"/>
              <a:gd name="T5" fmla="*/ 1698378922 h 58"/>
              <a:gd name="T6" fmla="*/ 439073831 w 58"/>
              <a:gd name="T7" fmla="*/ 1476855183 h 58"/>
              <a:gd name="T8" fmla="*/ 475663805 w 58"/>
              <a:gd name="T9" fmla="*/ 1476855183 h 58"/>
              <a:gd name="T10" fmla="*/ 512253779 w 58"/>
              <a:gd name="T11" fmla="*/ 1513774730 h 58"/>
              <a:gd name="T12" fmla="*/ 1061097532 w 58"/>
              <a:gd name="T13" fmla="*/ 1772224092 h 58"/>
              <a:gd name="T14" fmla="*/ 1756295322 w 58"/>
              <a:gd name="T15" fmla="*/ 1070721935 h 58"/>
              <a:gd name="T16" fmla="*/ 1061097532 w 58"/>
              <a:gd name="T17" fmla="*/ 332294248 h 58"/>
              <a:gd name="T18" fmla="*/ 585433727 w 58"/>
              <a:gd name="T19" fmla="*/ 516898156 h 58"/>
              <a:gd name="T20" fmla="*/ 768377549 w 58"/>
              <a:gd name="T21" fmla="*/ 738427591 h 58"/>
              <a:gd name="T22" fmla="*/ 768377549 w 58"/>
              <a:gd name="T23" fmla="*/ 812266876 h 58"/>
              <a:gd name="T24" fmla="*/ 695197601 w 58"/>
              <a:gd name="T25" fmla="*/ 886112046 h 58"/>
              <a:gd name="T26" fmla="*/ 73179972 w 58"/>
              <a:gd name="T27" fmla="*/ 886112046 h 58"/>
              <a:gd name="T28" fmla="*/ 0 w 58"/>
              <a:gd name="T29" fmla="*/ 775347138 h 58"/>
              <a:gd name="T30" fmla="*/ 0 w 58"/>
              <a:gd name="T31" fmla="*/ 147684312 h 58"/>
              <a:gd name="T32" fmla="*/ 36589986 w 58"/>
              <a:gd name="T33" fmla="*/ 73845194 h 58"/>
              <a:gd name="T34" fmla="*/ 146359944 w 58"/>
              <a:gd name="T35" fmla="*/ 110764765 h 58"/>
              <a:gd name="T36" fmla="*/ 329303813 w 58"/>
              <a:gd name="T37" fmla="*/ 295368625 h 58"/>
              <a:gd name="T38" fmla="*/ 1061097532 w 58"/>
              <a:gd name="T39" fmla="*/ 0 h 58"/>
              <a:gd name="T40" fmla="*/ 2122189015 w 58"/>
              <a:gd name="T41" fmla="*/ 1070721935 h 58"/>
              <a:gd name="T42" fmla="*/ 1061097532 w 58"/>
              <a:gd name="T43" fmla="*/ 2141437793 h 58"/>
              <a:gd name="T44" fmla="*/ 1244041354 w 58"/>
              <a:gd name="T45" fmla="*/ 1292245294 h 58"/>
              <a:gd name="T46" fmla="*/ 1207451380 w 58"/>
              <a:gd name="T47" fmla="*/ 1329170918 h 58"/>
              <a:gd name="T48" fmla="*/ 731787575 w 58"/>
              <a:gd name="T49" fmla="*/ 1329170918 h 58"/>
              <a:gd name="T50" fmla="*/ 695197601 w 58"/>
              <a:gd name="T51" fmla="*/ 1292245294 h 58"/>
              <a:gd name="T52" fmla="*/ 695197601 w 58"/>
              <a:gd name="T53" fmla="*/ 1181480576 h 58"/>
              <a:gd name="T54" fmla="*/ 731787575 w 58"/>
              <a:gd name="T55" fmla="*/ 1144561029 h 58"/>
              <a:gd name="T56" fmla="*/ 1061097532 w 58"/>
              <a:gd name="T57" fmla="*/ 1144561029 h 58"/>
              <a:gd name="T58" fmla="*/ 1061097532 w 58"/>
              <a:gd name="T59" fmla="*/ 664582421 h 58"/>
              <a:gd name="T60" fmla="*/ 1097681457 w 58"/>
              <a:gd name="T61" fmla="*/ 627662873 h 58"/>
              <a:gd name="T62" fmla="*/ 1207451380 w 58"/>
              <a:gd name="T63" fmla="*/ 627662873 h 58"/>
              <a:gd name="T64" fmla="*/ 1244041354 w 58"/>
              <a:gd name="T65" fmla="*/ 664582421 h 58"/>
              <a:gd name="T66" fmla="*/ 1244041354 w 58"/>
              <a:gd name="T67" fmla="*/ 1292245294 h 5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58"/>
              <a:gd name="T103" fmla="*/ 0 h 58"/>
              <a:gd name="T104" fmla="*/ 58 w 58"/>
              <a:gd name="T105" fmla="*/ 58 h 5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58" h="58">
                <a:moveTo>
                  <a:pt x="29" y="58"/>
                </a:moveTo>
                <a:cubicBezTo>
                  <a:pt x="20" y="58"/>
                  <a:pt x="12" y="54"/>
                  <a:pt x="6" y="47"/>
                </a:cubicBezTo>
                <a:cubicBezTo>
                  <a:pt x="6" y="47"/>
                  <a:pt x="6" y="46"/>
                  <a:pt x="7" y="46"/>
                </a:cubicBezTo>
                <a:cubicBezTo>
                  <a:pt x="12" y="40"/>
                  <a:pt x="12" y="40"/>
                  <a:pt x="12" y="40"/>
                </a:cubicBezTo>
                <a:cubicBezTo>
                  <a:pt x="12" y="40"/>
                  <a:pt x="12" y="40"/>
                  <a:pt x="13" y="40"/>
                </a:cubicBezTo>
                <a:cubicBezTo>
                  <a:pt x="13" y="40"/>
                  <a:pt x="13" y="40"/>
                  <a:pt x="14" y="41"/>
                </a:cubicBezTo>
                <a:cubicBezTo>
                  <a:pt x="17" y="45"/>
                  <a:pt x="23" y="48"/>
                  <a:pt x="29" y="48"/>
                </a:cubicBezTo>
                <a:cubicBezTo>
                  <a:pt x="40" y="48"/>
                  <a:pt x="48" y="39"/>
                  <a:pt x="48" y="29"/>
                </a:cubicBezTo>
                <a:cubicBezTo>
                  <a:pt x="48" y="18"/>
                  <a:pt x="40" y="9"/>
                  <a:pt x="29" y="9"/>
                </a:cubicBezTo>
                <a:cubicBezTo>
                  <a:pt x="24" y="9"/>
                  <a:pt x="19" y="11"/>
                  <a:pt x="16" y="14"/>
                </a:cubicBezTo>
                <a:cubicBezTo>
                  <a:pt x="21" y="20"/>
                  <a:pt x="21" y="20"/>
                  <a:pt x="21" y="20"/>
                </a:cubicBezTo>
                <a:cubicBezTo>
                  <a:pt x="22" y="20"/>
                  <a:pt x="22" y="21"/>
                  <a:pt x="21" y="22"/>
                </a:cubicBezTo>
                <a:cubicBezTo>
                  <a:pt x="21" y="23"/>
                  <a:pt x="20" y="24"/>
                  <a:pt x="19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4"/>
                  <a:pt x="0" y="23"/>
                  <a:pt x="0" y="21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0" y="3"/>
                  <a:pt x="1" y="2"/>
                </a:cubicBezTo>
                <a:cubicBezTo>
                  <a:pt x="2" y="2"/>
                  <a:pt x="3" y="2"/>
                  <a:pt x="4" y="3"/>
                </a:cubicBezTo>
                <a:cubicBezTo>
                  <a:pt x="9" y="8"/>
                  <a:pt x="9" y="8"/>
                  <a:pt x="9" y="8"/>
                </a:cubicBezTo>
                <a:cubicBezTo>
                  <a:pt x="14" y="3"/>
                  <a:pt x="21" y="0"/>
                  <a:pt x="29" y="0"/>
                </a:cubicBezTo>
                <a:cubicBezTo>
                  <a:pt x="45" y="0"/>
                  <a:pt x="58" y="13"/>
                  <a:pt x="58" y="29"/>
                </a:cubicBezTo>
                <a:cubicBezTo>
                  <a:pt x="58" y="45"/>
                  <a:pt x="45" y="58"/>
                  <a:pt x="29" y="58"/>
                </a:cubicBezTo>
                <a:close/>
                <a:moveTo>
                  <a:pt x="34" y="35"/>
                </a:moveTo>
                <a:cubicBezTo>
                  <a:pt x="34" y="35"/>
                  <a:pt x="33" y="36"/>
                  <a:pt x="33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0" y="36"/>
                  <a:pt x="19" y="35"/>
                  <a:pt x="19" y="35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20" y="31"/>
                  <a:pt x="20" y="31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7"/>
                  <a:pt x="29" y="17"/>
                  <a:pt x="30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7"/>
                  <a:pt x="34" y="17"/>
                  <a:pt x="34" y="18"/>
                </a:cubicBezTo>
                <a:lnTo>
                  <a:pt x="34" y="3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8693" name="Oval 101"/>
          <p:cNvGrpSpPr>
            <a:grpSpLocks/>
          </p:cNvGrpSpPr>
          <p:nvPr/>
        </p:nvGrpSpPr>
        <p:grpSpPr bwMode="auto">
          <a:xfrm>
            <a:off x="7008813" y="4813300"/>
            <a:ext cx="858837" cy="858838"/>
            <a:chOff x="0" y="0"/>
            <a:chExt cx="541" cy="541"/>
          </a:xfrm>
        </p:grpSpPr>
        <p:pic>
          <p:nvPicPr>
            <p:cNvPr id="28705" name="Oval 101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0" y="0"/>
              <a:ext cx="541" cy="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706" name="Text Box 52"/>
            <p:cNvSpPr txBox="1">
              <a:spLocks noChangeArrowheads="1"/>
            </p:cNvSpPr>
            <p:nvPr/>
          </p:nvSpPr>
          <p:spPr bwMode="auto">
            <a:xfrm>
              <a:off x="83" y="84"/>
              <a:ext cx="369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28694" name="Freeform 217"/>
          <p:cNvSpPr>
            <a:spLocks noEditPoints="1" noChangeArrowheads="1"/>
          </p:cNvSpPr>
          <p:nvPr/>
        </p:nvSpPr>
        <p:spPr bwMode="auto">
          <a:xfrm>
            <a:off x="7240588" y="5092700"/>
            <a:ext cx="387350" cy="290513"/>
          </a:xfrm>
          <a:custGeom>
            <a:avLst/>
            <a:gdLst>
              <a:gd name="T0" fmla="*/ 1923589900 w 78"/>
              <a:gd name="T1" fmla="*/ 1455134781 h 58"/>
              <a:gd name="T2" fmla="*/ 0 w 78"/>
              <a:gd name="T3" fmla="*/ 1455134781 h 58"/>
              <a:gd name="T4" fmla="*/ 0 w 78"/>
              <a:gd name="T5" fmla="*/ 0 h 58"/>
              <a:gd name="T6" fmla="*/ 123306407 w 78"/>
              <a:gd name="T7" fmla="*/ 0 h 58"/>
              <a:gd name="T8" fmla="*/ 123306407 w 78"/>
              <a:gd name="T9" fmla="*/ 1329693304 h 58"/>
              <a:gd name="T10" fmla="*/ 1923589900 w 78"/>
              <a:gd name="T11" fmla="*/ 1329693304 h 58"/>
              <a:gd name="T12" fmla="*/ 1923589900 w 78"/>
              <a:gd name="T13" fmla="*/ 1455134781 h 58"/>
              <a:gd name="T14" fmla="*/ 1800283532 w 78"/>
              <a:gd name="T15" fmla="*/ 551949667 h 58"/>
              <a:gd name="T16" fmla="*/ 1750960984 w 78"/>
              <a:gd name="T17" fmla="*/ 577033955 h 58"/>
              <a:gd name="T18" fmla="*/ 1627654616 w 78"/>
              <a:gd name="T19" fmla="*/ 451592479 h 58"/>
              <a:gd name="T20" fmla="*/ 1035778771 w 78"/>
              <a:gd name="T21" fmla="*/ 1053715731 h 58"/>
              <a:gd name="T22" fmla="*/ 986456224 w 78"/>
              <a:gd name="T23" fmla="*/ 1053715731 h 58"/>
              <a:gd name="T24" fmla="*/ 764504761 w 78"/>
              <a:gd name="T25" fmla="*/ 853011372 h 58"/>
              <a:gd name="T26" fmla="*/ 394580534 w 78"/>
              <a:gd name="T27" fmla="*/ 1229335802 h 58"/>
              <a:gd name="T28" fmla="*/ 197290267 w 78"/>
              <a:gd name="T29" fmla="*/ 1053715731 h 58"/>
              <a:gd name="T30" fmla="*/ 739843487 w 78"/>
              <a:gd name="T31" fmla="*/ 501771073 h 58"/>
              <a:gd name="T32" fmla="*/ 789166034 w 78"/>
              <a:gd name="T33" fmla="*/ 501771073 h 58"/>
              <a:gd name="T34" fmla="*/ 1011117497 w 78"/>
              <a:gd name="T35" fmla="*/ 727569895 h 58"/>
              <a:gd name="T36" fmla="*/ 1455025700 w 78"/>
              <a:gd name="T37" fmla="*/ 275972329 h 58"/>
              <a:gd name="T38" fmla="*/ 1331714366 w 78"/>
              <a:gd name="T39" fmla="*/ 150530813 h 58"/>
              <a:gd name="T40" fmla="*/ 1356375639 w 78"/>
              <a:gd name="T41" fmla="*/ 100352219 h 58"/>
              <a:gd name="T42" fmla="*/ 1750960984 w 78"/>
              <a:gd name="T43" fmla="*/ 100352219 h 58"/>
              <a:gd name="T44" fmla="*/ 1800283532 w 78"/>
              <a:gd name="T45" fmla="*/ 150530813 h 58"/>
              <a:gd name="T46" fmla="*/ 1800283532 w 78"/>
              <a:gd name="T47" fmla="*/ 551949667 h 5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78"/>
              <a:gd name="T73" fmla="*/ 0 h 58"/>
              <a:gd name="T74" fmla="*/ 78 w 78"/>
              <a:gd name="T75" fmla="*/ 58 h 58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8695" name="Oval 100"/>
          <p:cNvGrpSpPr>
            <a:grpSpLocks/>
          </p:cNvGrpSpPr>
          <p:nvPr/>
        </p:nvGrpSpPr>
        <p:grpSpPr bwMode="auto">
          <a:xfrm>
            <a:off x="8294688" y="3794125"/>
            <a:ext cx="854075" cy="860425"/>
            <a:chOff x="0" y="0"/>
            <a:chExt cx="538" cy="542"/>
          </a:xfrm>
        </p:grpSpPr>
        <p:pic>
          <p:nvPicPr>
            <p:cNvPr id="28703" name="Oval 100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0" y="0"/>
              <a:ext cx="538" cy="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704" name="Text Box 56"/>
            <p:cNvSpPr txBox="1">
              <a:spLocks noChangeArrowheads="1"/>
            </p:cNvSpPr>
            <p:nvPr/>
          </p:nvSpPr>
          <p:spPr bwMode="auto">
            <a:xfrm>
              <a:off x="83" y="83"/>
              <a:ext cx="368" cy="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28696" name="Freeform 64"/>
          <p:cNvSpPr>
            <a:spLocks noEditPoints="1" noChangeArrowheads="1"/>
          </p:cNvSpPr>
          <p:nvPr/>
        </p:nvSpPr>
        <p:spPr bwMode="auto">
          <a:xfrm>
            <a:off x="8505825" y="4041775"/>
            <a:ext cx="425450" cy="354013"/>
          </a:xfrm>
          <a:custGeom>
            <a:avLst/>
            <a:gdLst>
              <a:gd name="T0" fmla="*/ 2147483647 w 77"/>
              <a:gd name="T1" fmla="*/ 1560445000 h 64"/>
              <a:gd name="T2" fmla="*/ 2147483647 w 77"/>
              <a:gd name="T3" fmla="*/ 1682833873 h 64"/>
              <a:gd name="T4" fmla="*/ 1801222669 w 77"/>
              <a:gd name="T5" fmla="*/ 1927611620 h 64"/>
              <a:gd name="T6" fmla="*/ 1740167856 w 77"/>
              <a:gd name="T7" fmla="*/ 1958206073 h 64"/>
              <a:gd name="T8" fmla="*/ 1679107517 w 77"/>
              <a:gd name="T9" fmla="*/ 1927611620 h 64"/>
              <a:gd name="T10" fmla="*/ 1190641037 w 77"/>
              <a:gd name="T11" fmla="*/ 1682833873 h 64"/>
              <a:gd name="T12" fmla="*/ 1190641037 w 77"/>
              <a:gd name="T13" fmla="*/ 1682833873 h 64"/>
              <a:gd name="T14" fmla="*/ 1160108105 w 77"/>
              <a:gd name="T15" fmla="*/ 1682833873 h 64"/>
              <a:gd name="T16" fmla="*/ 671641798 w 77"/>
              <a:gd name="T17" fmla="*/ 1927611620 h 64"/>
              <a:gd name="T18" fmla="*/ 610581459 w 77"/>
              <a:gd name="T19" fmla="*/ 1958206073 h 64"/>
              <a:gd name="T20" fmla="*/ 549526646 w 77"/>
              <a:gd name="T21" fmla="*/ 1927611620 h 64"/>
              <a:gd name="T22" fmla="*/ 61060360 w 77"/>
              <a:gd name="T23" fmla="*/ 1682833873 h 64"/>
              <a:gd name="T24" fmla="*/ 0 w 77"/>
              <a:gd name="T25" fmla="*/ 1560445000 h 64"/>
              <a:gd name="T26" fmla="*/ 0 w 77"/>
              <a:gd name="T27" fmla="*/ 1132089128 h 64"/>
              <a:gd name="T28" fmla="*/ 91587789 w 77"/>
              <a:gd name="T29" fmla="*/ 979105802 h 64"/>
              <a:gd name="T30" fmla="*/ 549526646 w 77"/>
              <a:gd name="T31" fmla="*/ 795522492 h 64"/>
              <a:gd name="T32" fmla="*/ 549526646 w 77"/>
              <a:gd name="T33" fmla="*/ 336566723 h 64"/>
              <a:gd name="T34" fmla="*/ 641114391 w 77"/>
              <a:gd name="T35" fmla="*/ 214177849 h 64"/>
              <a:gd name="T36" fmla="*/ 1129580698 w 77"/>
              <a:gd name="T37" fmla="*/ 0 h 64"/>
              <a:gd name="T38" fmla="*/ 1190641037 w 77"/>
              <a:gd name="T39" fmla="*/ 0 h 64"/>
              <a:gd name="T40" fmla="*/ 1221168444 w 77"/>
              <a:gd name="T41" fmla="*/ 0 h 64"/>
              <a:gd name="T42" fmla="*/ 1709634923 w 77"/>
              <a:gd name="T43" fmla="*/ 214177849 h 64"/>
              <a:gd name="T44" fmla="*/ 1801222669 w 77"/>
              <a:gd name="T45" fmla="*/ 336566723 h 64"/>
              <a:gd name="T46" fmla="*/ 1801222669 w 77"/>
              <a:gd name="T47" fmla="*/ 795522492 h 64"/>
              <a:gd name="T48" fmla="*/ 2147483647 w 77"/>
              <a:gd name="T49" fmla="*/ 979105802 h 64"/>
              <a:gd name="T50" fmla="*/ 2147483647 w 77"/>
              <a:gd name="T51" fmla="*/ 1132089128 h 64"/>
              <a:gd name="T52" fmla="*/ 2147483647 w 77"/>
              <a:gd name="T53" fmla="*/ 1560445000 h 64"/>
              <a:gd name="T54" fmla="*/ 1068520360 w 77"/>
              <a:gd name="T55" fmla="*/ 1101489144 h 64"/>
              <a:gd name="T56" fmla="*/ 610581459 w 77"/>
              <a:gd name="T57" fmla="*/ 917911365 h 64"/>
              <a:gd name="T58" fmla="*/ 183175577 w 77"/>
              <a:gd name="T59" fmla="*/ 1101489144 h 64"/>
              <a:gd name="T60" fmla="*/ 610581459 w 77"/>
              <a:gd name="T61" fmla="*/ 1285072454 h 64"/>
              <a:gd name="T62" fmla="*/ 1068520360 w 77"/>
              <a:gd name="T63" fmla="*/ 1101489144 h 64"/>
              <a:gd name="T64" fmla="*/ 1099053292 w 77"/>
              <a:gd name="T65" fmla="*/ 1560445000 h 64"/>
              <a:gd name="T66" fmla="*/ 1099053292 w 77"/>
              <a:gd name="T67" fmla="*/ 1223878018 h 64"/>
              <a:gd name="T68" fmla="*/ 702169205 w 77"/>
              <a:gd name="T69" fmla="*/ 1407461328 h 64"/>
              <a:gd name="T70" fmla="*/ 702169205 w 77"/>
              <a:gd name="T71" fmla="*/ 1774622763 h 64"/>
              <a:gd name="T72" fmla="*/ 1099053292 w 77"/>
              <a:gd name="T73" fmla="*/ 1560445000 h 64"/>
              <a:gd name="T74" fmla="*/ 1648580110 w 77"/>
              <a:gd name="T75" fmla="*/ 336566723 h 64"/>
              <a:gd name="T76" fmla="*/ 1190641037 w 77"/>
              <a:gd name="T77" fmla="*/ 152983369 h 64"/>
              <a:gd name="T78" fmla="*/ 702169205 w 77"/>
              <a:gd name="T79" fmla="*/ 336566723 h 64"/>
              <a:gd name="T80" fmla="*/ 1190641037 w 77"/>
              <a:gd name="T81" fmla="*/ 550744572 h 64"/>
              <a:gd name="T82" fmla="*/ 1648580110 w 77"/>
              <a:gd name="T83" fmla="*/ 336566723 h 64"/>
              <a:gd name="T84" fmla="*/ 1679107517 w 77"/>
              <a:gd name="T85" fmla="*/ 795522492 h 64"/>
              <a:gd name="T86" fmla="*/ 1679107517 w 77"/>
              <a:gd name="T87" fmla="*/ 489550135 h 64"/>
              <a:gd name="T88" fmla="*/ 1251695851 w 77"/>
              <a:gd name="T89" fmla="*/ 673133446 h 64"/>
              <a:gd name="T90" fmla="*/ 1251695851 w 77"/>
              <a:gd name="T91" fmla="*/ 979105802 h 64"/>
              <a:gd name="T92" fmla="*/ 1679107517 w 77"/>
              <a:gd name="T93" fmla="*/ 795522492 h 64"/>
              <a:gd name="T94" fmla="*/ 2147483647 w 77"/>
              <a:gd name="T95" fmla="*/ 1101489144 h 64"/>
              <a:gd name="T96" fmla="*/ 1740167856 w 77"/>
              <a:gd name="T97" fmla="*/ 917911365 h 64"/>
              <a:gd name="T98" fmla="*/ 1282228783 w 77"/>
              <a:gd name="T99" fmla="*/ 1101489144 h 64"/>
              <a:gd name="T100" fmla="*/ 1740167856 w 77"/>
              <a:gd name="T101" fmla="*/ 1285072454 h 64"/>
              <a:gd name="T102" fmla="*/ 2147483647 w 77"/>
              <a:gd name="T103" fmla="*/ 1101489144 h 64"/>
              <a:gd name="T104" fmla="*/ 2147483647 w 77"/>
              <a:gd name="T105" fmla="*/ 1560445000 h 64"/>
              <a:gd name="T106" fmla="*/ 2147483647 w 77"/>
              <a:gd name="T107" fmla="*/ 1223878018 h 64"/>
              <a:gd name="T108" fmla="*/ 1801222669 w 77"/>
              <a:gd name="T109" fmla="*/ 1407461328 h 64"/>
              <a:gd name="T110" fmla="*/ 1801222669 w 77"/>
              <a:gd name="T111" fmla="*/ 1774622763 h 64"/>
              <a:gd name="T112" fmla="*/ 2147483647 w 77"/>
              <a:gd name="T113" fmla="*/ 1560445000 h 6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77"/>
              <a:gd name="T172" fmla="*/ 0 h 64"/>
              <a:gd name="T173" fmla="*/ 77 w 77"/>
              <a:gd name="T174" fmla="*/ 64 h 64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77" h="64">
                <a:moveTo>
                  <a:pt x="77" y="51"/>
                </a:moveTo>
                <a:cubicBezTo>
                  <a:pt x="77" y="53"/>
                  <a:pt x="76" y="55"/>
                  <a:pt x="75" y="55"/>
                </a:cubicBezTo>
                <a:cubicBezTo>
                  <a:pt x="59" y="63"/>
                  <a:pt x="59" y="63"/>
                  <a:pt x="59" y="63"/>
                </a:cubicBezTo>
                <a:cubicBezTo>
                  <a:pt x="58" y="64"/>
                  <a:pt x="58" y="64"/>
                  <a:pt x="57" y="64"/>
                </a:cubicBezTo>
                <a:cubicBezTo>
                  <a:pt x="56" y="64"/>
                  <a:pt x="55" y="64"/>
                  <a:pt x="55" y="63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8" y="55"/>
                  <a:pt x="38" y="55"/>
                </a:cubicBezTo>
                <a:cubicBezTo>
                  <a:pt x="22" y="63"/>
                  <a:pt x="22" y="63"/>
                  <a:pt x="22" y="63"/>
                </a:cubicBezTo>
                <a:cubicBezTo>
                  <a:pt x="22" y="64"/>
                  <a:pt x="21" y="64"/>
                  <a:pt x="20" y="64"/>
                </a:cubicBezTo>
                <a:cubicBezTo>
                  <a:pt x="20" y="64"/>
                  <a:pt x="19" y="64"/>
                  <a:pt x="18" y="63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5"/>
                  <a:pt x="1" y="33"/>
                  <a:pt x="3" y="32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0"/>
                  <a:pt x="19" y="8"/>
                  <a:pt x="21" y="7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8" y="0"/>
                  <a:pt x="39" y="0"/>
                </a:cubicBezTo>
                <a:cubicBezTo>
                  <a:pt x="39" y="0"/>
                  <a:pt x="40" y="0"/>
                  <a:pt x="40" y="0"/>
                </a:cubicBezTo>
                <a:cubicBezTo>
                  <a:pt x="56" y="7"/>
                  <a:pt x="56" y="7"/>
                  <a:pt x="56" y="7"/>
                </a:cubicBezTo>
                <a:cubicBezTo>
                  <a:pt x="58" y="8"/>
                  <a:pt x="59" y="10"/>
                  <a:pt x="59" y="11"/>
                </a:cubicBezTo>
                <a:cubicBezTo>
                  <a:pt x="59" y="26"/>
                  <a:pt x="59" y="26"/>
                  <a:pt x="59" y="26"/>
                </a:cubicBezTo>
                <a:cubicBezTo>
                  <a:pt x="75" y="32"/>
                  <a:pt x="75" y="32"/>
                  <a:pt x="75" y="32"/>
                </a:cubicBezTo>
                <a:cubicBezTo>
                  <a:pt x="76" y="33"/>
                  <a:pt x="77" y="35"/>
                  <a:pt x="77" y="37"/>
                </a:cubicBezTo>
                <a:lnTo>
                  <a:pt x="77" y="51"/>
                </a:lnTo>
                <a:close/>
                <a:moveTo>
                  <a:pt x="35" y="36"/>
                </a:moveTo>
                <a:cubicBezTo>
                  <a:pt x="20" y="30"/>
                  <a:pt x="20" y="30"/>
                  <a:pt x="20" y="30"/>
                </a:cubicBezTo>
                <a:cubicBezTo>
                  <a:pt x="6" y="36"/>
                  <a:pt x="6" y="36"/>
                  <a:pt x="6" y="36"/>
                </a:cubicBezTo>
                <a:cubicBezTo>
                  <a:pt x="20" y="42"/>
                  <a:pt x="20" y="42"/>
                  <a:pt x="20" y="42"/>
                </a:cubicBezTo>
                <a:lnTo>
                  <a:pt x="35" y="36"/>
                </a:lnTo>
                <a:close/>
                <a:moveTo>
                  <a:pt x="36" y="51"/>
                </a:moveTo>
                <a:cubicBezTo>
                  <a:pt x="36" y="40"/>
                  <a:pt x="36" y="40"/>
                  <a:pt x="36" y="40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58"/>
                  <a:pt x="23" y="58"/>
                  <a:pt x="23" y="58"/>
                </a:cubicBezTo>
                <a:lnTo>
                  <a:pt x="36" y="51"/>
                </a:lnTo>
                <a:close/>
                <a:moveTo>
                  <a:pt x="54" y="11"/>
                </a:moveTo>
                <a:cubicBezTo>
                  <a:pt x="39" y="5"/>
                  <a:pt x="39" y="5"/>
                  <a:pt x="39" y="5"/>
                </a:cubicBezTo>
                <a:cubicBezTo>
                  <a:pt x="23" y="11"/>
                  <a:pt x="23" y="11"/>
                  <a:pt x="23" y="11"/>
                </a:cubicBezTo>
                <a:cubicBezTo>
                  <a:pt x="39" y="18"/>
                  <a:pt x="39" y="18"/>
                  <a:pt x="39" y="18"/>
                </a:cubicBezTo>
                <a:lnTo>
                  <a:pt x="54" y="11"/>
                </a:lnTo>
                <a:close/>
                <a:moveTo>
                  <a:pt x="55" y="26"/>
                </a:moveTo>
                <a:cubicBezTo>
                  <a:pt x="55" y="16"/>
                  <a:pt x="55" y="16"/>
                  <a:pt x="55" y="16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32"/>
                  <a:pt x="41" y="32"/>
                  <a:pt x="41" y="32"/>
                </a:cubicBezTo>
                <a:lnTo>
                  <a:pt x="55" y="26"/>
                </a:lnTo>
                <a:close/>
                <a:moveTo>
                  <a:pt x="71" y="36"/>
                </a:moveTo>
                <a:cubicBezTo>
                  <a:pt x="57" y="30"/>
                  <a:pt x="57" y="30"/>
                  <a:pt x="57" y="30"/>
                </a:cubicBezTo>
                <a:cubicBezTo>
                  <a:pt x="42" y="36"/>
                  <a:pt x="42" y="36"/>
                  <a:pt x="42" y="36"/>
                </a:cubicBezTo>
                <a:cubicBezTo>
                  <a:pt x="57" y="42"/>
                  <a:pt x="57" y="42"/>
                  <a:pt x="57" y="42"/>
                </a:cubicBezTo>
                <a:lnTo>
                  <a:pt x="71" y="36"/>
                </a:lnTo>
                <a:close/>
                <a:moveTo>
                  <a:pt x="73" y="51"/>
                </a:moveTo>
                <a:cubicBezTo>
                  <a:pt x="73" y="40"/>
                  <a:pt x="73" y="40"/>
                  <a:pt x="73" y="40"/>
                </a:cubicBezTo>
                <a:cubicBezTo>
                  <a:pt x="59" y="46"/>
                  <a:pt x="59" y="46"/>
                  <a:pt x="59" y="46"/>
                </a:cubicBezTo>
                <a:cubicBezTo>
                  <a:pt x="59" y="58"/>
                  <a:pt x="59" y="58"/>
                  <a:pt x="59" y="58"/>
                </a:cubicBezTo>
                <a:lnTo>
                  <a:pt x="73" y="5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97" name="Freeform 130"/>
          <p:cNvSpPr>
            <a:spLocks noEditPoints="1" noChangeArrowheads="1"/>
          </p:cNvSpPr>
          <p:nvPr/>
        </p:nvSpPr>
        <p:spPr bwMode="auto">
          <a:xfrm>
            <a:off x="4859338" y="1263650"/>
            <a:ext cx="2093912" cy="2014538"/>
          </a:xfrm>
          <a:custGeom>
            <a:avLst/>
            <a:gdLst>
              <a:gd name="T0" fmla="*/ 2147483647 w 746"/>
              <a:gd name="T1" fmla="*/ 94204180 h 719"/>
              <a:gd name="T2" fmla="*/ 2147483647 w 746"/>
              <a:gd name="T3" fmla="*/ 54952901 h 719"/>
              <a:gd name="T4" fmla="*/ 1867185769 w 746"/>
              <a:gd name="T5" fmla="*/ 204109982 h 719"/>
              <a:gd name="T6" fmla="*/ 2147483647 w 746"/>
              <a:gd name="T7" fmla="*/ 2147483647 h 719"/>
              <a:gd name="T8" fmla="*/ 2147483647 w 746"/>
              <a:gd name="T9" fmla="*/ 2147483647 h 719"/>
              <a:gd name="T10" fmla="*/ 2147483647 w 746"/>
              <a:gd name="T11" fmla="*/ 102054991 h 719"/>
              <a:gd name="T12" fmla="*/ 2147483647 w 746"/>
              <a:gd name="T13" fmla="*/ 78505336 h 719"/>
              <a:gd name="T14" fmla="*/ 2147483647 w 746"/>
              <a:gd name="T15" fmla="*/ 251214852 h 719"/>
              <a:gd name="T16" fmla="*/ 2147483647 w 746"/>
              <a:gd name="T17" fmla="*/ 204109982 h 719"/>
              <a:gd name="T18" fmla="*/ 2147483647 w 746"/>
              <a:gd name="T19" fmla="*/ 70654525 h 719"/>
              <a:gd name="T20" fmla="*/ 2147483647 w 746"/>
              <a:gd name="T21" fmla="*/ 62803713 h 719"/>
              <a:gd name="T22" fmla="*/ 2147483647 w 746"/>
              <a:gd name="T23" fmla="*/ 70654525 h 719"/>
              <a:gd name="T24" fmla="*/ 2147483647 w 746"/>
              <a:gd name="T25" fmla="*/ 78505336 h 719"/>
              <a:gd name="T26" fmla="*/ 2147483647 w 746"/>
              <a:gd name="T27" fmla="*/ 141306247 h 719"/>
              <a:gd name="T28" fmla="*/ 2147483647 w 746"/>
              <a:gd name="T29" fmla="*/ 2147483647 h 719"/>
              <a:gd name="T30" fmla="*/ 2147483647 w 746"/>
              <a:gd name="T31" fmla="*/ 2072511301 h 719"/>
              <a:gd name="T32" fmla="*/ 2147483647 w 746"/>
              <a:gd name="T33" fmla="*/ 557379782 h 719"/>
              <a:gd name="T34" fmla="*/ 2147483647 w 746"/>
              <a:gd name="T35" fmla="*/ 392521143 h 719"/>
              <a:gd name="T36" fmla="*/ 2147483647 w 746"/>
              <a:gd name="T37" fmla="*/ 690837976 h 719"/>
              <a:gd name="T38" fmla="*/ 2147483647 w 746"/>
              <a:gd name="T39" fmla="*/ 651583918 h 719"/>
              <a:gd name="T40" fmla="*/ 2147483647 w 746"/>
              <a:gd name="T41" fmla="*/ 1051955873 h 719"/>
              <a:gd name="T42" fmla="*/ 2147483647 w 746"/>
              <a:gd name="T43" fmla="*/ 1106908752 h 719"/>
              <a:gd name="T44" fmla="*/ 2147483647 w 746"/>
              <a:gd name="T45" fmla="*/ 1664291511 h 719"/>
              <a:gd name="T46" fmla="*/ 2147483647 w 746"/>
              <a:gd name="T47" fmla="*/ 1687841144 h 719"/>
              <a:gd name="T48" fmla="*/ 2147483647 w 746"/>
              <a:gd name="T49" fmla="*/ 2048961668 h 719"/>
              <a:gd name="T50" fmla="*/ 2147483647 w 746"/>
              <a:gd name="T51" fmla="*/ 2147483647 h 719"/>
              <a:gd name="T52" fmla="*/ 2147483647 w 746"/>
              <a:gd name="T53" fmla="*/ 180560306 h 719"/>
              <a:gd name="T54" fmla="*/ 2147483647 w 746"/>
              <a:gd name="T55" fmla="*/ 314015741 h 719"/>
              <a:gd name="T56" fmla="*/ 2147483647 w 746"/>
              <a:gd name="T57" fmla="*/ 486725279 h 719"/>
              <a:gd name="T58" fmla="*/ 2147483647 w 746"/>
              <a:gd name="T59" fmla="*/ 2147483647 h 719"/>
              <a:gd name="T60" fmla="*/ 2147483647 w 746"/>
              <a:gd name="T61" fmla="*/ 2147483647 h 719"/>
              <a:gd name="T62" fmla="*/ 2147483647 w 746"/>
              <a:gd name="T63" fmla="*/ 965602549 h 719"/>
              <a:gd name="T64" fmla="*/ 2147483647 w 746"/>
              <a:gd name="T65" fmla="*/ 1295319826 h 719"/>
              <a:gd name="T66" fmla="*/ 2147483647 w 746"/>
              <a:gd name="T67" fmla="*/ 1201115690 h 719"/>
              <a:gd name="T68" fmla="*/ 2147483647 w 746"/>
              <a:gd name="T69" fmla="*/ 2147483647 h 719"/>
              <a:gd name="T70" fmla="*/ 2147483647 w 746"/>
              <a:gd name="T71" fmla="*/ 2147483647 h 719"/>
              <a:gd name="T72" fmla="*/ 378164488 w 746"/>
              <a:gd name="T73" fmla="*/ 2147483647 h 719"/>
              <a:gd name="T74" fmla="*/ 992682725 w 746"/>
              <a:gd name="T75" fmla="*/ 2147483647 h 719"/>
              <a:gd name="T76" fmla="*/ 1307819185 w 746"/>
              <a:gd name="T77" fmla="*/ 2147483647 h 719"/>
              <a:gd name="T78" fmla="*/ 86661566 w 746"/>
              <a:gd name="T79" fmla="*/ 2147483647 h 719"/>
              <a:gd name="T80" fmla="*/ 2147483647 w 746"/>
              <a:gd name="T81" fmla="*/ 549528970 h 719"/>
              <a:gd name="T82" fmla="*/ 693300948 w 746"/>
              <a:gd name="T83" fmla="*/ 1263919381 h 719"/>
              <a:gd name="T84" fmla="*/ 2147483647 w 746"/>
              <a:gd name="T85" fmla="*/ 23552446 h 719"/>
              <a:gd name="T86" fmla="*/ 2147483647 w 746"/>
              <a:gd name="T87" fmla="*/ 7850814 h 719"/>
              <a:gd name="T88" fmla="*/ 2147483647 w 746"/>
              <a:gd name="T89" fmla="*/ 7850814 h 719"/>
              <a:gd name="T90" fmla="*/ 2147483647 w 746"/>
              <a:gd name="T91" fmla="*/ 15701629 h 719"/>
              <a:gd name="T92" fmla="*/ 2147483647 w 746"/>
              <a:gd name="T93" fmla="*/ 31400456 h 719"/>
              <a:gd name="T94" fmla="*/ 2147483647 w 746"/>
              <a:gd name="T95" fmla="*/ 102054991 h 719"/>
              <a:gd name="T96" fmla="*/ 2127176015 w 746"/>
              <a:gd name="T97" fmla="*/ 133458238 h 719"/>
              <a:gd name="T98" fmla="*/ 1906579932 w 746"/>
              <a:gd name="T99" fmla="*/ 259062862 h 719"/>
              <a:gd name="T100" fmla="*/ 1378723064 w 746"/>
              <a:gd name="T101" fmla="*/ 753641842 h 719"/>
              <a:gd name="T102" fmla="*/ 2147483647 w 746"/>
              <a:gd name="T103" fmla="*/ 274764485 h 719"/>
              <a:gd name="T104" fmla="*/ 2147483647 w 746"/>
              <a:gd name="T105" fmla="*/ 0 h 719"/>
              <a:gd name="T106" fmla="*/ 2147483647 w 746"/>
              <a:gd name="T107" fmla="*/ 15701629 h 719"/>
              <a:gd name="T108" fmla="*/ 2135052041 w 746"/>
              <a:gd name="T109" fmla="*/ 109905803 h 719"/>
              <a:gd name="T110" fmla="*/ 2147483647 w 746"/>
              <a:gd name="T111" fmla="*/ 23552446 h 719"/>
              <a:gd name="T112" fmla="*/ 1465387415 w 746"/>
              <a:gd name="T113" fmla="*/ 408222767 h 719"/>
              <a:gd name="T114" fmla="*/ 1638713660 w 746"/>
              <a:gd name="T115" fmla="*/ 329717365 h 719"/>
              <a:gd name="T116" fmla="*/ 1410238394 w 746"/>
              <a:gd name="T117" fmla="*/ 416073578 h 719"/>
              <a:gd name="T118" fmla="*/ 1520536786 w 746"/>
              <a:gd name="T119" fmla="*/ 376819520 h 719"/>
              <a:gd name="T120" fmla="*/ 850869353 w 746"/>
              <a:gd name="T121" fmla="*/ 1083359119 h 719"/>
              <a:gd name="T122" fmla="*/ 677543283 w 746"/>
              <a:gd name="T123" fmla="*/ 1051955873 h 719"/>
              <a:gd name="T124" fmla="*/ 519975053 w 746"/>
              <a:gd name="T125" fmla="*/ 1460178464 h 71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746"/>
              <a:gd name="T190" fmla="*/ 0 h 719"/>
              <a:gd name="T191" fmla="*/ 746 w 746"/>
              <a:gd name="T192" fmla="*/ 719 h 719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746" h="719">
                <a:moveTo>
                  <a:pt x="713" y="218"/>
                </a:moveTo>
                <a:cubicBezTo>
                  <a:pt x="709" y="210"/>
                  <a:pt x="709" y="210"/>
                  <a:pt x="709" y="210"/>
                </a:cubicBezTo>
                <a:cubicBezTo>
                  <a:pt x="711" y="213"/>
                  <a:pt x="712" y="216"/>
                  <a:pt x="713" y="218"/>
                </a:cubicBezTo>
                <a:cubicBezTo>
                  <a:pt x="713" y="218"/>
                  <a:pt x="713" y="218"/>
                  <a:pt x="713" y="218"/>
                </a:cubicBezTo>
                <a:moveTo>
                  <a:pt x="709" y="210"/>
                </a:moveTo>
                <a:cubicBezTo>
                  <a:pt x="706" y="203"/>
                  <a:pt x="701" y="194"/>
                  <a:pt x="697" y="187"/>
                </a:cubicBezTo>
                <a:cubicBezTo>
                  <a:pt x="697" y="186"/>
                  <a:pt x="697" y="186"/>
                  <a:pt x="697" y="186"/>
                </a:cubicBezTo>
                <a:cubicBezTo>
                  <a:pt x="702" y="195"/>
                  <a:pt x="704" y="199"/>
                  <a:pt x="709" y="210"/>
                </a:cubicBezTo>
                <a:cubicBezTo>
                  <a:pt x="709" y="210"/>
                  <a:pt x="709" y="210"/>
                  <a:pt x="709" y="210"/>
                </a:cubicBezTo>
                <a:moveTo>
                  <a:pt x="696" y="186"/>
                </a:moveTo>
                <a:cubicBezTo>
                  <a:pt x="697" y="186"/>
                  <a:pt x="697" y="186"/>
                  <a:pt x="697" y="186"/>
                </a:cubicBezTo>
                <a:cubicBezTo>
                  <a:pt x="697" y="187"/>
                  <a:pt x="697" y="187"/>
                  <a:pt x="697" y="187"/>
                </a:cubicBezTo>
                <a:cubicBezTo>
                  <a:pt x="697" y="186"/>
                  <a:pt x="697" y="186"/>
                  <a:pt x="696" y="186"/>
                </a:cubicBezTo>
                <a:moveTo>
                  <a:pt x="746" y="352"/>
                </a:moveTo>
                <a:cubicBezTo>
                  <a:pt x="745" y="351"/>
                  <a:pt x="745" y="350"/>
                  <a:pt x="745" y="348"/>
                </a:cubicBezTo>
                <a:cubicBezTo>
                  <a:pt x="745" y="350"/>
                  <a:pt x="745" y="351"/>
                  <a:pt x="746" y="352"/>
                </a:cubicBezTo>
                <a:cubicBezTo>
                  <a:pt x="746" y="352"/>
                  <a:pt x="746" y="352"/>
                  <a:pt x="746" y="352"/>
                </a:cubicBezTo>
                <a:moveTo>
                  <a:pt x="745" y="347"/>
                </a:moveTo>
                <a:cubicBezTo>
                  <a:pt x="745" y="346"/>
                  <a:pt x="745" y="344"/>
                  <a:pt x="745" y="343"/>
                </a:cubicBezTo>
                <a:cubicBezTo>
                  <a:pt x="745" y="345"/>
                  <a:pt x="745" y="347"/>
                  <a:pt x="745" y="348"/>
                </a:cubicBezTo>
                <a:cubicBezTo>
                  <a:pt x="745" y="348"/>
                  <a:pt x="745" y="348"/>
                  <a:pt x="745" y="347"/>
                </a:cubicBezTo>
                <a:moveTo>
                  <a:pt x="743" y="327"/>
                </a:moveTo>
                <a:cubicBezTo>
                  <a:pt x="743" y="321"/>
                  <a:pt x="743" y="321"/>
                  <a:pt x="743" y="321"/>
                </a:cubicBezTo>
                <a:cubicBezTo>
                  <a:pt x="743" y="324"/>
                  <a:pt x="743" y="326"/>
                  <a:pt x="743" y="329"/>
                </a:cubicBezTo>
                <a:cubicBezTo>
                  <a:pt x="743" y="328"/>
                  <a:pt x="743" y="327"/>
                  <a:pt x="743" y="327"/>
                </a:cubicBezTo>
                <a:moveTo>
                  <a:pt x="309" y="4"/>
                </a:moveTo>
                <a:cubicBezTo>
                  <a:pt x="309" y="5"/>
                  <a:pt x="309" y="5"/>
                  <a:pt x="309" y="5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2" y="4"/>
                  <a:pt x="311" y="4"/>
                  <a:pt x="309" y="4"/>
                </a:cubicBezTo>
                <a:moveTo>
                  <a:pt x="307" y="5"/>
                </a:moveTo>
                <a:cubicBezTo>
                  <a:pt x="304" y="5"/>
                  <a:pt x="304" y="5"/>
                  <a:pt x="304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6" y="5"/>
                  <a:pt x="306" y="5"/>
                  <a:pt x="307" y="5"/>
                </a:cubicBezTo>
                <a:moveTo>
                  <a:pt x="259" y="17"/>
                </a:moveTo>
                <a:cubicBezTo>
                  <a:pt x="259" y="17"/>
                  <a:pt x="258" y="17"/>
                  <a:pt x="258" y="17"/>
                </a:cubicBezTo>
                <a:cubicBezTo>
                  <a:pt x="258" y="17"/>
                  <a:pt x="259" y="17"/>
                  <a:pt x="259" y="17"/>
                </a:cubicBezTo>
                <a:moveTo>
                  <a:pt x="266" y="15"/>
                </a:moveTo>
                <a:cubicBezTo>
                  <a:pt x="267" y="14"/>
                  <a:pt x="267" y="14"/>
                  <a:pt x="268" y="14"/>
                </a:cubicBezTo>
                <a:cubicBezTo>
                  <a:pt x="268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6" y="15"/>
                </a:cubicBezTo>
                <a:moveTo>
                  <a:pt x="269" y="14"/>
                </a:move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67" y="14"/>
                  <a:pt x="267" y="14"/>
                  <a:pt x="266" y="15"/>
                </a:cubicBezTo>
                <a:cubicBezTo>
                  <a:pt x="269" y="14"/>
                  <a:pt x="269" y="14"/>
                  <a:pt x="269" y="14"/>
                </a:cubicBezTo>
                <a:moveTo>
                  <a:pt x="267" y="14"/>
                </a:moveTo>
                <a:cubicBezTo>
                  <a:pt x="268" y="14"/>
                  <a:pt x="268" y="14"/>
                  <a:pt x="268" y="14"/>
                </a:cubicBezTo>
                <a:cubicBezTo>
                  <a:pt x="269" y="14"/>
                  <a:pt x="269" y="14"/>
                  <a:pt x="270" y="13"/>
                </a:cubicBezTo>
                <a:cubicBezTo>
                  <a:pt x="269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moveTo>
                  <a:pt x="270" y="13"/>
                </a:move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3" y="13"/>
                  <a:pt x="272" y="13"/>
                  <a:pt x="270" y="13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70" y="13"/>
                  <a:pt x="270" y="13"/>
                  <a:pt x="270" y="13"/>
                </a:cubicBezTo>
                <a:moveTo>
                  <a:pt x="279" y="11"/>
                </a:moveTo>
                <a:cubicBezTo>
                  <a:pt x="279" y="11"/>
                  <a:pt x="279" y="11"/>
                  <a:pt x="279" y="11"/>
                </a:cubicBezTo>
                <a:cubicBezTo>
                  <a:pt x="280" y="11"/>
                  <a:pt x="281" y="11"/>
                  <a:pt x="281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3" y="10"/>
                  <a:pt x="283" y="10"/>
                  <a:pt x="283" y="10"/>
                </a:cubicBezTo>
                <a:cubicBezTo>
                  <a:pt x="282" y="10"/>
                  <a:pt x="281" y="10"/>
                  <a:pt x="280" y="11"/>
                </a:cubicBezTo>
                <a:cubicBezTo>
                  <a:pt x="280" y="11"/>
                  <a:pt x="280" y="11"/>
                  <a:pt x="280" y="11"/>
                </a:cubicBezTo>
                <a:cubicBezTo>
                  <a:pt x="279" y="11"/>
                  <a:pt x="279" y="11"/>
                  <a:pt x="279" y="11"/>
                </a:cubicBezTo>
                <a:moveTo>
                  <a:pt x="286" y="9"/>
                </a:moveTo>
                <a:cubicBezTo>
                  <a:pt x="287" y="9"/>
                  <a:pt x="287" y="9"/>
                  <a:pt x="287" y="9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moveTo>
                  <a:pt x="293" y="8"/>
                </a:moveTo>
                <a:cubicBezTo>
                  <a:pt x="294" y="7"/>
                  <a:pt x="294" y="7"/>
                  <a:pt x="294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2" y="8"/>
                  <a:pt x="292" y="8"/>
                </a:cubicBezTo>
                <a:cubicBezTo>
                  <a:pt x="292" y="8"/>
                  <a:pt x="291" y="8"/>
                  <a:pt x="291" y="8"/>
                </a:cubicBezTo>
                <a:cubicBezTo>
                  <a:pt x="293" y="8"/>
                  <a:pt x="293" y="8"/>
                  <a:pt x="293" y="8"/>
                </a:cubicBezTo>
                <a:moveTo>
                  <a:pt x="298" y="7"/>
                </a:move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moveTo>
                  <a:pt x="309" y="5"/>
                </a:moveTo>
                <a:cubicBezTo>
                  <a:pt x="314" y="4"/>
                  <a:pt x="314" y="4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4" y="4"/>
                  <a:pt x="313" y="4"/>
                  <a:pt x="312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08" y="5"/>
                  <a:pt x="308" y="5"/>
                  <a:pt x="308" y="5"/>
                </a:cubicBezTo>
                <a:cubicBezTo>
                  <a:pt x="309" y="5"/>
                  <a:pt x="309" y="5"/>
                  <a:pt x="309" y="5"/>
                </a:cubicBezTo>
                <a:moveTo>
                  <a:pt x="315" y="4"/>
                </a:move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moveTo>
                  <a:pt x="295" y="7"/>
                </a:moveTo>
                <a:cubicBezTo>
                  <a:pt x="295" y="7"/>
                  <a:pt x="295" y="7"/>
                  <a:pt x="295" y="7"/>
                </a:cubicBezTo>
                <a:cubicBezTo>
                  <a:pt x="295" y="7"/>
                  <a:pt x="295" y="7"/>
                  <a:pt x="294" y="8"/>
                </a:cubicBezTo>
                <a:cubicBezTo>
                  <a:pt x="295" y="7"/>
                  <a:pt x="295" y="7"/>
                  <a:pt x="295" y="7"/>
                </a:cubicBezTo>
                <a:moveTo>
                  <a:pt x="295" y="7"/>
                </a:moveTo>
                <a:cubicBezTo>
                  <a:pt x="296" y="7"/>
                  <a:pt x="296" y="7"/>
                  <a:pt x="296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301" y="6"/>
                  <a:pt x="301" y="6"/>
                  <a:pt x="301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2" y="6"/>
                  <a:pt x="300" y="6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5" y="7"/>
                  <a:pt x="295" y="7"/>
                  <a:pt x="295" y="7"/>
                </a:cubicBezTo>
                <a:moveTo>
                  <a:pt x="2" y="405"/>
                </a:moveTo>
                <a:cubicBezTo>
                  <a:pt x="2" y="405"/>
                  <a:pt x="2" y="405"/>
                  <a:pt x="2" y="405"/>
                </a:cubicBezTo>
                <a:cubicBezTo>
                  <a:pt x="2" y="406"/>
                  <a:pt x="2" y="406"/>
                  <a:pt x="2" y="406"/>
                </a:cubicBezTo>
                <a:cubicBezTo>
                  <a:pt x="2" y="405"/>
                  <a:pt x="2" y="405"/>
                  <a:pt x="2" y="405"/>
                </a:cubicBezTo>
                <a:moveTo>
                  <a:pt x="2" y="404"/>
                </a:moveTo>
                <a:cubicBezTo>
                  <a:pt x="2" y="403"/>
                  <a:pt x="2" y="402"/>
                  <a:pt x="1" y="401"/>
                </a:cubicBezTo>
                <a:cubicBezTo>
                  <a:pt x="2" y="401"/>
                  <a:pt x="2" y="401"/>
                  <a:pt x="2" y="402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4"/>
                  <a:pt x="2" y="404"/>
                  <a:pt x="2" y="404"/>
                </a:cubicBezTo>
                <a:moveTo>
                  <a:pt x="1" y="383"/>
                </a:moveTo>
                <a:cubicBezTo>
                  <a:pt x="1" y="385"/>
                  <a:pt x="1" y="386"/>
                  <a:pt x="1" y="388"/>
                </a:cubicBezTo>
                <a:cubicBezTo>
                  <a:pt x="1" y="392"/>
                  <a:pt x="1" y="395"/>
                  <a:pt x="1" y="398"/>
                </a:cubicBezTo>
                <a:cubicBezTo>
                  <a:pt x="1" y="399"/>
                  <a:pt x="1" y="399"/>
                  <a:pt x="1" y="399"/>
                </a:cubicBezTo>
                <a:cubicBezTo>
                  <a:pt x="1" y="394"/>
                  <a:pt x="1" y="388"/>
                  <a:pt x="1" y="383"/>
                </a:cubicBezTo>
                <a:moveTo>
                  <a:pt x="23" y="243"/>
                </a:moveTo>
                <a:cubicBezTo>
                  <a:pt x="24" y="240"/>
                  <a:pt x="26" y="236"/>
                  <a:pt x="27" y="232"/>
                </a:cubicBezTo>
                <a:cubicBezTo>
                  <a:pt x="26" y="235"/>
                  <a:pt x="25" y="237"/>
                  <a:pt x="25" y="239"/>
                </a:cubicBezTo>
                <a:cubicBezTo>
                  <a:pt x="23" y="243"/>
                  <a:pt x="23" y="243"/>
                  <a:pt x="23" y="243"/>
                </a:cubicBezTo>
                <a:cubicBezTo>
                  <a:pt x="23" y="243"/>
                  <a:pt x="23" y="243"/>
                  <a:pt x="23" y="243"/>
                </a:cubicBezTo>
                <a:moveTo>
                  <a:pt x="33" y="217"/>
                </a:moveTo>
                <a:cubicBezTo>
                  <a:pt x="33" y="218"/>
                  <a:pt x="33" y="218"/>
                  <a:pt x="33" y="219"/>
                </a:cubicBezTo>
                <a:cubicBezTo>
                  <a:pt x="31" y="224"/>
                  <a:pt x="29" y="228"/>
                  <a:pt x="27" y="232"/>
                </a:cubicBezTo>
                <a:cubicBezTo>
                  <a:pt x="26" y="236"/>
                  <a:pt x="24" y="240"/>
                  <a:pt x="23" y="243"/>
                </a:cubicBezTo>
                <a:cubicBezTo>
                  <a:pt x="27" y="232"/>
                  <a:pt x="29" y="227"/>
                  <a:pt x="33" y="217"/>
                </a:cubicBezTo>
                <a:moveTo>
                  <a:pt x="33" y="217"/>
                </a:moveTo>
                <a:cubicBezTo>
                  <a:pt x="33" y="217"/>
                  <a:pt x="33" y="217"/>
                  <a:pt x="33" y="217"/>
                </a:cubicBezTo>
                <a:cubicBezTo>
                  <a:pt x="33" y="218"/>
                  <a:pt x="33" y="218"/>
                  <a:pt x="33" y="218"/>
                </a:cubicBezTo>
                <a:cubicBezTo>
                  <a:pt x="33" y="219"/>
                  <a:pt x="33" y="219"/>
                  <a:pt x="33" y="219"/>
                </a:cubicBezTo>
                <a:cubicBezTo>
                  <a:pt x="33" y="218"/>
                  <a:pt x="33" y="218"/>
                  <a:pt x="33" y="217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8" y="189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52" y="181"/>
                  <a:pt x="55" y="177"/>
                  <a:pt x="59" y="170"/>
                </a:cubicBezTo>
                <a:cubicBezTo>
                  <a:pt x="55" y="176"/>
                  <a:pt x="52" y="182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135" y="87"/>
                </a:moveTo>
                <a:cubicBezTo>
                  <a:pt x="136" y="86"/>
                  <a:pt x="136" y="85"/>
                  <a:pt x="137" y="85"/>
                </a:cubicBezTo>
                <a:cubicBezTo>
                  <a:pt x="138" y="84"/>
                  <a:pt x="139" y="83"/>
                  <a:pt x="140" y="82"/>
                </a:cubicBezTo>
                <a:cubicBezTo>
                  <a:pt x="140" y="82"/>
                  <a:pt x="140" y="82"/>
                  <a:pt x="140" y="82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5" y="87"/>
                  <a:pt x="135" y="87"/>
                  <a:pt x="135" y="87"/>
                </a:cubicBezTo>
                <a:moveTo>
                  <a:pt x="140" y="81"/>
                </a:moveTo>
                <a:cubicBezTo>
                  <a:pt x="141" y="81"/>
                  <a:pt x="141" y="81"/>
                  <a:pt x="141" y="81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40" y="81"/>
                  <a:pt x="137" y="83"/>
                  <a:pt x="137" y="84"/>
                </a:cubicBezTo>
                <a:cubicBezTo>
                  <a:pt x="137" y="84"/>
                  <a:pt x="139" y="82"/>
                  <a:pt x="140" y="81"/>
                </a:cubicBezTo>
                <a:moveTo>
                  <a:pt x="231" y="28"/>
                </a:moveTo>
                <a:cubicBezTo>
                  <a:pt x="233" y="28"/>
                  <a:pt x="233" y="28"/>
                  <a:pt x="233" y="28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8"/>
                  <a:pt x="231" y="28"/>
                  <a:pt x="231" y="28"/>
                </a:cubicBezTo>
                <a:cubicBezTo>
                  <a:pt x="228" y="29"/>
                  <a:pt x="228" y="29"/>
                  <a:pt x="228" y="29"/>
                </a:cubicBezTo>
                <a:cubicBezTo>
                  <a:pt x="228" y="30"/>
                  <a:pt x="228" y="30"/>
                  <a:pt x="228" y="30"/>
                </a:cubicBezTo>
                <a:cubicBezTo>
                  <a:pt x="231" y="28"/>
                  <a:pt x="231" y="28"/>
                  <a:pt x="231" y="28"/>
                </a:cubicBezTo>
                <a:moveTo>
                  <a:pt x="695" y="448"/>
                </a:moveTo>
                <a:cubicBezTo>
                  <a:pt x="695" y="447"/>
                  <a:pt x="695" y="446"/>
                  <a:pt x="695" y="445"/>
                </a:cubicBezTo>
                <a:cubicBezTo>
                  <a:pt x="695" y="445"/>
                  <a:pt x="695" y="444"/>
                  <a:pt x="695" y="444"/>
                </a:cubicBezTo>
                <a:cubicBezTo>
                  <a:pt x="695" y="443"/>
                  <a:pt x="696" y="443"/>
                  <a:pt x="696" y="443"/>
                </a:cubicBezTo>
                <a:cubicBezTo>
                  <a:pt x="696" y="443"/>
                  <a:pt x="696" y="440"/>
                  <a:pt x="694" y="436"/>
                </a:cubicBezTo>
                <a:cubicBezTo>
                  <a:pt x="694" y="436"/>
                  <a:pt x="694" y="436"/>
                  <a:pt x="694" y="433"/>
                </a:cubicBezTo>
                <a:cubicBezTo>
                  <a:pt x="694" y="432"/>
                  <a:pt x="694" y="432"/>
                  <a:pt x="694" y="432"/>
                </a:cubicBezTo>
                <a:cubicBezTo>
                  <a:pt x="693" y="433"/>
                  <a:pt x="693" y="433"/>
                  <a:pt x="693" y="433"/>
                </a:cubicBezTo>
                <a:cubicBezTo>
                  <a:pt x="692" y="435"/>
                  <a:pt x="692" y="435"/>
                  <a:pt x="692" y="435"/>
                </a:cubicBezTo>
                <a:cubicBezTo>
                  <a:pt x="692" y="435"/>
                  <a:pt x="692" y="437"/>
                  <a:pt x="692" y="438"/>
                </a:cubicBezTo>
                <a:cubicBezTo>
                  <a:pt x="692" y="438"/>
                  <a:pt x="692" y="438"/>
                  <a:pt x="692" y="439"/>
                </a:cubicBezTo>
                <a:cubicBezTo>
                  <a:pt x="692" y="439"/>
                  <a:pt x="692" y="439"/>
                  <a:pt x="692" y="439"/>
                </a:cubicBezTo>
                <a:cubicBezTo>
                  <a:pt x="692" y="440"/>
                  <a:pt x="692" y="441"/>
                  <a:pt x="692" y="441"/>
                </a:cubicBezTo>
                <a:cubicBezTo>
                  <a:pt x="691" y="444"/>
                  <a:pt x="691" y="444"/>
                  <a:pt x="691" y="444"/>
                </a:cubicBezTo>
                <a:cubicBezTo>
                  <a:pt x="690" y="447"/>
                  <a:pt x="690" y="449"/>
                  <a:pt x="690" y="450"/>
                </a:cubicBezTo>
                <a:cubicBezTo>
                  <a:pt x="690" y="451"/>
                  <a:pt x="691" y="453"/>
                  <a:pt x="691" y="453"/>
                </a:cubicBezTo>
                <a:cubicBezTo>
                  <a:pt x="692" y="453"/>
                  <a:pt x="692" y="453"/>
                  <a:pt x="694" y="453"/>
                </a:cubicBezTo>
                <a:cubicBezTo>
                  <a:pt x="694" y="451"/>
                  <a:pt x="695" y="449"/>
                  <a:pt x="695" y="448"/>
                </a:cubicBezTo>
                <a:moveTo>
                  <a:pt x="711" y="529"/>
                </a:moveTo>
                <a:cubicBezTo>
                  <a:pt x="714" y="522"/>
                  <a:pt x="714" y="522"/>
                  <a:pt x="714" y="522"/>
                </a:cubicBezTo>
                <a:cubicBezTo>
                  <a:pt x="714" y="522"/>
                  <a:pt x="715" y="520"/>
                  <a:pt x="715" y="520"/>
                </a:cubicBezTo>
                <a:cubicBezTo>
                  <a:pt x="714" y="521"/>
                  <a:pt x="713" y="521"/>
                  <a:pt x="712" y="522"/>
                </a:cubicBezTo>
                <a:cubicBezTo>
                  <a:pt x="712" y="522"/>
                  <a:pt x="712" y="522"/>
                  <a:pt x="711" y="523"/>
                </a:cubicBezTo>
                <a:cubicBezTo>
                  <a:pt x="712" y="523"/>
                  <a:pt x="712" y="523"/>
                  <a:pt x="712" y="523"/>
                </a:cubicBezTo>
                <a:cubicBezTo>
                  <a:pt x="711" y="524"/>
                  <a:pt x="711" y="525"/>
                  <a:pt x="711" y="525"/>
                </a:cubicBezTo>
                <a:cubicBezTo>
                  <a:pt x="711" y="525"/>
                  <a:pt x="711" y="525"/>
                  <a:pt x="711" y="525"/>
                </a:cubicBezTo>
                <a:cubicBezTo>
                  <a:pt x="711" y="526"/>
                  <a:pt x="711" y="526"/>
                  <a:pt x="710" y="527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1" y="527"/>
                  <a:pt x="711" y="527"/>
                </a:cubicBezTo>
                <a:cubicBezTo>
                  <a:pt x="711" y="527"/>
                  <a:pt x="711" y="526"/>
                  <a:pt x="712" y="527"/>
                </a:cubicBezTo>
                <a:cubicBezTo>
                  <a:pt x="711" y="527"/>
                  <a:pt x="711" y="528"/>
                  <a:pt x="711" y="529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9"/>
                  <a:pt x="710" y="530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0"/>
                  <a:pt x="710" y="530"/>
                  <a:pt x="711" y="529"/>
                </a:cubicBezTo>
                <a:moveTo>
                  <a:pt x="712" y="517"/>
                </a:moveTo>
                <a:cubicBezTo>
                  <a:pt x="712" y="517"/>
                  <a:pt x="712" y="516"/>
                  <a:pt x="712" y="516"/>
                </a:cubicBezTo>
                <a:cubicBezTo>
                  <a:pt x="712" y="515"/>
                  <a:pt x="712" y="515"/>
                  <a:pt x="712" y="515"/>
                </a:cubicBezTo>
                <a:cubicBezTo>
                  <a:pt x="713" y="515"/>
                  <a:pt x="713" y="514"/>
                  <a:pt x="713" y="514"/>
                </a:cubicBezTo>
                <a:cubicBezTo>
                  <a:pt x="713" y="514"/>
                  <a:pt x="713" y="515"/>
                  <a:pt x="712" y="515"/>
                </a:cubicBezTo>
                <a:cubicBezTo>
                  <a:pt x="712" y="515"/>
                  <a:pt x="712" y="516"/>
                  <a:pt x="712" y="516"/>
                </a:cubicBezTo>
                <a:cubicBezTo>
                  <a:pt x="712" y="517"/>
                  <a:pt x="712" y="517"/>
                  <a:pt x="712" y="517"/>
                </a:cubicBezTo>
                <a:moveTo>
                  <a:pt x="728" y="487"/>
                </a:moveTo>
                <a:cubicBezTo>
                  <a:pt x="734" y="465"/>
                  <a:pt x="734" y="465"/>
                  <a:pt x="734" y="465"/>
                </a:cubicBezTo>
                <a:cubicBezTo>
                  <a:pt x="733" y="469"/>
                  <a:pt x="733" y="469"/>
                  <a:pt x="733" y="469"/>
                </a:cubicBezTo>
                <a:cubicBezTo>
                  <a:pt x="732" y="471"/>
                  <a:pt x="732" y="473"/>
                  <a:pt x="731" y="475"/>
                </a:cubicBezTo>
                <a:cubicBezTo>
                  <a:pt x="731" y="476"/>
                  <a:pt x="731" y="476"/>
                  <a:pt x="731" y="476"/>
                </a:cubicBezTo>
                <a:cubicBezTo>
                  <a:pt x="731" y="475"/>
                  <a:pt x="731" y="475"/>
                  <a:pt x="731" y="474"/>
                </a:cubicBezTo>
                <a:cubicBezTo>
                  <a:pt x="731" y="473"/>
                  <a:pt x="731" y="473"/>
                  <a:pt x="731" y="473"/>
                </a:cubicBezTo>
                <a:cubicBezTo>
                  <a:pt x="731" y="474"/>
                  <a:pt x="731" y="474"/>
                  <a:pt x="731" y="474"/>
                </a:cubicBezTo>
                <a:cubicBezTo>
                  <a:pt x="728" y="480"/>
                  <a:pt x="727" y="486"/>
                  <a:pt x="725" y="493"/>
                </a:cubicBezTo>
                <a:cubicBezTo>
                  <a:pt x="725" y="493"/>
                  <a:pt x="725" y="493"/>
                  <a:pt x="725" y="493"/>
                </a:cubicBezTo>
                <a:cubicBezTo>
                  <a:pt x="725" y="494"/>
                  <a:pt x="725" y="494"/>
                  <a:pt x="725" y="494"/>
                </a:cubicBezTo>
                <a:cubicBezTo>
                  <a:pt x="723" y="498"/>
                  <a:pt x="723" y="498"/>
                  <a:pt x="722" y="501"/>
                </a:cubicBezTo>
                <a:cubicBezTo>
                  <a:pt x="722" y="504"/>
                  <a:pt x="721" y="504"/>
                  <a:pt x="721" y="504"/>
                </a:cubicBezTo>
                <a:cubicBezTo>
                  <a:pt x="722" y="504"/>
                  <a:pt x="722" y="504"/>
                  <a:pt x="722" y="504"/>
                </a:cubicBezTo>
                <a:cubicBezTo>
                  <a:pt x="728" y="487"/>
                  <a:pt x="728" y="487"/>
                  <a:pt x="728" y="487"/>
                </a:cubicBezTo>
                <a:moveTo>
                  <a:pt x="714" y="506"/>
                </a:moveTo>
                <a:cubicBezTo>
                  <a:pt x="715" y="505"/>
                  <a:pt x="715" y="503"/>
                  <a:pt x="716" y="502"/>
                </a:cubicBezTo>
                <a:cubicBezTo>
                  <a:pt x="716" y="501"/>
                  <a:pt x="716" y="501"/>
                  <a:pt x="716" y="501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499"/>
                  <a:pt x="716" y="496"/>
                </a:cubicBezTo>
                <a:cubicBezTo>
                  <a:pt x="718" y="491"/>
                  <a:pt x="718" y="491"/>
                  <a:pt x="718" y="491"/>
                </a:cubicBezTo>
                <a:cubicBezTo>
                  <a:pt x="715" y="496"/>
                  <a:pt x="715" y="502"/>
                  <a:pt x="715" y="503"/>
                </a:cubicBezTo>
                <a:cubicBezTo>
                  <a:pt x="715" y="503"/>
                  <a:pt x="715" y="503"/>
                  <a:pt x="715" y="504"/>
                </a:cubicBezTo>
                <a:cubicBezTo>
                  <a:pt x="714" y="505"/>
                  <a:pt x="714" y="506"/>
                  <a:pt x="714" y="506"/>
                </a:cubicBezTo>
                <a:cubicBezTo>
                  <a:pt x="714" y="506"/>
                  <a:pt x="714" y="506"/>
                  <a:pt x="714" y="506"/>
                </a:cubicBezTo>
                <a:moveTo>
                  <a:pt x="719" y="481"/>
                </a:moveTo>
                <a:cubicBezTo>
                  <a:pt x="719" y="480"/>
                  <a:pt x="719" y="480"/>
                  <a:pt x="719" y="480"/>
                </a:cubicBezTo>
                <a:cubicBezTo>
                  <a:pt x="719" y="480"/>
                  <a:pt x="719" y="480"/>
                  <a:pt x="719" y="481"/>
                </a:cubicBezTo>
                <a:cubicBezTo>
                  <a:pt x="719" y="481"/>
                  <a:pt x="719" y="481"/>
                  <a:pt x="719" y="481"/>
                </a:cubicBezTo>
                <a:moveTo>
                  <a:pt x="719" y="485"/>
                </a:moveTo>
                <a:cubicBezTo>
                  <a:pt x="719" y="484"/>
                  <a:pt x="719" y="484"/>
                  <a:pt x="719" y="484"/>
                </a:cubicBezTo>
                <a:cubicBezTo>
                  <a:pt x="719" y="483"/>
                  <a:pt x="719" y="482"/>
                  <a:pt x="719" y="482"/>
                </a:cubicBezTo>
                <a:cubicBezTo>
                  <a:pt x="720" y="479"/>
                  <a:pt x="720" y="479"/>
                  <a:pt x="720" y="479"/>
                </a:cubicBezTo>
                <a:cubicBezTo>
                  <a:pt x="719" y="478"/>
                  <a:pt x="719" y="478"/>
                  <a:pt x="719" y="478"/>
                </a:cubicBezTo>
                <a:cubicBezTo>
                  <a:pt x="719" y="479"/>
                  <a:pt x="719" y="479"/>
                  <a:pt x="719" y="479"/>
                </a:cubicBezTo>
                <a:cubicBezTo>
                  <a:pt x="719" y="480"/>
                  <a:pt x="719" y="480"/>
                  <a:pt x="719" y="482"/>
                </a:cubicBezTo>
                <a:cubicBezTo>
                  <a:pt x="719" y="485"/>
                  <a:pt x="719" y="485"/>
                  <a:pt x="718" y="486"/>
                </a:cubicBezTo>
                <a:cubicBezTo>
                  <a:pt x="719" y="485"/>
                  <a:pt x="719" y="485"/>
                  <a:pt x="719" y="485"/>
                </a:cubicBezTo>
                <a:moveTo>
                  <a:pt x="720" y="475"/>
                </a:moveTo>
                <a:cubicBezTo>
                  <a:pt x="720" y="475"/>
                  <a:pt x="720" y="474"/>
                  <a:pt x="720" y="474"/>
                </a:cubicBezTo>
                <a:cubicBezTo>
                  <a:pt x="720" y="473"/>
                  <a:pt x="720" y="473"/>
                  <a:pt x="720" y="473"/>
                </a:cubicBezTo>
                <a:cubicBezTo>
                  <a:pt x="720" y="472"/>
                  <a:pt x="720" y="471"/>
                  <a:pt x="720" y="471"/>
                </a:cubicBezTo>
                <a:cubicBezTo>
                  <a:pt x="720" y="470"/>
                  <a:pt x="720" y="470"/>
                  <a:pt x="720" y="470"/>
                </a:cubicBezTo>
                <a:cubicBezTo>
                  <a:pt x="720" y="470"/>
                  <a:pt x="720" y="471"/>
                  <a:pt x="720" y="471"/>
                </a:cubicBezTo>
                <a:cubicBezTo>
                  <a:pt x="720" y="472"/>
                  <a:pt x="720" y="472"/>
                  <a:pt x="719" y="473"/>
                </a:cubicBezTo>
                <a:cubicBezTo>
                  <a:pt x="719" y="474"/>
                  <a:pt x="719" y="474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20" y="475"/>
                  <a:pt x="720" y="475"/>
                  <a:pt x="720" y="475"/>
                </a:cubicBezTo>
                <a:moveTo>
                  <a:pt x="721" y="502"/>
                </a:moveTo>
                <a:cubicBezTo>
                  <a:pt x="721" y="502"/>
                  <a:pt x="723" y="495"/>
                  <a:pt x="723" y="494"/>
                </a:cubicBezTo>
                <a:cubicBezTo>
                  <a:pt x="722" y="495"/>
                  <a:pt x="722" y="495"/>
                  <a:pt x="721" y="497"/>
                </a:cubicBezTo>
                <a:cubicBezTo>
                  <a:pt x="721" y="497"/>
                  <a:pt x="721" y="497"/>
                  <a:pt x="721" y="497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2" y="491"/>
                  <a:pt x="722" y="491"/>
                  <a:pt x="722" y="491"/>
                </a:cubicBezTo>
                <a:cubicBezTo>
                  <a:pt x="723" y="490"/>
                  <a:pt x="723" y="489"/>
                  <a:pt x="723" y="488"/>
                </a:cubicBezTo>
                <a:cubicBezTo>
                  <a:pt x="724" y="486"/>
                  <a:pt x="724" y="484"/>
                  <a:pt x="725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0"/>
                  <a:pt x="725" y="477"/>
                  <a:pt x="726" y="474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4" y="474"/>
                  <a:pt x="725" y="473"/>
                </a:cubicBezTo>
                <a:cubicBezTo>
                  <a:pt x="725" y="472"/>
                  <a:pt x="725" y="472"/>
                  <a:pt x="725" y="472"/>
                </a:cubicBezTo>
                <a:cubicBezTo>
                  <a:pt x="725" y="471"/>
                  <a:pt x="725" y="464"/>
                  <a:pt x="725" y="461"/>
                </a:cubicBezTo>
                <a:cubicBezTo>
                  <a:pt x="725" y="461"/>
                  <a:pt x="725" y="461"/>
                  <a:pt x="725" y="457"/>
                </a:cubicBezTo>
                <a:cubicBezTo>
                  <a:pt x="725" y="457"/>
                  <a:pt x="724" y="458"/>
                  <a:pt x="724" y="458"/>
                </a:cubicBezTo>
                <a:cubicBezTo>
                  <a:pt x="724" y="458"/>
                  <a:pt x="723" y="456"/>
                  <a:pt x="723" y="455"/>
                </a:cubicBezTo>
                <a:cubicBezTo>
                  <a:pt x="722" y="455"/>
                  <a:pt x="722" y="456"/>
                  <a:pt x="722" y="458"/>
                </a:cubicBezTo>
                <a:cubicBezTo>
                  <a:pt x="722" y="461"/>
                  <a:pt x="722" y="461"/>
                  <a:pt x="722" y="465"/>
                </a:cubicBezTo>
                <a:cubicBezTo>
                  <a:pt x="723" y="468"/>
                  <a:pt x="721" y="470"/>
                  <a:pt x="721" y="473"/>
                </a:cubicBezTo>
                <a:cubicBezTo>
                  <a:pt x="721" y="473"/>
                  <a:pt x="721" y="473"/>
                  <a:pt x="721" y="473"/>
                </a:cubicBezTo>
                <a:cubicBezTo>
                  <a:pt x="722" y="474"/>
                  <a:pt x="722" y="474"/>
                  <a:pt x="722" y="474"/>
                </a:cubicBezTo>
                <a:cubicBezTo>
                  <a:pt x="722" y="475"/>
                  <a:pt x="721" y="478"/>
                  <a:pt x="721" y="481"/>
                </a:cubicBezTo>
                <a:cubicBezTo>
                  <a:pt x="721" y="481"/>
                  <a:pt x="720" y="481"/>
                  <a:pt x="720" y="482"/>
                </a:cubicBezTo>
                <a:cubicBezTo>
                  <a:pt x="720" y="485"/>
                  <a:pt x="720" y="488"/>
                  <a:pt x="719" y="491"/>
                </a:cubicBezTo>
                <a:cubicBezTo>
                  <a:pt x="719" y="494"/>
                  <a:pt x="718" y="497"/>
                  <a:pt x="717" y="500"/>
                </a:cubicBezTo>
                <a:cubicBezTo>
                  <a:pt x="716" y="506"/>
                  <a:pt x="715" y="512"/>
                  <a:pt x="713" y="517"/>
                </a:cubicBezTo>
                <a:cubicBezTo>
                  <a:pt x="714" y="516"/>
                  <a:pt x="715" y="515"/>
                  <a:pt x="715" y="514"/>
                </a:cubicBezTo>
                <a:cubicBezTo>
                  <a:pt x="715" y="514"/>
                  <a:pt x="716" y="513"/>
                  <a:pt x="716" y="513"/>
                </a:cubicBezTo>
                <a:cubicBezTo>
                  <a:pt x="716" y="513"/>
                  <a:pt x="718" y="508"/>
                  <a:pt x="719" y="506"/>
                </a:cubicBezTo>
                <a:cubicBezTo>
                  <a:pt x="719" y="506"/>
                  <a:pt x="719" y="506"/>
                  <a:pt x="719" y="505"/>
                </a:cubicBezTo>
                <a:cubicBezTo>
                  <a:pt x="720" y="503"/>
                  <a:pt x="720" y="503"/>
                  <a:pt x="720" y="503"/>
                </a:cubicBezTo>
                <a:cubicBezTo>
                  <a:pt x="720" y="504"/>
                  <a:pt x="720" y="504"/>
                  <a:pt x="720" y="504"/>
                </a:cubicBezTo>
                <a:cubicBezTo>
                  <a:pt x="720" y="503"/>
                  <a:pt x="720" y="503"/>
                  <a:pt x="721" y="502"/>
                </a:cubicBezTo>
                <a:moveTo>
                  <a:pt x="482" y="16"/>
                </a:moveTo>
                <a:cubicBezTo>
                  <a:pt x="480" y="15"/>
                  <a:pt x="479" y="15"/>
                  <a:pt x="479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80" y="15"/>
                  <a:pt x="480" y="15"/>
                  <a:pt x="481" y="15"/>
                </a:cubicBezTo>
                <a:cubicBezTo>
                  <a:pt x="481" y="15"/>
                  <a:pt x="481" y="15"/>
                  <a:pt x="481" y="15"/>
                </a:cubicBezTo>
                <a:cubicBezTo>
                  <a:pt x="481" y="16"/>
                  <a:pt x="482" y="16"/>
                  <a:pt x="482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2" y="16"/>
                  <a:pt x="482" y="16"/>
                </a:cubicBezTo>
                <a:moveTo>
                  <a:pt x="492" y="21"/>
                </a:moveTo>
                <a:cubicBezTo>
                  <a:pt x="492" y="20"/>
                  <a:pt x="488" y="19"/>
                  <a:pt x="488" y="19"/>
                </a:cubicBezTo>
                <a:cubicBezTo>
                  <a:pt x="488" y="19"/>
                  <a:pt x="488" y="19"/>
                  <a:pt x="488" y="19"/>
                </a:cubicBezTo>
                <a:cubicBezTo>
                  <a:pt x="489" y="20"/>
                  <a:pt x="490" y="20"/>
                  <a:pt x="490" y="20"/>
                </a:cubicBezTo>
                <a:cubicBezTo>
                  <a:pt x="491" y="20"/>
                  <a:pt x="491" y="20"/>
                  <a:pt x="491" y="21"/>
                </a:cubicBezTo>
                <a:cubicBezTo>
                  <a:pt x="491" y="20"/>
                  <a:pt x="491" y="20"/>
                  <a:pt x="491" y="20"/>
                </a:cubicBezTo>
                <a:cubicBezTo>
                  <a:pt x="491" y="20"/>
                  <a:pt x="492" y="21"/>
                  <a:pt x="492" y="21"/>
                </a:cubicBezTo>
                <a:cubicBezTo>
                  <a:pt x="492" y="21"/>
                  <a:pt x="492" y="21"/>
                  <a:pt x="492" y="21"/>
                </a:cubicBezTo>
                <a:moveTo>
                  <a:pt x="476" y="14"/>
                </a:moveTo>
                <a:cubicBezTo>
                  <a:pt x="475" y="14"/>
                  <a:pt x="475" y="14"/>
                  <a:pt x="474" y="14"/>
                </a:cubicBezTo>
                <a:cubicBezTo>
                  <a:pt x="474" y="13"/>
                  <a:pt x="473" y="13"/>
                  <a:pt x="473" y="13"/>
                </a:cubicBezTo>
                <a:cubicBezTo>
                  <a:pt x="473" y="13"/>
                  <a:pt x="473" y="13"/>
                  <a:pt x="473" y="13"/>
                </a:cubicBezTo>
                <a:cubicBezTo>
                  <a:pt x="469" y="12"/>
                  <a:pt x="468" y="12"/>
                  <a:pt x="467" y="12"/>
                </a:cubicBezTo>
                <a:cubicBezTo>
                  <a:pt x="468" y="12"/>
                  <a:pt x="469" y="12"/>
                  <a:pt x="469" y="12"/>
                </a:cubicBezTo>
                <a:cubicBezTo>
                  <a:pt x="469" y="12"/>
                  <a:pt x="469" y="12"/>
                  <a:pt x="469" y="12"/>
                </a:cubicBezTo>
                <a:cubicBezTo>
                  <a:pt x="467" y="12"/>
                  <a:pt x="465" y="11"/>
                  <a:pt x="463" y="11"/>
                </a:cubicBezTo>
                <a:cubicBezTo>
                  <a:pt x="463" y="11"/>
                  <a:pt x="463" y="11"/>
                  <a:pt x="463" y="11"/>
                </a:cubicBezTo>
                <a:cubicBezTo>
                  <a:pt x="465" y="12"/>
                  <a:pt x="468" y="12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82" y="17"/>
                  <a:pt x="482" y="17"/>
                  <a:pt x="483" y="17"/>
                </a:cubicBezTo>
                <a:cubicBezTo>
                  <a:pt x="482" y="16"/>
                  <a:pt x="480" y="16"/>
                  <a:pt x="479" y="15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79" y="15"/>
                  <a:pt x="479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7" y="14"/>
                  <a:pt x="476" y="14"/>
                </a:cubicBezTo>
                <a:moveTo>
                  <a:pt x="460" y="10"/>
                </a:moveTo>
                <a:cubicBezTo>
                  <a:pt x="455" y="9"/>
                  <a:pt x="455" y="9"/>
                  <a:pt x="455" y="9"/>
                </a:cubicBezTo>
                <a:cubicBezTo>
                  <a:pt x="455" y="9"/>
                  <a:pt x="456" y="9"/>
                  <a:pt x="457" y="10"/>
                </a:cubicBezTo>
                <a:cubicBezTo>
                  <a:pt x="457" y="10"/>
                  <a:pt x="457" y="10"/>
                  <a:pt x="455" y="9"/>
                </a:cubicBezTo>
                <a:cubicBezTo>
                  <a:pt x="454" y="9"/>
                  <a:pt x="454" y="9"/>
                  <a:pt x="453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9"/>
                  <a:pt x="455" y="9"/>
                  <a:pt x="456" y="10"/>
                </a:cubicBezTo>
                <a:cubicBezTo>
                  <a:pt x="455" y="10"/>
                  <a:pt x="455" y="10"/>
                  <a:pt x="455" y="10"/>
                </a:cubicBezTo>
                <a:cubicBezTo>
                  <a:pt x="456" y="10"/>
                  <a:pt x="457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1" y="11"/>
                  <a:pt x="461" y="11"/>
                  <a:pt x="461" y="11"/>
                </a:cubicBezTo>
                <a:cubicBezTo>
                  <a:pt x="462" y="11"/>
                  <a:pt x="462" y="11"/>
                  <a:pt x="466" y="13"/>
                </a:cubicBezTo>
                <a:cubicBezTo>
                  <a:pt x="467" y="13"/>
                  <a:pt x="467" y="13"/>
                  <a:pt x="467" y="13"/>
                </a:cubicBezTo>
                <a:cubicBezTo>
                  <a:pt x="468" y="13"/>
                  <a:pt x="469" y="13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0" y="13"/>
                  <a:pt x="470" y="13"/>
                  <a:pt x="469" y="13"/>
                </a:cubicBezTo>
                <a:cubicBezTo>
                  <a:pt x="468" y="12"/>
                  <a:pt x="467" y="12"/>
                  <a:pt x="466" y="12"/>
                </a:cubicBezTo>
                <a:cubicBezTo>
                  <a:pt x="464" y="12"/>
                  <a:pt x="462" y="11"/>
                  <a:pt x="460" y="10"/>
                </a:cubicBezTo>
                <a:moveTo>
                  <a:pt x="445" y="7"/>
                </a:moveTo>
                <a:cubicBezTo>
                  <a:pt x="444" y="7"/>
                  <a:pt x="444" y="7"/>
                  <a:pt x="444" y="7"/>
                </a:cubicBezTo>
                <a:cubicBezTo>
                  <a:pt x="444" y="7"/>
                  <a:pt x="444" y="7"/>
                  <a:pt x="444" y="7"/>
                </a:cubicBezTo>
                <a:cubicBezTo>
                  <a:pt x="443" y="7"/>
                  <a:pt x="443" y="7"/>
                  <a:pt x="443" y="7"/>
                </a:cubicBezTo>
                <a:cubicBezTo>
                  <a:pt x="440" y="6"/>
                  <a:pt x="439" y="6"/>
                  <a:pt x="438" y="6"/>
                </a:cubicBezTo>
                <a:cubicBezTo>
                  <a:pt x="440" y="6"/>
                  <a:pt x="441" y="6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4" y="7"/>
                  <a:pt x="445" y="7"/>
                  <a:pt x="447" y="8"/>
                </a:cubicBezTo>
                <a:cubicBezTo>
                  <a:pt x="447" y="8"/>
                  <a:pt x="447" y="8"/>
                  <a:pt x="447" y="8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1" y="9"/>
                  <a:pt x="452" y="9"/>
                  <a:pt x="452" y="9"/>
                </a:cubicBezTo>
                <a:cubicBezTo>
                  <a:pt x="454" y="9"/>
                  <a:pt x="454" y="9"/>
                  <a:pt x="454" y="9"/>
                </a:cubicBezTo>
                <a:cubicBezTo>
                  <a:pt x="454" y="9"/>
                  <a:pt x="453" y="9"/>
                  <a:pt x="452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2" y="9"/>
                  <a:pt x="452" y="9"/>
                  <a:pt x="451" y="9"/>
                </a:cubicBezTo>
                <a:cubicBezTo>
                  <a:pt x="451" y="8"/>
                  <a:pt x="451" y="8"/>
                  <a:pt x="451" y="8"/>
                </a:cubicBezTo>
                <a:cubicBezTo>
                  <a:pt x="451" y="8"/>
                  <a:pt x="451" y="8"/>
                  <a:pt x="449" y="8"/>
                </a:cubicBezTo>
                <a:cubicBezTo>
                  <a:pt x="448" y="8"/>
                  <a:pt x="447" y="7"/>
                  <a:pt x="446" y="7"/>
                </a:cubicBezTo>
                <a:cubicBezTo>
                  <a:pt x="446" y="7"/>
                  <a:pt x="446" y="7"/>
                  <a:pt x="446" y="7"/>
                </a:cubicBezTo>
                <a:cubicBezTo>
                  <a:pt x="446" y="7"/>
                  <a:pt x="445" y="7"/>
                  <a:pt x="445" y="7"/>
                </a:cubicBezTo>
                <a:moveTo>
                  <a:pt x="459" y="11"/>
                </a:moveTo>
                <a:cubicBezTo>
                  <a:pt x="458" y="10"/>
                  <a:pt x="458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5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7" y="10"/>
                  <a:pt x="457" y="10"/>
                  <a:pt x="458" y="11"/>
                </a:cubicBezTo>
                <a:cubicBezTo>
                  <a:pt x="458" y="11"/>
                  <a:pt x="458" y="11"/>
                  <a:pt x="458" y="11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0" y="11"/>
                  <a:pt x="460" y="11"/>
                  <a:pt x="460" y="11"/>
                </a:cubicBezTo>
                <a:cubicBezTo>
                  <a:pt x="460" y="11"/>
                  <a:pt x="459" y="11"/>
                  <a:pt x="459" y="11"/>
                </a:cubicBezTo>
                <a:moveTo>
                  <a:pt x="440" y="6"/>
                </a:moveTo>
                <a:cubicBezTo>
                  <a:pt x="440" y="6"/>
                  <a:pt x="437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7" y="6"/>
                  <a:pt x="436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8" y="6"/>
                  <a:pt x="439" y="6"/>
                  <a:pt x="440" y="6"/>
                </a:cubicBezTo>
                <a:cubicBezTo>
                  <a:pt x="440" y="7"/>
                  <a:pt x="441" y="7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1" y="7"/>
                  <a:pt x="441" y="7"/>
                  <a:pt x="440" y="6"/>
                </a:cubicBezTo>
                <a:moveTo>
                  <a:pt x="487" y="60"/>
                </a:moveTo>
                <a:cubicBezTo>
                  <a:pt x="487" y="59"/>
                  <a:pt x="487" y="59"/>
                  <a:pt x="486" y="59"/>
                </a:cubicBezTo>
                <a:cubicBezTo>
                  <a:pt x="485" y="59"/>
                  <a:pt x="485" y="59"/>
                  <a:pt x="485" y="59"/>
                </a:cubicBezTo>
                <a:cubicBezTo>
                  <a:pt x="484" y="58"/>
                  <a:pt x="484" y="58"/>
                  <a:pt x="484" y="58"/>
                </a:cubicBezTo>
                <a:cubicBezTo>
                  <a:pt x="483" y="58"/>
                  <a:pt x="482" y="58"/>
                  <a:pt x="480" y="58"/>
                </a:cubicBezTo>
                <a:cubicBezTo>
                  <a:pt x="481" y="58"/>
                  <a:pt x="481" y="58"/>
                  <a:pt x="481" y="58"/>
                </a:cubicBezTo>
                <a:cubicBezTo>
                  <a:pt x="482" y="59"/>
                  <a:pt x="482" y="59"/>
                  <a:pt x="482" y="59"/>
                </a:cubicBezTo>
                <a:cubicBezTo>
                  <a:pt x="483" y="60"/>
                  <a:pt x="483" y="61"/>
                  <a:pt x="484" y="62"/>
                </a:cubicBezTo>
                <a:cubicBezTo>
                  <a:pt x="485" y="62"/>
                  <a:pt x="485" y="62"/>
                  <a:pt x="486" y="62"/>
                </a:cubicBezTo>
                <a:cubicBezTo>
                  <a:pt x="487" y="62"/>
                  <a:pt x="486" y="62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0"/>
                  <a:pt x="487" y="60"/>
                  <a:pt x="487" y="60"/>
                </a:cubicBezTo>
                <a:moveTo>
                  <a:pt x="473" y="23"/>
                </a:moveTo>
                <a:cubicBezTo>
                  <a:pt x="471" y="22"/>
                  <a:pt x="471" y="22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7" y="21"/>
                </a:cubicBezTo>
                <a:cubicBezTo>
                  <a:pt x="468" y="22"/>
                  <a:pt x="469" y="22"/>
                  <a:pt x="470" y="23"/>
                </a:cubicBezTo>
                <a:cubicBezTo>
                  <a:pt x="470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8" y="24"/>
                  <a:pt x="468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5"/>
                  <a:pt x="466" y="25"/>
                  <a:pt x="468" y="26"/>
                </a:cubicBezTo>
                <a:cubicBezTo>
                  <a:pt x="467" y="26"/>
                  <a:pt x="466" y="26"/>
                  <a:pt x="466" y="26"/>
                </a:cubicBezTo>
                <a:cubicBezTo>
                  <a:pt x="466" y="26"/>
                  <a:pt x="466" y="26"/>
                  <a:pt x="467" y="27"/>
                </a:cubicBezTo>
                <a:cubicBezTo>
                  <a:pt x="467" y="27"/>
                  <a:pt x="467" y="27"/>
                  <a:pt x="467" y="27"/>
                </a:cubicBezTo>
                <a:cubicBezTo>
                  <a:pt x="467" y="27"/>
                  <a:pt x="467" y="27"/>
                  <a:pt x="466" y="28"/>
                </a:cubicBezTo>
                <a:cubicBezTo>
                  <a:pt x="466" y="28"/>
                  <a:pt x="466" y="28"/>
                  <a:pt x="469" y="30"/>
                </a:cubicBezTo>
                <a:cubicBezTo>
                  <a:pt x="468" y="30"/>
                  <a:pt x="467" y="29"/>
                  <a:pt x="467" y="30"/>
                </a:cubicBezTo>
                <a:cubicBezTo>
                  <a:pt x="468" y="30"/>
                  <a:pt x="469" y="31"/>
                  <a:pt x="470" y="32"/>
                </a:cubicBezTo>
                <a:cubicBezTo>
                  <a:pt x="470" y="33"/>
                  <a:pt x="470" y="33"/>
                  <a:pt x="470" y="33"/>
                </a:cubicBezTo>
                <a:cubicBezTo>
                  <a:pt x="471" y="33"/>
                  <a:pt x="471" y="33"/>
                  <a:pt x="472" y="34"/>
                </a:cubicBezTo>
                <a:cubicBezTo>
                  <a:pt x="471" y="34"/>
                  <a:pt x="471" y="33"/>
                  <a:pt x="470" y="34"/>
                </a:cubicBezTo>
                <a:cubicBezTo>
                  <a:pt x="470" y="34"/>
                  <a:pt x="470" y="34"/>
                  <a:pt x="470" y="35"/>
                </a:cubicBezTo>
                <a:cubicBezTo>
                  <a:pt x="470" y="35"/>
                  <a:pt x="472" y="37"/>
                  <a:pt x="472" y="36"/>
                </a:cubicBezTo>
                <a:cubicBezTo>
                  <a:pt x="472" y="36"/>
                  <a:pt x="472" y="36"/>
                  <a:pt x="474" y="37"/>
                </a:cubicBezTo>
                <a:cubicBezTo>
                  <a:pt x="474" y="37"/>
                  <a:pt x="474" y="37"/>
                  <a:pt x="474" y="37"/>
                </a:cubicBezTo>
                <a:cubicBezTo>
                  <a:pt x="475" y="37"/>
                  <a:pt x="475" y="37"/>
                  <a:pt x="475" y="37"/>
                </a:cubicBezTo>
                <a:cubicBezTo>
                  <a:pt x="474" y="38"/>
                  <a:pt x="473" y="37"/>
                  <a:pt x="473" y="38"/>
                </a:cubicBezTo>
                <a:cubicBezTo>
                  <a:pt x="473" y="38"/>
                  <a:pt x="474" y="39"/>
                  <a:pt x="475" y="39"/>
                </a:cubicBezTo>
                <a:cubicBezTo>
                  <a:pt x="474" y="39"/>
                  <a:pt x="473" y="39"/>
                  <a:pt x="473" y="40"/>
                </a:cubicBezTo>
                <a:cubicBezTo>
                  <a:pt x="474" y="41"/>
                  <a:pt x="475" y="41"/>
                  <a:pt x="475" y="42"/>
                </a:cubicBezTo>
                <a:cubicBezTo>
                  <a:pt x="475" y="42"/>
                  <a:pt x="475" y="42"/>
                  <a:pt x="476" y="43"/>
                </a:cubicBezTo>
                <a:cubicBezTo>
                  <a:pt x="475" y="43"/>
                  <a:pt x="475" y="43"/>
                  <a:pt x="475" y="43"/>
                </a:cubicBezTo>
                <a:cubicBezTo>
                  <a:pt x="475" y="43"/>
                  <a:pt x="475" y="43"/>
                  <a:pt x="476" y="44"/>
                </a:cubicBezTo>
                <a:cubicBezTo>
                  <a:pt x="476" y="44"/>
                  <a:pt x="476" y="44"/>
                  <a:pt x="476" y="44"/>
                </a:cubicBezTo>
                <a:cubicBezTo>
                  <a:pt x="477" y="46"/>
                  <a:pt x="478" y="46"/>
                  <a:pt x="479" y="47"/>
                </a:cubicBezTo>
                <a:cubicBezTo>
                  <a:pt x="479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1" y="47"/>
                  <a:pt x="481" y="47"/>
                  <a:pt x="482" y="48"/>
                </a:cubicBezTo>
                <a:cubicBezTo>
                  <a:pt x="482" y="47"/>
                  <a:pt x="482" y="47"/>
                  <a:pt x="481" y="47"/>
                </a:cubicBezTo>
                <a:cubicBezTo>
                  <a:pt x="484" y="48"/>
                  <a:pt x="485" y="48"/>
                  <a:pt x="486" y="49"/>
                </a:cubicBezTo>
                <a:cubicBezTo>
                  <a:pt x="486" y="50"/>
                  <a:pt x="486" y="50"/>
                  <a:pt x="486" y="50"/>
                </a:cubicBezTo>
                <a:cubicBezTo>
                  <a:pt x="487" y="51"/>
                  <a:pt x="487" y="51"/>
                  <a:pt x="487" y="51"/>
                </a:cubicBezTo>
                <a:cubicBezTo>
                  <a:pt x="488" y="51"/>
                  <a:pt x="488" y="51"/>
                  <a:pt x="488" y="51"/>
                </a:cubicBezTo>
                <a:cubicBezTo>
                  <a:pt x="488" y="51"/>
                  <a:pt x="489" y="51"/>
                  <a:pt x="490" y="51"/>
                </a:cubicBezTo>
                <a:cubicBezTo>
                  <a:pt x="492" y="51"/>
                  <a:pt x="494" y="52"/>
                  <a:pt x="495" y="52"/>
                </a:cubicBezTo>
                <a:cubicBezTo>
                  <a:pt x="495" y="52"/>
                  <a:pt x="496" y="52"/>
                  <a:pt x="496" y="52"/>
                </a:cubicBezTo>
                <a:cubicBezTo>
                  <a:pt x="496" y="52"/>
                  <a:pt x="496" y="52"/>
                  <a:pt x="497" y="52"/>
                </a:cubicBezTo>
                <a:cubicBezTo>
                  <a:pt x="496" y="52"/>
                  <a:pt x="496" y="51"/>
                  <a:pt x="495" y="51"/>
                </a:cubicBezTo>
                <a:cubicBezTo>
                  <a:pt x="495" y="51"/>
                  <a:pt x="495" y="51"/>
                  <a:pt x="487" y="46"/>
                </a:cubicBezTo>
                <a:cubicBezTo>
                  <a:pt x="486" y="45"/>
                  <a:pt x="484" y="44"/>
                  <a:pt x="483" y="43"/>
                </a:cubicBezTo>
                <a:cubicBezTo>
                  <a:pt x="483" y="43"/>
                  <a:pt x="483" y="43"/>
                  <a:pt x="483" y="43"/>
                </a:cubicBezTo>
                <a:cubicBezTo>
                  <a:pt x="483" y="42"/>
                  <a:pt x="483" y="42"/>
                  <a:pt x="481" y="41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39"/>
                  <a:pt x="480" y="39"/>
                  <a:pt x="479" y="39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8" y="36"/>
                </a:cubicBezTo>
                <a:cubicBezTo>
                  <a:pt x="478" y="35"/>
                  <a:pt x="477" y="35"/>
                  <a:pt x="477" y="35"/>
                </a:cubicBezTo>
                <a:cubicBezTo>
                  <a:pt x="477" y="35"/>
                  <a:pt x="477" y="35"/>
                  <a:pt x="477" y="35"/>
                </a:cubicBezTo>
                <a:cubicBezTo>
                  <a:pt x="477" y="34"/>
                  <a:pt x="475" y="33"/>
                  <a:pt x="474" y="32"/>
                </a:cubicBezTo>
                <a:cubicBezTo>
                  <a:pt x="475" y="32"/>
                  <a:pt x="475" y="32"/>
                  <a:pt x="476" y="32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6" y="31"/>
                  <a:pt x="476" y="31"/>
                  <a:pt x="476" y="31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29"/>
                  <a:pt x="473" y="29"/>
                  <a:pt x="472" y="28"/>
                </a:cubicBezTo>
                <a:cubicBezTo>
                  <a:pt x="473" y="27"/>
                  <a:pt x="473" y="28"/>
                  <a:pt x="474" y="28"/>
                </a:cubicBezTo>
                <a:cubicBezTo>
                  <a:pt x="474" y="27"/>
                  <a:pt x="473" y="27"/>
                  <a:pt x="473" y="27"/>
                </a:cubicBezTo>
                <a:cubicBezTo>
                  <a:pt x="473" y="27"/>
                  <a:pt x="473" y="27"/>
                  <a:pt x="473" y="27"/>
                </a:cubicBezTo>
                <a:cubicBezTo>
                  <a:pt x="473" y="26"/>
                  <a:pt x="473" y="26"/>
                  <a:pt x="473" y="26"/>
                </a:cubicBezTo>
                <a:cubicBezTo>
                  <a:pt x="474" y="26"/>
                  <a:pt x="474" y="26"/>
                  <a:pt x="475" y="26"/>
                </a:cubicBezTo>
                <a:cubicBezTo>
                  <a:pt x="475" y="26"/>
                  <a:pt x="474" y="26"/>
                  <a:pt x="474" y="26"/>
                </a:cubicBezTo>
                <a:cubicBezTo>
                  <a:pt x="475" y="25"/>
                  <a:pt x="475" y="25"/>
                  <a:pt x="475" y="25"/>
                </a:cubicBezTo>
                <a:cubicBezTo>
                  <a:pt x="474" y="25"/>
                  <a:pt x="474" y="25"/>
                  <a:pt x="474" y="25"/>
                </a:cubicBezTo>
                <a:cubicBezTo>
                  <a:pt x="475" y="25"/>
                  <a:pt x="475" y="25"/>
                  <a:pt x="476" y="25"/>
                </a:cubicBezTo>
                <a:cubicBezTo>
                  <a:pt x="475" y="24"/>
                  <a:pt x="475" y="24"/>
                  <a:pt x="473" y="23"/>
                </a:cubicBezTo>
                <a:cubicBezTo>
                  <a:pt x="473" y="23"/>
                  <a:pt x="473" y="23"/>
                  <a:pt x="473" y="23"/>
                </a:cubicBezTo>
                <a:cubicBezTo>
                  <a:pt x="474" y="23"/>
                  <a:pt x="474" y="23"/>
                  <a:pt x="474" y="23"/>
                </a:cubicBezTo>
                <a:cubicBezTo>
                  <a:pt x="474" y="23"/>
                  <a:pt x="473" y="23"/>
                  <a:pt x="473" y="23"/>
                </a:cubicBezTo>
                <a:moveTo>
                  <a:pt x="504" y="38"/>
                </a:moveTo>
                <a:cubicBezTo>
                  <a:pt x="503" y="37"/>
                  <a:pt x="501" y="36"/>
                  <a:pt x="501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1" y="37"/>
                  <a:pt x="501" y="37"/>
                  <a:pt x="501" y="37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03" y="39"/>
                  <a:pt x="503" y="39"/>
                  <a:pt x="503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5" y="38"/>
                  <a:pt x="505" y="38"/>
                  <a:pt x="505" y="38"/>
                </a:cubicBezTo>
                <a:cubicBezTo>
                  <a:pt x="505" y="38"/>
                  <a:pt x="504" y="38"/>
                  <a:pt x="504" y="38"/>
                </a:cubicBezTo>
                <a:moveTo>
                  <a:pt x="428" y="7"/>
                </a:moveTo>
                <a:cubicBezTo>
                  <a:pt x="428" y="7"/>
                  <a:pt x="428" y="7"/>
                  <a:pt x="428" y="7"/>
                </a:cubicBezTo>
                <a:cubicBezTo>
                  <a:pt x="428" y="7"/>
                  <a:pt x="427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7" y="7"/>
                  <a:pt x="427" y="7"/>
                  <a:pt x="427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6" y="7"/>
                  <a:pt x="427" y="7"/>
                  <a:pt x="427" y="7"/>
                </a:cubicBezTo>
                <a:cubicBezTo>
                  <a:pt x="427" y="7"/>
                  <a:pt x="427" y="7"/>
                  <a:pt x="427" y="7"/>
                </a:cubicBezTo>
                <a:cubicBezTo>
                  <a:pt x="427" y="7"/>
                  <a:pt x="431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cubicBezTo>
                  <a:pt x="431" y="8"/>
                  <a:pt x="431" y="8"/>
                  <a:pt x="429" y="7"/>
                </a:cubicBezTo>
                <a:cubicBezTo>
                  <a:pt x="429" y="7"/>
                  <a:pt x="429" y="7"/>
                  <a:pt x="429" y="7"/>
                </a:cubicBezTo>
                <a:cubicBezTo>
                  <a:pt x="428" y="7"/>
                  <a:pt x="428" y="7"/>
                  <a:pt x="428" y="7"/>
                </a:cubicBezTo>
                <a:moveTo>
                  <a:pt x="431" y="8"/>
                </a:moveTo>
                <a:cubicBezTo>
                  <a:pt x="430" y="8"/>
                  <a:pt x="430" y="8"/>
                  <a:pt x="429" y="8"/>
                </a:cubicBezTo>
                <a:cubicBezTo>
                  <a:pt x="429" y="8"/>
                  <a:pt x="429" y="8"/>
                  <a:pt x="428" y="8"/>
                </a:cubicBezTo>
                <a:cubicBezTo>
                  <a:pt x="427" y="7"/>
                  <a:pt x="426" y="7"/>
                  <a:pt x="425" y="7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7"/>
                </a:cubicBezTo>
                <a:cubicBezTo>
                  <a:pt x="425" y="7"/>
                  <a:pt x="425" y="7"/>
                  <a:pt x="426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6" y="7"/>
                  <a:pt x="426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7" y="8"/>
                  <a:pt x="427" y="8"/>
                  <a:pt x="428" y="8"/>
                </a:cubicBezTo>
                <a:cubicBezTo>
                  <a:pt x="428" y="8"/>
                  <a:pt x="429" y="8"/>
                  <a:pt x="430" y="9"/>
                </a:cubicBezTo>
                <a:cubicBezTo>
                  <a:pt x="430" y="8"/>
                  <a:pt x="430" y="8"/>
                  <a:pt x="430" y="8"/>
                </a:cubicBezTo>
                <a:cubicBezTo>
                  <a:pt x="429" y="8"/>
                  <a:pt x="429" y="8"/>
                  <a:pt x="429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moveTo>
                  <a:pt x="433" y="10"/>
                </a:moveTo>
                <a:cubicBezTo>
                  <a:pt x="433" y="10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3" y="10"/>
                  <a:pt x="433" y="10"/>
                  <a:pt x="433" y="10"/>
                </a:cubicBezTo>
                <a:moveTo>
                  <a:pt x="430" y="9"/>
                </a:moveTo>
                <a:cubicBezTo>
                  <a:pt x="429" y="9"/>
                  <a:pt x="429" y="9"/>
                  <a:pt x="429" y="9"/>
                </a:cubicBezTo>
                <a:cubicBezTo>
                  <a:pt x="428" y="8"/>
                  <a:pt x="428" y="8"/>
                  <a:pt x="428" y="8"/>
                </a:cubicBezTo>
                <a:cubicBezTo>
                  <a:pt x="428" y="8"/>
                  <a:pt x="428" y="8"/>
                  <a:pt x="427" y="8"/>
                </a:cubicBezTo>
                <a:cubicBezTo>
                  <a:pt x="427" y="8"/>
                  <a:pt x="427" y="8"/>
                  <a:pt x="427" y="8"/>
                </a:cubicBezTo>
                <a:cubicBezTo>
                  <a:pt x="428" y="9"/>
                  <a:pt x="428" y="9"/>
                  <a:pt x="428" y="9"/>
                </a:cubicBezTo>
                <a:cubicBezTo>
                  <a:pt x="428" y="9"/>
                  <a:pt x="428" y="9"/>
                  <a:pt x="428" y="9"/>
                </a:cubicBezTo>
                <a:cubicBezTo>
                  <a:pt x="429" y="9"/>
                  <a:pt x="429" y="10"/>
                  <a:pt x="430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0" y="9"/>
                  <a:pt x="429" y="9"/>
                  <a:pt x="429" y="9"/>
                </a:cubicBezTo>
                <a:cubicBezTo>
                  <a:pt x="430" y="10"/>
                  <a:pt x="431" y="10"/>
                  <a:pt x="432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1" y="10"/>
                  <a:pt x="430" y="9"/>
                  <a:pt x="429" y="9"/>
                </a:cubicBezTo>
                <a:cubicBezTo>
                  <a:pt x="430" y="9"/>
                  <a:pt x="430" y="9"/>
                  <a:pt x="430" y="9"/>
                </a:cubicBezTo>
                <a:moveTo>
                  <a:pt x="425" y="7"/>
                </a:moveTo>
                <a:cubicBezTo>
                  <a:pt x="424" y="7"/>
                  <a:pt x="424" y="7"/>
                  <a:pt x="424" y="7"/>
                </a:cubicBezTo>
                <a:cubicBezTo>
                  <a:pt x="423" y="7"/>
                  <a:pt x="423" y="7"/>
                  <a:pt x="423" y="6"/>
                </a:cubicBezTo>
                <a:cubicBezTo>
                  <a:pt x="422" y="6"/>
                  <a:pt x="422" y="6"/>
                  <a:pt x="422" y="6"/>
                </a:cubicBezTo>
                <a:cubicBezTo>
                  <a:pt x="422" y="7"/>
                  <a:pt x="422" y="7"/>
                  <a:pt x="422" y="7"/>
                </a:cubicBezTo>
                <a:cubicBezTo>
                  <a:pt x="422" y="7"/>
                  <a:pt x="422" y="7"/>
                  <a:pt x="419" y="6"/>
                </a:cubicBezTo>
                <a:cubicBezTo>
                  <a:pt x="419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6"/>
                  <a:pt x="418" y="6"/>
                  <a:pt x="418" y="6"/>
                </a:cubicBezTo>
                <a:cubicBezTo>
                  <a:pt x="419" y="6"/>
                  <a:pt x="420" y="6"/>
                  <a:pt x="421" y="7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7"/>
                  <a:pt x="421" y="7"/>
                  <a:pt x="421" y="7"/>
                </a:cubicBezTo>
                <a:cubicBezTo>
                  <a:pt x="421" y="7"/>
                  <a:pt x="421" y="7"/>
                  <a:pt x="421" y="7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8"/>
                  <a:pt x="424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4" y="9"/>
                </a:cubicBezTo>
                <a:cubicBezTo>
                  <a:pt x="424" y="9"/>
                  <a:pt x="424" y="9"/>
                  <a:pt x="424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4" y="9"/>
                  <a:pt x="423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3" y="8"/>
                </a:cubicBezTo>
                <a:cubicBezTo>
                  <a:pt x="423" y="7"/>
                  <a:pt x="423" y="7"/>
                  <a:pt x="423" y="7"/>
                </a:cubicBezTo>
                <a:cubicBezTo>
                  <a:pt x="424" y="8"/>
                  <a:pt x="424" y="8"/>
                  <a:pt x="425" y="8"/>
                </a:cubicBezTo>
                <a:cubicBezTo>
                  <a:pt x="425" y="8"/>
                  <a:pt x="425" y="8"/>
                  <a:pt x="425" y="8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7"/>
                  <a:pt x="423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5" y="7"/>
                  <a:pt x="425" y="7"/>
                </a:cubicBezTo>
                <a:moveTo>
                  <a:pt x="421" y="8"/>
                </a:moveTo>
                <a:cubicBezTo>
                  <a:pt x="420" y="8"/>
                  <a:pt x="420" y="8"/>
                  <a:pt x="419" y="7"/>
                </a:cubicBezTo>
                <a:cubicBezTo>
                  <a:pt x="419" y="7"/>
                  <a:pt x="419" y="7"/>
                  <a:pt x="419" y="7"/>
                </a:cubicBezTo>
                <a:cubicBezTo>
                  <a:pt x="418" y="7"/>
                  <a:pt x="417" y="7"/>
                  <a:pt x="417" y="7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7" y="7"/>
                  <a:pt x="417" y="7"/>
                </a:cubicBezTo>
                <a:cubicBezTo>
                  <a:pt x="417" y="7"/>
                  <a:pt x="417" y="7"/>
                  <a:pt x="416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7" y="7"/>
                  <a:pt x="417" y="7"/>
                  <a:pt x="417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6" y="7"/>
                  <a:pt x="415" y="7"/>
                </a:cubicBezTo>
                <a:cubicBezTo>
                  <a:pt x="416" y="8"/>
                  <a:pt x="416" y="8"/>
                  <a:pt x="416" y="8"/>
                </a:cubicBezTo>
                <a:cubicBezTo>
                  <a:pt x="416" y="8"/>
                  <a:pt x="415" y="7"/>
                  <a:pt x="415" y="7"/>
                </a:cubicBezTo>
                <a:cubicBezTo>
                  <a:pt x="414" y="7"/>
                  <a:pt x="414" y="7"/>
                  <a:pt x="414" y="7"/>
                </a:cubicBezTo>
                <a:cubicBezTo>
                  <a:pt x="416" y="8"/>
                  <a:pt x="417" y="9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8" y="8"/>
                  <a:pt x="418" y="8"/>
                </a:cubicBezTo>
                <a:cubicBezTo>
                  <a:pt x="418" y="8"/>
                  <a:pt x="418" y="8"/>
                  <a:pt x="418" y="8"/>
                </a:cubicBezTo>
                <a:cubicBezTo>
                  <a:pt x="419" y="8"/>
                  <a:pt x="419" y="8"/>
                  <a:pt x="420" y="9"/>
                </a:cubicBezTo>
                <a:cubicBezTo>
                  <a:pt x="419" y="9"/>
                  <a:pt x="419" y="9"/>
                  <a:pt x="419" y="9"/>
                </a:cubicBezTo>
                <a:cubicBezTo>
                  <a:pt x="420" y="9"/>
                  <a:pt x="420" y="9"/>
                  <a:pt x="420" y="9"/>
                </a:cubicBezTo>
                <a:cubicBezTo>
                  <a:pt x="421" y="9"/>
                  <a:pt x="421" y="10"/>
                  <a:pt x="422" y="10"/>
                </a:cubicBezTo>
                <a:cubicBezTo>
                  <a:pt x="424" y="10"/>
                  <a:pt x="424" y="10"/>
                  <a:pt x="424" y="10"/>
                </a:cubicBezTo>
                <a:cubicBezTo>
                  <a:pt x="424" y="10"/>
                  <a:pt x="423" y="9"/>
                  <a:pt x="421" y="9"/>
                </a:cubicBezTo>
                <a:cubicBezTo>
                  <a:pt x="421" y="9"/>
                  <a:pt x="421" y="9"/>
                  <a:pt x="421" y="9"/>
                </a:cubicBezTo>
                <a:cubicBezTo>
                  <a:pt x="421" y="9"/>
                  <a:pt x="421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8"/>
                  <a:pt x="421" y="8"/>
                  <a:pt x="421" y="8"/>
                </a:cubicBezTo>
                <a:moveTo>
                  <a:pt x="399" y="10"/>
                </a:moveTo>
                <a:cubicBezTo>
                  <a:pt x="399" y="9"/>
                  <a:pt x="399" y="9"/>
                  <a:pt x="399" y="9"/>
                </a:cubicBezTo>
                <a:cubicBezTo>
                  <a:pt x="398" y="9"/>
                  <a:pt x="398" y="9"/>
                  <a:pt x="398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6" y="8"/>
                  <a:pt x="395" y="8"/>
                  <a:pt x="395" y="8"/>
                </a:cubicBezTo>
                <a:cubicBezTo>
                  <a:pt x="395" y="9"/>
                  <a:pt x="395" y="9"/>
                  <a:pt x="394" y="9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2" y="8"/>
                  <a:pt x="392" y="8"/>
                </a:cubicBezTo>
                <a:cubicBezTo>
                  <a:pt x="392" y="8"/>
                  <a:pt x="390" y="8"/>
                  <a:pt x="389" y="8"/>
                </a:cubicBezTo>
                <a:cubicBezTo>
                  <a:pt x="389" y="8"/>
                  <a:pt x="388" y="9"/>
                  <a:pt x="390" y="9"/>
                </a:cubicBezTo>
                <a:cubicBezTo>
                  <a:pt x="390" y="9"/>
                  <a:pt x="390" y="9"/>
                  <a:pt x="390" y="9"/>
                </a:cubicBezTo>
                <a:cubicBezTo>
                  <a:pt x="391" y="9"/>
                  <a:pt x="391" y="9"/>
                  <a:pt x="391" y="9"/>
                </a:cubicBezTo>
                <a:cubicBezTo>
                  <a:pt x="391" y="9"/>
                  <a:pt x="391" y="9"/>
                  <a:pt x="392" y="9"/>
                </a:cubicBezTo>
                <a:cubicBezTo>
                  <a:pt x="392" y="9"/>
                  <a:pt x="392" y="10"/>
                  <a:pt x="393" y="10"/>
                </a:cubicBezTo>
                <a:cubicBezTo>
                  <a:pt x="392" y="10"/>
                  <a:pt x="391" y="10"/>
                  <a:pt x="391" y="10"/>
                </a:cubicBezTo>
                <a:cubicBezTo>
                  <a:pt x="391" y="10"/>
                  <a:pt x="391" y="10"/>
                  <a:pt x="391" y="10"/>
                </a:cubicBezTo>
                <a:cubicBezTo>
                  <a:pt x="391" y="11"/>
                  <a:pt x="392" y="11"/>
                  <a:pt x="392" y="11"/>
                </a:cubicBezTo>
                <a:cubicBezTo>
                  <a:pt x="393" y="11"/>
                  <a:pt x="393" y="11"/>
                  <a:pt x="394" y="11"/>
                </a:cubicBezTo>
                <a:cubicBezTo>
                  <a:pt x="394" y="11"/>
                  <a:pt x="394" y="11"/>
                  <a:pt x="394" y="11"/>
                </a:cubicBezTo>
                <a:cubicBezTo>
                  <a:pt x="395" y="11"/>
                  <a:pt x="395" y="11"/>
                  <a:pt x="395" y="11"/>
                </a:cubicBezTo>
                <a:cubicBezTo>
                  <a:pt x="396" y="12"/>
                  <a:pt x="396" y="12"/>
                  <a:pt x="396" y="12"/>
                </a:cubicBezTo>
                <a:cubicBezTo>
                  <a:pt x="397" y="12"/>
                  <a:pt x="397" y="11"/>
                  <a:pt x="397" y="11"/>
                </a:cubicBezTo>
                <a:cubicBezTo>
                  <a:pt x="398" y="11"/>
                  <a:pt x="398" y="11"/>
                  <a:pt x="399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0"/>
                  <a:pt x="398" y="10"/>
                  <a:pt x="398" y="10"/>
                </a:cubicBezTo>
                <a:cubicBezTo>
                  <a:pt x="398" y="10"/>
                  <a:pt x="399" y="10"/>
                  <a:pt x="399" y="10"/>
                </a:cubicBezTo>
                <a:moveTo>
                  <a:pt x="390" y="11"/>
                </a:move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moveTo>
                  <a:pt x="401" y="18"/>
                </a:moveTo>
                <a:cubicBezTo>
                  <a:pt x="401" y="17"/>
                  <a:pt x="401" y="17"/>
                  <a:pt x="401" y="17"/>
                </a:cubicBezTo>
                <a:cubicBezTo>
                  <a:pt x="401" y="17"/>
                  <a:pt x="401" y="17"/>
                  <a:pt x="399" y="17"/>
                </a:cubicBezTo>
                <a:cubicBezTo>
                  <a:pt x="398" y="16"/>
                  <a:pt x="398" y="16"/>
                  <a:pt x="398" y="16"/>
                </a:cubicBezTo>
                <a:cubicBezTo>
                  <a:pt x="398" y="15"/>
                  <a:pt x="397" y="15"/>
                  <a:pt x="396" y="15"/>
                </a:cubicBezTo>
                <a:cubicBezTo>
                  <a:pt x="396" y="15"/>
                  <a:pt x="396" y="14"/>
                  <a:pt x="395" y="14"/>
                </a:cubicBezTo>
                <a:cubicBezTo>
                  <a:pt x="395" y="14"/>
                  <a:pt x="395" y="14"/>
                  <a:pt x="394" y="13"/>
                </a:cubicBezTo>
                <a:cubicBezTo>
                  <a:pt x="394" y="13"/>
                  <a:pt x="394" y="13"/>
                  <a:pt x="393" y="13"/>
                </a:cubicBezTo>
                <a:cubicBezTo>
                  <a:pt x="393" y="13"/>
                  <a:pt x="393" y="12"/>
                  <a:pt x="392" y="12"/>
                </a:cubicBezTo>
                <a:cubicBezTo>
                  <a:pt x="392" y="12"/>
                  <a:pt x="392" y="12"/>
                  <a:pt x="392" y="12"/>
                </a:cubicBezTo>
                <a:cubicBezTo>
                  <a:pt x="392" y="12"/>
                  <a:pt x="392" y="12"/>
                  <a:pt x="391" y="12"/>
                </a:cubicBezTo>
                <a:cubicBezTo>
                  <a:pt x="390" y="12"/>
                  <a:pt x="390" y="12"/>
                  <a:pt x="390" y="12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89" y="11"/>
                  <a:pt x="389" y="11"/>
                  <a:pt x="389" y="11"/>
                </a:cubicBezTo>
                <a:cubicBezTo>
                  <a:pt x="389" y="10"/>
                  <a:pt x="389" y="10"/>
                  <a:pt x="389" y="10"/>
                </a:cubicBezTo>
                <a:cubicBezTo>
                  <a:pt x="388" y="10"/>
                  <a:pt x="387" y="9"/>
                  <a:pt x="387" y="9"/>
                </a:cubicBezTo>
                <a:cubicBezTo>
                  <a:pt x="387" y="9"/>
                  <a:pt x="387" y="9"/>
                  <a:pt x="387" y="9"/>
                </a:cubicBezTo>
                <a:cubicBezTo>
                  <a:pt x="386" y="9"/>
                  <a:pt x="386" y="9"/>
                  <a:pt x="386" y="10"/>
                </a:cubicBezTo>
                <a:cubicBezTo>
                  <a:pt x="386" y="10"/>
                  <a:pt x="386" y="10"/>
                  <a:pt x="386" y="10"/>
                </a:cubicBezTo>
                <a:cubicBezTo>
                  <a:pt x="386" y="11"/>
                  <a:pt x="387" y="11"/>
                  <a:pt x="387" y="11"/>
                </a:cubicBezTo>
                <a:cubicBezTo>
                  <a:pt x="386" y="12"/>
                  <a:pt x="386" y="12"/>
                  <a:pt x="386" y="12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9"/>
                  <a:pt x="385" y="9"/>
                  <a:pt x="385" y="9"/>
                </a:cubicBezTo>
                <a:cubicBezTo>
                  <a:pt x="384" y="10"/>
                  <a:pt x="384" y="10"/>
                  <a:pt x="384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2" y="10"/>
                </a:cubicBezTo>
                <a:cubicBezTo>
                  <a:pt x="382" y="10"/>
                  <a:pt x="381" y="10"/>
                  <a:pt x="381" y="10"/>
                </a:cubicBezTo>
                <a:cubicBezTo>
                  <a:pt x="378" y="10"/>
                  <a:pt x="380" y="11"/>
                  <a:pt x="380" y="11"/>
                </a:cubicBezTo>
                <a:cubicBezTo>
                  <a:pt x="380" y="11"/>
                  <a:pt x="381" y="11"/>
                  <a:pt x="381" y="11"/>
                </a:cubicBezTo>
                <a:cubicBezTo>
                  <a:pt x="381" y="11"/>
                  <a:pt x="381" y="12"/>
                  <a:pt x="381" y="12"/>
                </a:cubicBezTo>
                <a:cubicBezTo>
                  <a:pt x="380" y="13"/>
                  <a:pt x="381" y="13"/>
                  <a:pt x="381" y="14"/>
                </a:cubicBezTo>
                <a:cubicBezTo>
                  <a:pt x="380" y="14"/>
                  <a:pt x="380" y="12"/>
                  <a:pt x="379" y="12"/>
                </a:cubicBezTo>
                <a:cubicBezTo>
                  <a:pt x="379" y="13"/>
                  <a:pt x="379" y="13"/>
                  <a:pt x="379" y="14"/>
                </a:cubicBezTo>
                <a:cubicBezTo>
                  <a:pt x="380" y="15"/>
                  <a:pt x="381" y="15"/>
                  <a:pt x="381" y="15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2" y="15"/>
                  <a:pt x="382" y="15"/>
                  <a:pt x="382" y="15"/>
                </a:cubicBezTo>
                <a:cubicBezTo>
                  <a:pt x="382" y="15"/>
                  <a:pt x="382" y="15"/>
                  <a:pt x="383" y="15"/>
                </a:cubicBezTo>
                <a:cubicBezTo>
                  <a:pt x="383" y="15"/>
                  <a:pt x="383" y="15"/>
                  <a:pt x="383" y="15"/>
                </a:cubicBezTo>
                <a:cubicBezTo>
                  <a:pt x="384" y="15"/>
                  <a:pt x="384" y="14"/>
                  <a:pt x="384" y="14"/>
                </a:cubicBezTo>
                <a:cubicBezTo>
                  <a:pt x="384" y="14"/>
                  <a:pt x="384" y="14"/>
                  <a:pt x="385" y="14"/>
                </a:cubicBezTo>
                <a:cubicBezTo>
                  <a:pt x="385" y="14"/>
                  <a:pt x="385" y="14"/>
                  <a:pt x="385" y="14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4"/>
                </a:cubicBezTo>
                <a:cubicBezTo>
                  <a:pt x="386" y="14"/>
                  <a:pt x="386" y="14"/>
                  <a:pt x="387" y="14"/>
                </a:cubicBezTo>
                <a:cubicBezTo>
                  <a:pt x="387" y="14"/>
                  <a:pt x="387" y="14"/>
                  <a:pt x="387" y="14"/>
                </a:cubicBezTo>
                <a:cubicBezTo>
                  <a:pt x="388" y="14"/>
                  <a:pt x="388" y="14"/>
                  <a:pt x="388" y="14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7" y="15"/>
                </a:cubicBezTo>
                <a:cubicBezTo>
                  <a:pt x="387" y="15"/>
                  <a:pt x="387" y="15"/>
                  <a:pt x="387" y="15"/>
                </a:cubicBezTo>
                <a:cubicBezTo>
                  <a:pt x="387" y="15"/>
                  <a:pt x="383" y="15"/>
                  <a:pt x="383" y="16"/>
                </a:cubicBezTo>
                <a:cubicBezTo>
                  <a:pt x="383" y="17"/>
                  <a:pt x="383" y="17"/>
                  <a:pt x="383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5" y="17"/>
                  <a:pt x="385" y="17"/>
                  <a:pt x="386" y="17"/>
                </a:cubicBezTo>
                <a:cubicBezTo>
                  <a:pt x="386" y="17"/>
                  <a:pt x="387" y="16"/>
                  <a:pt x="387" y="16"/>
                </a:cubicBezTo>
                <a:cubicBezTo>
                  <a:pt x="387" y="16"/>
                  <a:pt x="387" y="16"/>
                  <a:pt x="387" y="16"/>
                </a:cubicBezTo>
                <a:cubicBezTo>
                  <a:pt x="387" y="16"/>
                  <a:pt x="387" y="16"/>
                  <a:pt x="388" y="16"/>
                </a:cubicBezTo>
                <a:cubicBezTo>
                  <a:pt x="387" y="17"/>
                  <a:pt x="387" y="17"/>
                  <a:pt x="387" y="17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3" y="17"/>
                  <a:pt x="383" y="18"/>
                  <a:pt x="384" y="19"/>
                </a:cubicBezTo>
                <a:cubicBezTo>
                  <a:pt x="384" y="19"/>
                  <a:pt x="384" y="19"/>
                  <a:pt x="385" y="19"/>
                </a:cubicBezTo>
                <a:cubicBezTo>
                  <a:pt x="386" y="19"/>
                  <a:pt x="386" y="19"/>
                  <a:pt x="388" y="22"/>
                </a:cubicBezTo>
                <a:cubicBezTo>
                  <a:pt x="388" y="22"/>
                  <a:pt x="388" y="22"/>
                  <a:pt x="388" y="22"/>
                </a:cubicBezTo>
                <a:cubicBezTo>
                  <a:pt x="388" y="21"/>
                  <a:pt x="388" y="21"/>
                  <a:pt x="388" y="21"/>
                </a:cubicBezTo>
                <a:cubicBezTo>
                  <a:pt x="388" y="21"/>
                  <a:pt x="389" y="21"/>
                  <a:pt x="389" y="20"/>
                </a:cubicBezTo>
                <a:cubicBezTo>
                  <a:pt x="389" y="19"/>
                  <a:pt x="389" y="19"/>
                  <a:pt x="389" y="18"/>
                </a:cubicBezTo>
                <a:cubicBezTo>
                  <a:pt x="390" y="18"/>
                  <a:pt x="390" y="18"/>
                  <a:pt x="390" y="18"/>
                </a:cubicBezTo>
                <a:cubicBezTo>
                  <a:pt x="390" y="17"/>
                  <a:pt x="390" y="17"/>
                  <a:pt x="390" y="16"/>
                </a:cubicBezTo>
                <a:cubicBezTo>
                  <a:pt x="391" y="16"/>
                  <a:pt x="391" y="16"/>
                  <a:pt x="391" y="16"/>
                </a:cubicBezTo>
                <a:cubicBezTo>
                  <a:pt x="391" y="15"/>
                  <a:pt x="391" y="14"/>
                  <a:pt x="391" y="14"/>
                </a:cubicBezTo>
                <a:cubicBezTo>
                  <a:pt x="391" y="14"/>
                  <a:pt x="392" y="14"/>
                  <a:pt x="393" y="14"/>
                </a:cubicBezTo>
                <a:cubicBezTo>
                  <a:pt x="393" y="14"/>
                  <a:pt x="393" y="14"/>
                  <a:pt x="393" y="14"/>
                </a:cubicBezTo>
                <a:cubicBezTo>
                  <a:pt x="393" y="14"/>
                  <a:pt x="393" y="15"/>
                  <a:pt x="393" y="15"/>
                </a:cubicBezTo>
                <a:cubicBezTo>
                  <a:pt x="395" y="15"/>
                  <a:pt x="395" y="17"/>
                  <a:pt x="395" y="17"/>
                </a:cubicBezTo>
                <a:cubicBezTo>
                  <a:pt x="394" y="17"/>
                  <a:pt x="394" y="18"/>
                  <a:pt x="395" y="18"/>
                </a:cubicBezTo>
                <a:cubicBezTo>
                  <a:pt x="395" y="18"/>
                  <a:pt x="395" y="18"/>
                  <a:pt x="395" y="18"/>
                </a:cubicBezTo>
                <a:cubicBezTo>
                  <a:pt x="396" y="18"/>
                  <a:pt x="396" y="17"/>
                  <a:pt x="397" y="17"/>
                </a:cubicBezTo>
                <a:cubicBezTo>
                  <a:pt x="397" y="18"/>
                  <a:pt x="397" y="18"/>
                  <a:pt x="398" y="19"/>
                </a:cubicBezTo>
                <a:cubicBezTo>
                  <a:pt x="398" y="19"/>
                  <a:pt x="398" y="19"/>
                  <a:pt x="399" y="19"/>
                </a:cubicBezTo>
                <a:cubicBezTo>
                  <a:pt x="399" y="19"/>
                  <a:pt x="399" y="19"/>
                  <a:pt x="399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8"/>
                  <a:pt x="401" y="18"/>
                </a:cubicBezTo>
                <a:cubicBezTo>
                  <a:pt x="401" y="18"/>
                  <a:pt x="401" y="18"/>
                  <a:pt x="401" y="18"/>
                </a:cubicBezTo>
                <a:moveTo>
                  <a:pt x="609" y="325"/>
                </a:moveTo>
                <a:cubicBezTo>
                  <a:pt x="608" y="313"/>
                  <a:pt x="607" y="300"/>
                  <a:pt x="605" y="288"/>
                </a:cubicBezTo>
                <a:cubicBezTo>
                  <a:pt x="590" y="288"/>
                  <a:pt x="575" y="288"/>
                  <a:pt x="558" y="288"/>
                </a:cubicBezTo>
                <a:cubicBezTo>
                  <a:pt x="537" y="287"/>
                  <a:pt x="514" y="287"/>
                  <a:pt x="492" y="287"/>
                </a:cubicBezTo>
                <a:cubicBezTo>
                  <a:pt x="492" y="287"/>
                  <a:pt x="490" y="292"/>
                  <a:pt x="489" y="294"/>
                </a:cubicBezTo>
                <a:cubicBezTo>
                  <a:pt x="488" y="294"/>
                  <a:pt x="488" y="294"/>
                  <a:pt x="488" y="294"/>
                </a:cubicBezTo>
                <a:cubicBezTo>
                  <a:pt x="488" y="295"/>
                  <a:pt x="488" y="295"/>
                  <a:pt x="488" y="295"/>
                </a:cubicBezTo>
                <a:cubicBezTo>
                  <a:pt x="487" y="295"/>
                  <a:pt x="487" y="295"/>
                  <a:pt x="487" y="295"/>
                </a:cubicBezTo>
                <a:cubicBezTo>
                  <a:pt x="486" y="295"/>
                  <a:pt x="486" y="295"/>
                  <a:pt x="484" y="295"/>
                </a:cubicBezTo>
                <a:cubicBezTo>
                  <a:pt x="484" y="295"/>
                  <a:pt x="484" y="295"/>
                  <a:pt x="484" y="295"/>
                </a:cubicBezTo>
                <a:cubicBezTo>
                  <a:pt x="483" y="295"/>
                  <a:pt x="483" y="295"/>
                  <a:pt x="483" y="295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1" y="296"/>
                  <a:pt x="481" y="296"/>
                  <a:pt x="480" y="296"/>
                </a:cubicBezTo>
                <a:cubicBezTo>
                  <a:pt x="480" y="295"/>
                  <a:pt x="479" y="295"/>
                  <a:pt x="479" y="295"/>
                </a:cubicBezTo>
                <a:cubicBezTo>
                  <a:pt x="479" y="295"/>
                  <a:pt x="478" y="294"/>
                  <a:pt x="478" y="294"/>
                </a:cubicBezTo>
                <a:cubicBezTo>
                  <a:pt x="478" y="294"/>
                  <a:pt x="475" y="294"/>
                  <a:pt x="473" y="294"/>
                </a:cubicBezTo>
                <a:cubicBezTo>
                  <a:pt x="473" y="294"/>
                  <a:pt x="473" y="294"/>
                  <a:pt x="473" y="294"/>
                </a:cubicBezTo>
                <a:cubicBezTo>
                  <a:pt x="472" y="294"/>
                  <a:pt x="472" y="294"/>
                  <a:pt x="472" y="294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473" y="295"/>
                  <a:pt x="474" y="295"/>
                  <a:pt x="477" y="296"/>
                </a:cubicBezTo>
                <a:cubicBezTo>
                  <a:pt x="478" y="296"/>
                  <a:pt x="478" y="297"/>
                  <a:pt x="478" y="297"/>
                </a:cubicBezTo>
                <a:cubicBezTo>
                  <a:pt x="478" y="298"/>
                  <a:pt x="478" y="298"/>
                  <a:pt x="478" y="298"/>
                </a:cubicBezTo>
                <a:cubicBezTo>
                  <a:pt x="478" y="299"/>
                  <a:pt x="478" y="299"/>
                  <a:pt x="479" y="300"/>
                </a:cubicBezTo>
                <a:cubicBezTo>
                  <a:pt x="479" y="300"/>
                  <a:pt x="479" y="301"/>
                  <a:pt x="479" y="301"/>
                </a:cubicBezTo>
                <a:cubicBezTo>
                  <a:pt x="479" y="302"/>
                  <a:pt x="479" y="302"/>
                  <a:pt x="479" y="302"/>
                </a:cubicBezTo>
                <a:cubicBezTo>
                  <a:pt x="479" y="303"/>
                  <a:pt x="479" y="303"/>
                  <a:pt x="479" y="303"/>
                </a:cubicBezTo>
                <a:cubicBezTo>
                  <a:pt x="479" y="306"/>
                  <a:pt x="482" y="308"/>
                  <a:pt x="483" y="311"/>
                </a:cubicBezTo>
                <a:cubicBezTo>
                  <a:pt x="485" y="314"/>
                  <a:pt x="486" y="314"/>
                  <a:pt x="487" y="315"/>
                </a:cubicBezTo>
                <a:cubicBezTo>
                  <a:pt x="488" y="315"/>
                  <a:pt x="488" y="315"/>
                  <a:pt x="489" y="315"/>
                </a:cubicBezTo>
                <a:cubicBezTo>
                  <a:pt x="491" y="316"/>
                  <a:pt x="491" y="313"/>
                  <a:pt x="492" y="312"/>
                </a:cubicBezTo>
                <a:cubicBezTo>
                  <a:pt x="492" y="313"/>
                  <a:pt x="493" y="313"/>
                  <a:pt x="493" y="313"/>
                </a:cubicBezTo>
                <a:cubicBezTo>
                  <a:pt x="495" y="316"/>
                  <a:pt x="498" y="318"/>
                  <a:pt x="499" y="321"/>
                </a:cubicBezTo>
                <a:cubicBezTo>
                  <a:pt x="505" y="332"/>
                  <a:pt x="505" y="332"/>
                  <a:pt x="505" y="332"/>
                </a:cubicBezTo>
                <a:cubicBezTo>
                  <a:pt x="505" y="333"/>
                  <a:pt x="505" y="333"/>
                  <a:pt x="505" y="333"/>
                </a:cubicBezTo>
                <a:cubicBezTo>
                  <a:pt x="504" y="335"/>
                  <a:pt x="504" y="337"/>
                  <a:pt x="505" y="339"/>
                </a:cubicBezTo>
                <a:cubicBezTo>
                  <a:pt x="506" y="341"/>
                  <a:pt x="509" y="340"/>
                  <a:pt x="510" y="341"/>
                </a:cubicBezTo>
                <a:cubicBezTo>
                  <a:pt x="511" y="342"/>
                  <a:pt x="516" y="352"/>
                  <a:pt x="516" y="352"/>
                </a:cubicBezTo>
                <a:cubicBezTo>
                  <a:pt x="518" y="356"/>
                  <a:pt x="514" y="362"/>
                  <a:pt x="519" y="364"/>
                </a:cubicBezTo>
                <a:cubicBezTo>
                  <a:pt x="519" y="364"/>
                  <a:pt x="525" y="368"/>
                  <a:pt x="527" y="373"/>
                </a:cubicBezTo>
                <a:cubicBezTo>
                  <a:pt x="527" y="376"/>
                  <a:pt x="528" y="376"/>
                  <a:pt x="529" y="377"/>
                </a:cubicBezTo>
                <a:cubicBezTo>
                  <a:pt x="531" y="379"/>
                  <a:pt x="531" y="379"/>
                  <a:pt x="538" y="397"/>
                </a:cubicBezTo>
                <a:cubicBezTo>
                  <a:pt x="538" y="401"/>
                  <a:pt x="538" y="404"/>
                  <a:pt x="538" y="408"/>
                </a:cubicBezTo>
                <a:cubicBezTo>
                  <a:pt x="539" y="414"/>
                  <a:pt x="547" y="415"/>
                  <a:pt x="549" y="412"/>
                </a:cubicBezTo>
                <a:cubicBezTo>
                  <a:pt x="553" y="408"/>
                  <a:pt x="553" y="408"/>
                  <a:pt x="555" y="407"/>
                </a:cubicBezTo>
                <a:cubicBezTo>
                  <a:pt x="557" y="407"/>
                  <a:pt x="559" y="407"/>
                  <a:pt x="561" y="407"/>
                </a:cubicBezTo>
                <a:cubicBezTo>
                  <a:pt x="561" y="407"/>
                  <a:pt x="561" y="407"/>
                  <a:pt x="561" y="407"/>
                </a:cubicBezTo>
                <a:cubicBezTo>
                  <a:pt x="562" y="408"/>
                  <a:pt x="562" y="408"/>
                  <a:pt x="563" y="408"/>
                </a:cubicBezTo>
                <a:cubicBezTo>
                  <a:pt x="563" y="408"/>
                  <a:pt x="563" y="408"/>
                  <a:pt x="563" y="408"/>
                </a:cubicBezTo>
                <a:cubicBezTo>
                  <a:pt x="564" y="408"/>
                  <a:pt x="564" y="407"/>
                  <a:pt x="565" y="406"/>
                </a:cubicBezTo>
                <a:cubicBezTo>
                  <a:pt x="569" y="400"/>
                  <a:pt x="577" y="402"/>
                  <a:pt x="582" y="397"/>
                </a:cubicBezTo>
                <a:cubicBezTo>
                  <a:pt x="583" y="396"/>
                  <a:pt x="583" y="396"/>
                  <a:pt x="586" y="396"/>
                </a:cubicBezTo>
                <a:cubicBezTo>
                  <a:pt x="587" y="395"/>
                  <a:pt x="587" y="395"/>
                  <a:pt x="587" y="395"/>
                </a:cubicBezTo>
                <a:cubicBezTo>
                  <a:pt x="587" y="392"/>
                  <a:pt x="587" y="392"/>
                  <a:pt x="588" y="391"/>
                </a:cubicBezTo>
                <a:cubicBezTo>
                  <a:pt x="589" y="391"/>
                  <a:pt x="589" y="391"/>
                  <a:pt x="591" y="390"/>
                </a:cubicBezTo>
                <a:cubicBezTo>
                  <a:pt x="593" y="389"/>
                  <a:pt x="593" y="389"/>
                  <a:pt x="601" y="389"/>
                </a:cubicBezTo>
                <a:cubicBezTo>
                  <a:pt x="601" y="389"/>
                  <a:pt x="601" y="385"/>
                  <a:pt x="603" y="382"/>
                </a:cubicBezTo>
                <a:cubicBezTo>
                  <a:pt x="605" y="382"/>
                  <a:pt x="606" y="382"/>
                  <a:pt x="608" y="382"/>
                </a:cubicBezTo>
                <a:cubicBezTo>
                  <a:pt x="609" y="379"/>
                  <a:pt x="610" y="376"/>
                  <a:pt x="610" y="376"/>
                </a:cubicBezTo>
                <a:cubicBezTo>
                  <a:pt x="611" y="365"/>
                  <a:pt x="610" y="354"/>
                  <a:pt x="610" y="342"/>
                </a:cubicBezTo>
                <a:cubicBezTo>
                  <a:pt x="609" y="343"/>
                  <a:pt x="609" y="343"/>
                  <a:pt x="609" y="343"/>
                </a:cubicBezTo>
                <a:cubicBezTo>
                  <a:pt x="608" y="342"/>
                  <a:pt x="609" y="340"/>
                  <a:pt x="608" y="339"/>
                </a:cubicBezTo>
                <a:cubicBezTo>
                  <a:pt x="607" y="339"/>
                  <a:pt x="607" y="339"/>
                  <a:pt x="607" y="338"/>
                </a:cubicBezTo>
                <a:cubicBezTo>
                  <a:pt x="607" y="335"/>
                  <a:pt x="606" y="333"/>
                  <a:pt x="606" y="331"/>
                </a:cubicBezTo>
                <a:cubicBezTo>
                  <a:pt x="606" y="330"/>
                  <a:pt x="606" y="330"/>
                  <a:pt x="605" y="329"/>
                </a:cubicBezTo>
                <a:cubicBezTo>
                  <a:pt x="602" y="331"/>
                  <a:pt x="602" y="331"/>
                  <a:pt x="601" y="340"/>
                </a:cubicBezTo>
                <a:cubicBezTo>
                  <a:pt x="600" y="340"/>
                  <a:pt x="599" y="340"/>
                  <a:pt x="597" y="340"/>
                </a:cubicBezTo>
                <a:cubicBezTo>
                  <a:pt x="596" y="340"/>
                  <a:pt x="596" y="340"/>
                  <a:pt x="596" y="340"/>
                </a:cubicBezTo>
                <a:cubicBezTo>
                  <a:pt x="595" y="340"/>
                  <a:pt x="594" y="339"/>
                  <a:pt x="593" y="339"/>
                </a:cubicBezTo>
                <a:cubicBezTo>
                  <a:pt x="592" y="339"/>
                  <a:pt x="592" y="339"/>
                  <a:pt x="592" y="339"/>
                </a:cubicBezTo>
                <a:cubicBezTo>
                  <a:pt x="589" y="341"/>
                  <a:pt x="589" y="341"/>
                  <a:pt x="588" y="343"/>
                </a:cubicBezTo>
                <a:cubicBezTo>
                  <a:pt x="588" y="343"/>
                  <a:pt x="584" y="342"/>
                  <a:pt x="584" y="337"/>
                </a:cubicBezTo>
                <a:cubicBezTo>
                  <a:pt x="584" y="337"/>
                  <a:pt x="584" y="336"/>
                  <a:pt x="585" y="336"/>
                </a:cubicBezTo>
                <a:cubicBezTo>
                  <a:pt x="586" y="335"/>
                  <a:pt x="586" y="335"/>
                  <a:pt x="587" y="335"/>
                </a:cubicBezTo>
                <a:cubicBezTo>
                  <a:pt x="587" y="335"/>
                  <a:pt x="588" y="335"/>
                  <a:pt x="588" y="335"/>
                </a:cubicBezTo>
                <a:cubicBezTo>
                  <a:pt x="594" y="338"/>
                  <a:pt x="594" y="334"/>
                  <a:pt x="594" y="334"/>
                </a:cubicBezTo>
                <a:cubicBezTo>
                  <a:pt x="593" y="334"/>
                  <a:pt x="593" y="334"/>
                  <a:pt x="593" y="334"/>
                </a:cubicBezTo>
                <a:cubicBezTo>
                  <a:pt x="592" y="333"/>
                  <a:pt x="592" y="333"/>
                  <a:pt x="591" y="333"/>
                </a:cubicBezTo>
                <a:cubicBezTo>
                  <a:pt x="591" y="333"/>
                  <a:pt x="590" y="333"/>
                  <a:pt x="590" y="334"/>
                </a:cubicBezTo>
                <a:cubicBezTo>
                  <a:pt x="589" y="334"/>
                  <a:pt x="589" y="334"/>
                  <a:pt x="588" y="334"/>
                </a:cubicBezTo>
                <a:cubicBezTo>
                  <a:pt x="585" y="333"/>
                  <a:pt x="582" y="333"/>
                  <a:pt x="580" y="332"/>
                </a:cubicBezTo>
                <a:cubicBezTo>
                  <a:pt x="579" y="332"/>
                  <a:pt x="578" y="332"/>
                  <a:pt x="578" y="332"/>
                </a:cubicBezTo>
                <a:cubicBezTo>
                  <a:pt x="578" y="330"/>
                  <a:pt x="578" y="327"/>
                  <a:pt x="577" y="325"/>
                </a:cubicBezTo>
                <a:cubicBezTo>
                  <a:pt x="576" y="324"/>
                  <a:pt x="576" y="324"/>
                  <a:pt x="570" y="321"/>
                </a:cubicBezTo>
                <a:cubicBezTo>
                  <a:pt x="568" y="316"/>
                  <a:pt x="565" y="311"/>
                  <a:pt x="565" y="305"/>
                </a:cubicBezTo>
                <a:cubicBezTo>
                  <a:pt x="566" y="301"/>
                  <a:pt x="571" y="303"/>
                  <a:pt x="572" y="303"/>
                </a:cubicBezTo>
                <a:cubicBezTo>
                  <a:pt x="572" y="304"/>
                  <a:pt x="572" y="304"/>
                  <a:pt x="576" y="308"/>
                </a:cubicBezTo>
                <a:cubicBezTo>
                  <a:pt x="578" y="310"/>
                  <a:pt x="578" y="310"/>
                  <a:pt x="580" y="314"/>
                </a:cubicBezTo>
                <a:cubicBezTo>
                  <a:pt x="581" y="317"/>
                  <a:pt x="584" y="317"/>
                  <a:pt x="586" y="319"/>
                </a:cubicBezTo>
                <a:cubicBezTo>
                  <a:pt x="589" y="323"/>
                  <a:pt x="590" y="323"/>
                  <a:pt x="598" y="324"/>
                </a:cubicBezTo>
                <a:cubicBezTo>
                  <a:pt x="599" y="324"/>
                  <a:pt x="599" y="324"/>
                  <a:pt x="599" y="324"/>
                </a:cubicBezTo>
                <a:cubicBezTo>
                  <a:pt x="599" y="324"/>
                  <a:pt x="600" y="324"/>
                  <a:pt x="600" y="324"/>
                </a:cubicBezTo>
                <a:cubicBezTo>
                  <a:pt x="601" y="324"/>
                  <a:pt x="602" y="324"/>
                  <a:pt x="604" y="323"/>
                </a:cubicBezTo>
                <a:cubicBezTo>
                  <a:pt x="604" y="323"/>
                  <a:pt x="605" y="323"/>
                  <a:pt x="605" y="323"/>
                </a:cubicBezTo>
                <a:cubicBezTo>
                  <a:pt x="607" y="323"/>
                  <a:pt x="607" y="323"/>
                  <a:pt x="609" y="325"/>
                </a:cubicBezTo>
                <a:cubicBezTo>
                  <a:pt x="609" y="325"/>
                  <a:pt x="609" y="325"/>
                  <a:pt x="609" y="325"/>
                </a:cubicBezTo>
                <a:moveTo>
                  <a:pt x="680" y="160"/>
                </a:moveTo>
                <a:cubicBezTo>
                  <a:pt x="671" y="147"/>
                  <a:pt x="657" y="130"/>
                  <a:pt x="646" y="118"/>
                </a:cubicBezTo>
                <a:cubicBezTo>
                  <a:pt x="649" y="120"/>
                  <a:pt x="614" y="121"/>
                  <a:pt x="550" y="121"/>
                </a:cubicBezTo>
                <a:cubicBezTo>
                  <a:pt x="577" y="168"/>
                  <a:pt x="596" y="225"/>
                  <a:pt x="605" y="288"/>
                </a:cubicBezTo>
                <a:cubicBezTo>
                  <a:pt x="690" y="289"/>
                  <a:pt x="736" y="287"/>
                  <a:pt x="736" y="284"/>
                </a:cubicBezTo>
                <a:cubicBezTo>
                  <a:pt x="730" y="264"/>
                  <a:pt x="730" y="264"/>
                  <a:pt x="730" y="264"/>
                </a:cubicBezTo>
                <a:cubicBezTo>
                  <a:pt x="718" y="228"/>
                  <a:pt x="718" y="227"/>
                  <a:pt x="709" y="210"/>
                </a:cubicBezTo>
                <a:cubicBezTo>
                  <a:pt x="693" y="178"/>
                  <a:pt x="690" y="173"/>
                  <a:pt x="680" y="160"/>
                </a:cubicBezTo>
                <a:moveTo>
                  <a:pt x="415" y="119"/>
                </a:moveTo>
                <a:cubicBezTo>
                  <a:pt x="416" y="119"/>
                  <a:pt x="418" y="119"/>
                  <a:pt x="420" y="119"/>
                </a:cubicBezTo>
                <a:cubicBezTo>
                  <a:pt x="419" y="119"/>
                  <a:pt x="419" y="119"/>
                  <a:pt x="419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7" y="118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6" y="117"/>
                  <a:pt x="416" y="117"/>
                  <a:pt x="415" y="117"/>
                </a:cubicBezTo>
                <a:cubicBezTo>
                  <a:pt x="415" y="117"/>
                  <a:pt x="415" y="117"/>
                  <a:pt x="415" y="117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5" y="119"/>
                  <a:pt x="415" y="119"/>
                  <a:pt x="415" y="119"/>
                </a:cubicBezTo>
                <a:moveTo>
                  <a:pt x="416" y="52"/>
                </a:moveTo>
                <a:cubicBezTo>
                  <a:pt x="416" y="51"/>
                  <a:pt x="416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4" y="50"/>
                  <a:pt x="414" y="50"/>
                  <a:pt x="413" y="50"/>
                </a:cubicBezTo>
                <a:cubicBezTo>
                  <a:pt x="414" y="50"/>
                  <a:pt x="414" y="50"/>
                  <a:pt x="414" y="50"/>
                </a:cubicBezTo>
                <a:cubicBezTo>
                  <a:pt x="414" y="51"/>
                  <a:pt x="414" y="51"/>
                  <a:pt x="414" y="51"/>
                </a:cubicBezTo>
                <a:cubicBezTo>
                  <a:pt x="414" y="51"/>
                  <a:pt x="414" y="52"/>
                  <a:pt x="414" y="52"/>
                </a:cubicBezTo>
                <a:cubicBezTo>
                  <a:pt x="415" y="52"/>
                  <a:pt x="415" y="52"/>
                  <a:pt x="416" y="52"/>
                </a:cubicBezTo>
                <a:moveTo>
                  <a:pt x="550" y="121"/>
                </a:moveTo>
                <a:cubicBezTo>
                  <a:pt x="537" y="99"/>
                  <a:pt x="522" y="79"/>
                  <a:pt x="507" y="62"/>
                </a:cubicBezTo>
                <a:cubicBezTo>
                  <a:pt x="507" y="63"/>
                  <a:pt x="507" y="63"/>
                  <a:pt x="507" y="63"/>
                </a:cubicBezTo>
                <a:cubicBezTo>
                  <a:pt x="506" y="64"/>
                  <a:pt x="506" y="64"/>
                  <a:pt x="506" y="64"/>
                </a:cubicBezTo>
                <a:cubicBezTo>
                  <a:pt x="505" y="63"/>
                  <a:pt x="504" y="63"/>
                  <a:pt x="504" y="63"/>
                </a:cubicBezTo>
                <a:cubicBezTo>
                  <a:pt x="504" y="63"/>
                  <a:pt x="504" y="63"/>
                  <a:pt x="503" y="63"/>
                </a:cubicBezTo>
                <a:cubicBezTo>
                  <a:pt x="503" y="64"/>
                  <a:pt x="504" y="65"/>
                  <a:pt x="504" y="65"/>
                </a:cubicBezTo>
                <a:cubicBezTo>
                  <a:pt x="504" y="65"/>
                  <a:pt x="503" y="65"/>
                  <a:pt x="503" y="65"/>
                </a:cubicBezTo>
                <a:cubicBezTo>
                  <a:pt x="501" y="64"/>
                  <a:pt x="501" y="64"/>
                  <a:pt x="498" y="61"/>
                </a:cubicBezTo>
                <a:cubicBezTo>
                  <a:pt x="497" y="62"/>
                  <a:pt x="497" y="62"/>
                  <a:pt x="497" y="62"/>
                </a:cubicBezTo>
                <a:cubicBezTo>
                  <a:pt x="497" y="62"/>
                  <a:pt x="497" y="62"/>
                  <a:pt x="496" y="62"/>
                </a:cubicBezTo>
                <a:cubicBezTo>
                  <a:pt x="496" y="63"/>
                  <a:pt x="496" y="63"/>
                  <a:pt x="496" y="63"/>
                </a:cubicBezTo>
                <a:cubicBezTo>
                  <a:pt x="495" y="63"/>
                  <a:pt x="495" y="63"/>
                  <a:pt x="495" y="63"/>
                </a:cubicBezTo>
                <a:cubicBezTo>
                  <a:pt x="494" y="63"/>
                  <a:pt x="494" y="63"/>
                  <a:pt x="494" y="63"/>
                </a:cubicBezTo>
                <a:cubicBezTo>
                  <a:pt x="494" y="64"/>
                  <a:pt x="493" y="64"/>
                  <a:pt x="493" y="64"/>
                </a:cubicBezTo>
                <a:cubicBezTo>
                  <a:pt x="492" y="65"/>
                  <a:pt x="492" y="65"/>
                  <a:pt x="492" y="65"/>
                </a:cubicBezTo>
                <a:cubicBezTo>
                  <a:pt x="490" y="65"/>
                  <a:pt x="490" y="65"/>
                  <a:pt x="490" y="67"/>
                </a:cubicBezTo>
                <a:cubicBezTo>
                  <a:pt x="489" y="67"/>
                  <a:pt x="489" y="67"/>
                  <a:pt x="488" y="67"/>
                </a:cubicBezTo>
                <a:cubicBezTo>
                  <a:pt x="487" y="68"/>
                  <a:pt x="487" y="68"/>
                  <a:pt x="487" y="68"/>
                </a:cubicBezTo>
                <a:cubicBezTo>
                  <a:pt x="490" y="70"/>
                  <a:pt x="490" y="70"/>
                  <a:pt x="490" y="70"/>
                </a:cubicBezTo>
                <a:cubicBezTo>
                  <a:pt x="489" y="72"/>
                  <a:pt x="489" y="72"/>
                  <a:pt x="486" y="73"/>
                </a:cubicBezTo>
                <a:cubicBezTo>
                  <a:pt x="486" y="73"/>
                  <a:pt x="486" y="73"/>
                  <a:pt x="486" y="73"/>
                </a:cubicBezTo>
                <a:cubicBezTo>
                  <a:pt x="480" y="69"/>
                  <a:pt x="480" y="69"/>
                  <a:pt x="480" y="68"/>
                </a:cubicBezTo>
                <a:cubicBezTo>
                  <a:pt x="481" y="68"/>
                  <a:pt x="482" y="68"/>
                  <a:pt x="483" y="68"/>
                </a:cubicBezTo>
                <a:cubicBezTo>
                  <a:pt x="483" y="67"/>
                  <a:pt x="482" y="66"/>
                  <a:pt x="482" y="65"/>
                </a:cubicBezTo>
                <a:cubicBezTo>
                  <a:pt x="481" y="65"/>
                  <a:pt x="481" y="65"/>
                  <a:pt x="480" y="65"/>
                </a:cubicBezTo>
                <a:cubicBezTo>
                  <a:pt x="479" y="64"/>
                  <a:pt x="479" y="64"/>
                  <a:pt x="477" y="63"/>
                </a:cubicBezTo>
                <a:cubicBezTo>
                  <a:pt x="477" y="63"/>
                  <a:pt x="477" y="63"/>
                  <a:pt x="476" y="63"/>
                </a:cubicBezTo>
                <a:cubicBezTo>
                  <a:pt x="476" y="63"/>
                  <a:pt x="476" y="63"/>
                  <a:pt x="476" y="63"/>
                </a:cubicBezTo>
                <a:cubicBezTo>
                  <a:pt x="475" y="62"/>
                  <a:pt x="475" y="62"/>
                  <a:pt x="473" y="62"/>
                </a:cubicBezTo>
                <a:cubicBezTo>
                  <a:pt x="472" y="62"/>
                  <a:pt x="472" y="62"/>
                  <a:pt x="472" y="62"/>
                </a:cubicBezTo>
                <a:cubicBezTo>
                  <a:pt x="471" y="63"/>
                  <a:pt x="471" y="63"/>
                  <a:pt x="472" y="63"/>
                </a:cubicBezTo>
                <a:cubicBezTo>
                  <a:pt x="472" y="64"/>
                  <a:pt x="472" y="64"/>
                  <a:pt x="473" y="64"/>
                </a:cubicBezTo>
                <a:cubicBezTo>
                  <a:pt x="475" y="65"/>
                  <a:pt x="476" y="67"/>
                  <a:pt x="476" y="68"/>
                </a:cubicBezTo>
                <a:cubicBezTo>
                  <a:pt x="476" y="69"/>
                  <a:pt x="476" y="70"/>
                  <a:pt x="478" y="71"/>
                </a:cubicBezTo>
                <a:cubicBezTo>
                  <a:pt x="479" y="71"/>
                  <a:pt x="479" y="71"/>
                  <a:pt x="481" y="73"/>
                </a:cubicBezTo>
                <a:cubicBezTo>
                  <a:pt x="481" y="73"/>
                  <a:pt x="481" y="73"/>
                  <a:pt x="481" y="73"/>
                </a:cubicBezTo>
                <a:cubicBezTo>
                  <a:pt x="481" y="75"/>
                  <a:pt x="482" y="76"/>
                  <a:pt x="483" y="77"/>
                </a:cubicBezTo>
                <a:cubicBezTo>
                  <a:pt x="480" y="77"/>
                  <a:pt x="480" y="77"/>
                  <a:pt x="480" y="76"/>
                </a:cubicBezTo>
                <a:cubicBezTo>
                  <a:pt x="479" y="75"/>
                  <a:pt x="479" y="75"/>
                  <a:pt x="479" y="75"/>
                </a:cubicBezTo>
                <a:cubicBezTo>
                  <a:pt x="479" y="75"/>
                  <a:pt x="479" y="75"/>
                  <a:pt x="474" y="75"/>
                </a:cubicBezTo>
                <a:cubicBezTo>
                  <a:pt x="474" y="76"/>
                  <a:pt x="474" y="77"/>
                  <a:pt x="474" y="77"/>
                </a:cubicBezTo>
                <a:cubicBezTo>
                  <a:pt x="471" y="78"/>
                  <a:pt x="471" y="78"/>
                  <a:pt x="471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1" y="82"/>
                  <a:pt x="474" y="83"/>
                  <a:pt x="475" y="85"/>
                </a:cubicBezTo>
                <a:cubicBezTo>
                  <a:pt x="474" y="85"/>
                  <a:pt x="474" y="85"/>
                  <a:pt x="474" y="85"/>
                </a:cubicBezTo>
                <a:cubicBezTo>
                  <a:pt x="471" y="85"/>
                  <a:pt x="471" y="85"/>
                  <a:pt x="470" y="85"/>
                </a:cubicBezTo>
                <a:cubicBezTo>
                  <a:pt x="470" y="85"/>
                  <a:pt x="470" y="85"/>
                  <a:pt x="469" y="85"/>
                </a:cubicBezTo>
                <a:cubicBezTo>
                  <a:pt x="464" y="84"/>
                  <a:pt x="462" y="82"/>
                  <a:pt x="462" y="81"/>
                </a:cubicBezTo>
                <a:cubicBezTo>
                  <a:pt x="461" y="82"/>
                  <a:pt x="461" y="82"/>
                  <a:pt x="460" y="83"/>
                </a:cubicBezTo>
                <a:cubicBezTo>
                  <a:pt x="460" y="84"/>
                  <a:pt x="460" y="85"/>
                  <a:pt x="463" y="85"/>
                </a:cubicBezTo>
                <a:cubicBezTo>
                  <a:pt x="463" y="86"/>
                  <a:pt x="463" y="86"/>
                  <a:pt x="463" y="86"/>
                </a:cubicBezTo>
                <a:cubicBezTo>
                  <a:pt x="464" y="87"/>
                  <a:pt x="464" y="87"/>
                  <a:pt x="464" y="87"/>
                </a:cubicBezTo>
                <a:cubicBezTo>
                  <a:pt x="466" y="87"/>
                  <a:pt x="467" y="87"/>
                  <a:pt x="468" y="88"/>
                </a:cubicBezTo>
                <a:cubicBezTo>
                  <a:pt x="468" y="89"/>
                  <a:pt x="468" y="89"/>
                  <a:pt x="468" y="89"/>
                </a:cubicBezTo>
                <a:cubicBezTo>
                  <a:pt x="467" y="89"/>
                  <a:pt x="466" y="89"/>
                  <a:pt x="465" y="89"/>
                </a:cubicBezTo>
                <a:cubicBezTo>
                  <a:pt x="464" y="90"/>
                  <a:pt x="464" y="90"/>
                  <a:pt x="464" y="90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4" y="83"/>
                  <a:pt x="453" y="83"/>
                  <a:pt x="453" y="83"/>
                </a:cubicBezTo>
                <a:cubicBezTo>
                  <a:pt x="452" y="80"/>
                  <a:pt x="452" y="80"/>
                  <a:pt x="452" y="80"/>
                </a:cubicBezTo>
                <a:cubicBezTo>
                  <a:pt x="450" y="75"/>
                  <a:pt x="443" y="75"/>
                  <a:pt x="441" y="70"/>
                </a:cubicBezTo>
                <a:cubicBezTo>
                  <a:pt x="443" y="71"/>
                  <a:pt x="452" y="74"/>
                  <a:pt x="452" y="74"/>
                </a:cubicBezTo>
                <a:cubicBezTo>
                  <a:pt x="454" y="74"/>
                  <a:pt x="455" y="75"/>
                  <a:pt x="457" y="75"/>
                </a:cubicBezTo>
                <a:cubicBezTo>
                  <a:pt x="459" y="75"/>
                  <a:pt x="460" y="76"/>
                  <a:pt x="462" y="76"/>
                </a:cubicBezTo>
                <a:cubicBezTo>
                  <a:pt x="463" y="76"/>
                  <a:pt x="463" y="76"/>
                  <a:pt x="464" y="76"/>
                </a:cubicBezTo>
                <a:cubicBezTo>
                  <a:pt x="464" y="76"/>
                  <a:pt x="464" y="76"/>
                  <a:pt x="464" y="76"/>
                </a:cubicBezTo>
                <a:cubicBezTo>
                  <a:pt x="477" y="72"/>
                  <a:pt x="464" y="66"/>
                  <a:pt x="464" y="66"/>
                </a:cubicBezTo>
                <a:cubicBezTo>
                  <a:pt x="454" y="62"/>
                  <a:pt x="454" y="62"/>
                  <a:pt x="454" y="62"/>
                </a:cubicBezTo>
                <a:cubicBezTo>
                  <a:pt x="453" y="61"/>
                  <a:pt x="452" y="61"/>
                  <a:pt x="451" y="61"/>
                </a:cubicBezTo>
                <a:cubicBezTo>
                  <a:pt x="450" y="60"/>
                  <a:pt x="450" y="60"/>
                  <a:pt x="447" y="60"/>
                </a:cubicBezTo>
                <a:cubicBezTo>
                  <a:pt x="446" y="60"/>
                  <a:pt x="446" y="60"/>
                  <a:pt x="446" y="60"/>
                </a:cubicBezTo>
                <a:cubicBezTo>
                  <a:pt x="445" y="60"/>
                  <a:pt x="444" y="59"/>
                  <a:pt x="443" y="58"/>
                </a:cubicBezTo>
                <a:cubicBezTo>
                  <a:pt x="442" y="58"/>
                  <a:pt x="441" y="58"/>
                  <a:pt x="441" y="58"/>
                </a:cubicBezTo>
                <a:cubicBezTo>
                  <a:pt x="441" y="59"/>
                  <a:pt x="441" y="59"/>
                  <a:pt x="441" y="59"/>
                </a:cubicBezTo>
                <a:cubicBezTo>
                  <a:pt x="440" y="60"/>
                  <a:pt x="440" y="60"/>
                  <a:pt x="440" y="60"/>
                </a:cubicBezTo>
                <a:cubicBezTo>
                  <a:pt x="439" y="59"/>
                  <a:pt x="439" y="59"/>
                  <a:pt x="439" y="59"/>
                </a:cubicBezTo>
                <a:cubicBezTo>
                  <a:pt x="439" y="59"/>
                  <a:pt x="439" y="58"/>
                  <a:pt x="439" y="58"/>
                </a:cubicBezTo>
                <a:cubicBezTo>
                  <a:pt x="439" y="57"/>
                  <a:pt x="439" y="57"/>
                  <a:pt x="439" y="57"/>
                </a:cubicBezTo>
                <a:cubicBezTo>
                  <a:pt x="438" y="57"/>
                  <a:pt x="437" y="57"/>
                  <a:pt x="436" y="55"/>
                </a:cubicBezTo>
                <a:cubicBezTo>
                  <a:pt x="436" y="55"/>
                  <a:pt x="435" y="55"/>
                  <a:pt x="435" y="55"/>
                </a:cubicBezTo>
                <a:cubicBezTo>
                  <a:pt x="434" y="56"/>
                  <a:pt x="434" y="56"/>
                  <a:pt x="434" y="56"/>
                </a:cubicBezTo>
                <a:cubicBezTo>
                  <a:pt x="432" y="56"/>
                  <a:pt x="431" y="55"/>
                  <a:pt x="429" y="54"/>
                </a:cubicBezTo>
                <a:cubicBezTo>
                  <a:pt x="428" y="54"/>
                  <a:pt x="428" y="54"/>
                  <a:pt x="428" y="54"/>
                </a:cubicBezTo>
                <a:cubicBezTo>
                  <a:pt x="428" y="54"/>
                  <a:pt x="429" y="54"/>
                  <a:pt x="429" y="54"/>
                </a:cubicBezTo>
                <a:cubicBezTo>
                  <a:pt x="429" y="53"/>
                  <a:pt x="429" y="53"/>
                  <a:pt x="430" y="52"/>
                </a:cubicBezTo>
                <a:cubicBezTo>
                  <a:pt x="429" y="52"/>
                  <a:pt x="427" y="50"/>
                  <a:pt x="423" y="50"/>
                </a:cubicBezTo>
                <a:cubicBezTo>
                  <a:pt x="423" y="50"/>
                  <a:pt x="423" y="51"/>
                  <a:pt x="423" y="51"/>
                </a:cubicBezTo>
                <a:cubicBezTo>
                  <a:pt x="423" y="51"/>
                  <a:pt x="423" y="51"/>
                  <a:pt x="422" y="51"/>
                </a:cubicBezTo>
                <a:cubicBezTo>
                  <a:pt x="422" y="51"/>
                  <a:pt x="421" y="51"/>
                  <a:pt x="421" y="50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18" y="48"/>
                  <a:pt x="418" y="48"/>
                  <a:pt x="418" y="48"/>
                </a:cubicBezTo>
                <a:cubicBezTo>
                  <a:pt x="418" y="49"/>
                  <a:pt x="418" y="50"/>
                  <a:pt x="418" y="50"/>
                </a:cubicBezTo>
                <a:cubicBezTo>
                  <a:pt x="418" y="51"/>
                  <a:pt x="418" y="51"/>
                  <a:pt x="418" y="52"/>
                </a:cubicBezTo>
                <a:cubicBezTo>
                  <a:pt x="418" y="52"/>
                  <a:pt x="418" y="52"/>
                  <a:pt x="418" y="52"/>
                </a:cubicBezTo>
                <a:cubicBezTo>
                  <a:pt x="418" y="50"/>
                  <a:pt x="418" y="50"/>
                  <a:pt x="417" y="49"/>
                </a:cubicBezTo>
                <a:cubicBezTo>
                  <a:pt x="416" y="49"/>
                  <a:pt x="416" y="49"/>
                  <a:pt x="415" y="49"/>
                </a:cubicBezTo>
                <a:cubicBezTo>
                  <a:pt x="415" y="48"/>
                  <a:pt x="415" y="48"/>
                  <a:pt x="415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3" y="48"/>
                  <a:pt x="412" y="49"/>
                  <a:pt x="411" y="49"/>
                </a:cubicBezTo>
                <a:cubicBezTo>
                  <a:pt x="411" y="50"/>
                  <a:pt x="411" y="50"/>
                  <a:pt x="410" y="51"/>
                </a:cubicBezTo>
                <a:cubicBezTo>
                  <a:pt x="410" y="51"/>
                  <a:pt x="410" y="51"/>
                  <a:pt x="410" y="51"/>
                </a:cubicBezTo>
                <a:cubicBezTo>
                  <a:pt x="409" y="50"/>
                  <a:pt x="409" y="50"/>
                  <a:pt x="409" y="50"/>
                </a:cubicBezTo>
                <a:cubicBezTo>
                  <a:pt x="409" y="50"/>
                  <a:pt x="409" y="50"/>
                  <a:pt x="409" y="49"/>
                </a:cubicBezTo>
                <a:cubicBezTo>
                  <a:pt x="409" y="49"/>
                  <a:pt x="408" y="49"/>
                  <a:pt x="407" y="49"/>
                </a:cubicBezTo>
                <a:cubicBezTo>
                  <a:pt x="406" y="49"/>
                  <a:pt x="405" y="49"/>
                  <a:pt x="404" y="50"/>
                </a:cubicBezTo>
                <a:cubicBezTo>
                  <a:pt x="405" y="52"/>
                  <a:pt x="405" y="52"/>
                  <a:pt x="407" y="52"/>
                </a:cubicBezTo>
                <a:cubicBezTo>
                  <a:pt x="408" y="53"/>
                  <a:pt x="408" y="53"/>
                  <a:pt x="408" y="54"/>
                </a:cubicBezTo>
                <a:cubicBezTo>
                  <a:pt x="408" y="54"/>
                  <a:pt x="407" y="54"/>
                  <a:pt x="407" y="54"/>
                </a:cubicBezTo>
                <a:cubicBezTo>
                  <a:pt x="406" y="53"/>
                  <a:pt x="406" y="53"/>
                  <a:pt x="404" y="53"/>
                </a:cubicBezTo>
                <a:cubicBezTo>
                  <a:pt x="402" y="53"/>
                  <a:pt x="402" y="53"/>
                  <a:pt x="402" y="53"/>
                </a:cubicBezTo>
                <a:cubicBezTo>
                  <a:pt x="402" y="55"/>
                  <a:pt x="402" y="55"/>
                  <a:pt x="402" y="56"/>
                </a:cubicBezTo>
                <a:cubicBezTo>
                  <a:pt x="401" y="55"/>
                  <a:pt x="401" y="54"/>
                  <a:pt x="401" y="54"/>
                </a:cubicBezTo>
                <a:cubicBezTo>
                  <a:pt x="399" y="54"/>
                  <a:pt x="398" y="52"/>
                  <a:pt x="396" y="52"/>
                </a:cubicBezTo>
                <a:cubicBezTo>
                  <a:pt x="396" y="52"/>
                  <a:pt x="396" y="53"/>
                  <a:pt x="396" y="53"/>
                </a:cubicBezTo>
                <a:cubicBezTo>
                  <a:pt x="397" y="56"/>
                  <a:pt x="395" y="57"/>
                  <a:pt x="394" y="57"/>
                </a:cubicBezTo>
                <a:cubicBezTo>
                  <a:pt x="394" y="57"/>
                  <a:pt x="393" y="56"/>
                  <a:pt x="393" y="55"/>
                </a:cubicBezTo>
                <a:cubicBezTo>
                  <a:pt x="393" y="56"/>
                  <a:pt x="393" y="56"/>
                  <a:pt x="393" y="56"/>
                </a:cubicBezTo>
                <a:cubicBezTo>
                  <a:pt x="392" y="56"/>
                  <a:pt x="392" y="56"/>
                  <a:pt x="391" y="56"/>
                </a:cubicBezTo>
                <a:cubicBezTo>
                  <a:pt x="391" y="57"/>
                  <a:pt x="391" y="57"/>
                  <a:pt x="391" y="57"/>
                </a:cubicBezTo>
                <a:cubicBezTo>
                  <a:pt x="391" y="58"/>
                  <a:pt x="392" y="58"/>
                  <a:pt x="392" y="59"/>
                </a:cubicBezTo>
                <a:cubicBezTo>
                  <a:pt x="392" y="59"/>
                  <a:pt x="392" y="60"/>
                  <a:pt x="392" y="60"/>
                </a:cubicBezTo>
                <a:cubicBezTo>
                  <a:pt x="391" y="60"/>
                  <a:pt x="391" y="60"/>
                  <a:pt x="391" y="60"/>
                </a:cubicBezTo>
                <a:cubicBezTo>
                  <a:pt x="391" y="60"/>
                  <a:pt x="391" y="60"/>
                  <a:pt x="388" y="59"/>
                </a:cubicBezTo>
                <a:cubicBezTo>
                  <a:pt x="389" y="59"/>
                  <a:pt x="389" y="58"/>
                  <a:pt x="389" y="57"/>
                </a:cubicBezTo>
                <a:cubicBezTo>
                  <a:pt x="388" y="57"/>
                  <a:pt x="388" y="57"/>
                  <a:pt x="388" y="57"/>
                </a:cubicBezTo>
                <a:cubicBezTo>
                  <a:pt x="388" y="58"/>
                  <a:pt x="388" y="58"/>
                  <a:pt x="388" y="59"/>
                </a:cubicBezTo>
                <a:cubicBezTo>
                  <a:pt x="385" y="59"/>
                  <a:pt x="385" y="59"/>
                  <a:pt x="384" y="59"/>
                </a:cubicBezTo>
                <a:cubicBezTo>
                  <a:pt x="385" y="60"/>
                  <a:pt x="385" y="60"/>
                  <a:pt x="385" y="60"/>
                </a:cubicBezTo>
                <a:cubicBezTo>
                  <a:pt x="384" y="61"/>
                  <a:pt x="384" y="61"/>
                  <a:pt x="384" y="61"/>
                </a:cubicBezTo>
                <a:cubicBezTo>
                  <a:pt x="382" y="61"/>
                  <a:pt x="382" y="61"/>
                  <a:pt x="381" y="62"/>
                </a:cubicBezTo>
                <a:cubicBezTo>
                  <a:pt x="380" y="62"/>
                  <a:pt x="380" y="62"/>
                  <a:pt x="380" y="62"/>
                </a:cubicBezTo>
                <a:cubicBezTo>
                  <a:pt x="380" y="64"/>
                  <a:pt x="380" y="64"/>
                  <a:pt x="380" y="64"/>
                </a:cubicBezTo>
                <a:cubicBezTo>
                  <a:pt x="379" y="64"/>
                  <a:pt x="379" y="64"/>
                  <a:pt x="379" y="64"/>
                </a:cubicBezTo>
                <a:cubicBezTo>
                  <a:pt x="378" y="65"/>
                  <a:pt x="378" y="65"/>
                  <a:pt x="378" y="65"/>
                </a:cubicBezTo>
                <a:cubicBezTo>
                  <a:pt x="379" y="65"/>
                  <a:pt x="379" y="65"/>
                  <a:pt x="379" y="65"/>
                </a:cubicBezTo>
                <a:cubicBezTo>
                  <a:pt x="382" y="63"/>
                  <a:pt x="382" y="63"/>
                  <a:pt x="383" y="63"/>
                </a:cubicBezTo>
                <a:cubicBezTo>
                  <a:pt x="386" y="61"/>
                  <a:pt x="388" y="62"/>
                  <a:pt x="390" y="62"/>
                </a:cubicBezTo>
                <a:cubicBezTo>
                  <a:pt x="390" y="62"/>
                  <a:pt x="390" y="63"/>
                  <a:pt x="390" y="63"/>
                </a:cubicBezTo>
                <a:cubicBezTo>
                  <a:pt x="389" y="63"/>
                  <a:pt x="389" y="63"/>
                  <a:pt x="386" y="64"/>
                </a:cubicBezTo>
                <a:cubicBezTo>
                  <a:pt x="386" y="65"/>
                  <a:pt x="385" y="66"/>
                  <a:pt x="385" y="68"/>
                </a:cubicBezTo>
                <a:cubicBezTo>
                  <a:pt x="384" y="68"/>
                  <a:pt x="383" y="69"/>
                  <a:pt x="383" y="69"/>
                </a:cubicBezTo>
                <a:cubicBezTo>
                  <a:pt x="382" y="71"/>
                  <a:pt x="379" y="72"/>
                  <a:pt x="379" y="72"/>
                </a:cubicBezTo>
                <a:cubicBezTo>
                  <a:pt x="378" y="74"/>
                  <a:pt x="377" y="76"/>
                  <a:pt x="377" y="78"/>
                </a:cubicBezTo>
                <a:cubicBezTo>
                  <a:pt x="376" y="78"/>
                  <a:pt x="376" y="78"/>
                  <a:pt x="376" y="78"/>
                </a:cubicBezTo>
                <a:cubicBezTo>
                  <a:pt x="376" y="78"/>
                  <a:pt x="375" y="79"/>
                  <a:pt x="371" y="81"/>
                </a:cubicBezTo>
                <a:cubicBezTo>
                  <a:pt x="370" y="82"/>
                  <a:pt x="370" y="82"/>
                  <a:pt x="370" y="82"/>
                </a:cubicBezTo>
                <a:cubicBezTo>
                  <a:pt x="371" y="82"/>
                  <a:pt x="371" y="82"/>
                  <a:pt x="371" y="82"/>
                </a:cubicBezTo>
                <a:cubicBezTo>
                  <a:pt x="372" y="82"/>
                  <a:pt x="373" y="82"/>
                  <a:pt x="373" y="82"/>
                </a:cubicBezTo>
                <a:cubicBezTo>
                  <a:pt x="372" y="86"/>
                  <a:pt x="367" y="86"/>
                  <a:pt x="365" y="89"/>
                </a:cubicBezTo>
                <a:cubicBezTo>
                  <a:pt x="364" y="89"/>
                  <a:pt x="363" y="89"/>
                  <a:pt x="363" y="88"/>
                </a:cubicBezTo>
                <a:cubicBezTo>
                  <a:pt x="362" y="88"/>
                  <a:pt x="361" y="88"/>
                  <a:pt x="361" y="88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61" y="90"/>
                  <a:pt x="361" y="91"/>
                  <a:pt x="361" y="91"/>
                </a:cubicBezTo>
                <a:cubicBezTo>
                  <a:pt x="360" y="91"/>
                  <a:pt x="360" y="92"/>
                  <a:pt x="359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6" y="92"/>
                  <a:pt x="355" y="93"/>
                  <a:pt x="353" y="94"/>
                </a:cubicBezTo>
                <a:cubicBezTo>
                  <a:pt x="352" y="97"/>
                  <a:pt x="349" y="97"/>
                  <a:pt x="347" y="98"/>
                </a:cubicBezTo>
                <a:cubicBezTo>
                  <a:pt x="347" y="99"/>
                  <a:pt x="347" y="100"/>
                  <a:pt x="347" y="100"/>
                </a:cubicBezTo>
                <a:cubicBezTo>
                  <a:pt x="347" y="100"/>
                  <a:pt x="347" y="100"/>
                  <a:pt x="346" y="105"/>
                </a:cubicBezTo>
                <a:cubicBezTo>
                  <a:pt x="345" y="105"/>
                  <a:pt x="345" y="105"/>
                  <a:pt x="345" y="105"/>
                </a:cubicBezTo>
                <a:cubicBezTo>
                  <a:pt x="344" y="106"/>
                  <a:pt x="344" y="107"/>
                  <a:pt x="344" y="108"/>
                </a:cubicBezTo>
                <a:cubicBezTo>
                  <a:pt x="345" y="108"/>
                  <a:pt x="346" y="108"/>
                  <a:pt x="346" y="108"/>
                </a:cubicBezTo>
                <a:cubicBezTo>
                  <a:pt x="347" y="108"/>
                  <a:pt x="347" y="108"/>
                  <a:pt x="347" y="108"/>
                </a:cubicBezTo>
                <a:cubicBezTo>
                  <a:pt x="348" y="108"/>
                  <a:pt x="348" y="108"/>
                  <a:pt x="348" y="108"/>
                </a:cubicBezTo>
                <a:cubicBezTo>
                  <a:pt x="348" y="109"/>
                  <a:pt x="347" y="110"/>
                  <a:pt x="347" y="110"/>
                </a:cubicBezTo>
                <a:cubicBezTo>
                  <a:pt x="346" y="112"/>
                  <a:pt x="346" y="112"/>
                  <a:pt x="345" y="112"/>
                </a:cubicBezTo>
                <a:cubicBezTo>
                  <a:pt x="345" y="113"/>
                  <a:pt x="345" y="113"/>
                  <a:pt x="345" y="114"/>
                </a:cubicBezTo>
                <a:cubicBezTo>
                  <a:pt x="346" y="114"/>
                  <a:pt x="346" y="114"/>
                  <a:pt x="348" y="114"/>
                </a:cubicBezTo>
                <a:cubicBezTo>
                  <a:pt x="348" y="116"/>
                  <a:pt x="348" y="116"/>
                  <a:pt x="347" y="117"/>
                </a:cubicBezTo>
                <a:cubicBezTo>
                  <a:pt x="352" y="117"/>
                  <a:pt x="357" y="117"/>
                  <a:pt x="362" y="117"/>
                </a:cubicBezTo>
                <a:cubicBezTo>
                  <a:pt x="363" y="116"/>
                  <a:pt x="363" y="116"/>
                  <a:pt x="366" y="115"/>
                </a:cubicBezTo>
                <a:cubicBezTo>
                  <a:pt x="366" y="114"/>
                  <a:pt x="366" y="114"/>
                  <a:pt x="366" y="113"/>
                </a:cubicBezTo>
                <a:cubicBezTo>
                  <a:pt x="368" y="113"/>
                  <a:pt x="368" y="115"/>
                  <a:pt x="369" y="116"/>
                </a:cubicBezTo>
                <a:cubicBezTo>
                  <a:pt x="369" y="116"/>
                  <a:pt x="369" y="117"/>
                  <a:pt x="369" y="117"/>
                </a:cubicBezTo>
                <a:cubicBezTo>
                  <a:pt x="378" y="118"/>
                  <a:pt x="387" y="118"/>
                  <a:pt x="395" y="118"/>
                </a:cubicBezTo>
                <a:cubicBezTo>
                  <a:pt x="396" y="118"/>
                  <a:pt x="397" y="118"/>
                  <a:pt x="398" y="117"/>
                </a:cubicBezTo>
                <a:cubicBezTo>
                  <a:pt x="398" y="116"/>
                  <a:pt x="399" y="115"/>
                  <a:pt x="401" y="114"/>
                </a:cubicBezTo>
                <a:cubicBezTo>
                  <a:pt x="401" y="113"/>
                  <a:pt x="401" y="112"/>
                  <a:pt x="401" y="112"/>
                </a:cubicBezTo>
                <a:cubicBezTo>
                  <a:pt x="401" y="112"/>
                  <a:pt x="400" y="111"/>
                  <a:pt x="400" y="111"/>
                </a:cubicBezTo>
                <a:cubicBezTo>
                  <a:pt x="399" y="111"/>
                  <a:pt x="398" y="111"/>
                  <a:pt x="396" y="111"/>
                </a:cubicBezTo>
                <a:cubicBezTo>
                  <a:pt x="396" y="109"/>
                  <a:pt x="396" y="109"/>
                  <a:pt x="396" y="107"/>
                </a:cubicBezTo>
                <a:cubicBezTo>
                  <a:pt x="395" y="107"/>
                  <a:pt x="394" y="107"/>
                  <a:pt x="394" y="107"/>
                </a:cubicBezTo>
                <a:cubicBezTo>
                  <a:pt x="394" y="104"/>
                  <a:pt x="394" y="101"/>
                  <a:pt x="393" y="99"/>
                </a:cubicBezTo>
                <a:cubicBezTo>
                  <a:pt x="394" y="99"/>
                  <a:pt x="394" y="99"/>
                  <a:pt x="397" y="94"/>
                </a:cubicBezTo>
                <a:cubicBezTo>
                  <a:pt x="402" y="93"/>
                  <a:pt x="405" y="88"/>
                  <a:pt x="405" y="88"/>
                </a:cubicBezTo>
                <a:cubicBezTo>
                  <a:pt x="406" y="87"/>
                  <a:pt x="406" y="87"/>
                  <a:pt x="408" y="87"/>
                </a:cubicBezTo>
                <a:cubicBezTo>
                  <a:pt x="409" y="86"/>
                  <a:pt x="409" y="86"/>
                  <a:pt x="409" y="86"/>
                </a:cubicBezTo>
                <a:cubicBezTo>
                  <a:pt x="408" y="83"/>
                  <a:pt x="410" y="80"/>
                  <a:pt x="410" y="77"/>
                </a:cubicBezTo>
                <a:cubicBezTo>
                  <a:pt x="411" y="77"/>
                  <a:pt x="411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5" y="79"/>
                  <a:pt x="415" y="79"/>
                  <a:pt x="416" y="79"/>
                </a:cubicBezTo>
                <a:cubicBezTo>
                  <a:pt x="417" y="78"/>
                  <a:pt x="417" y="78"/>
                  <a:pt x="417" y="78"/>
                </a:cubicBezTo>
                <a:cubicBezTo>
                  <a:pt x="419" y="79"/>
                  <a:pt x="419" y="79"/>
                  <a:pt x="420" y="80"/>
                </a:cubicBezTo>
                <a:cubicBezTo>
                  <a:pt x="420" y="82"/>
                  <a:pt x="420" y="82"/>
                  <a:pt x="420" y="83"/>
                </a:cubicBezTo>
                <a:cubicBezTo>
                  <a:pt x="420" y="83"/>
                  <a:pt x="419" y="83"/>
                  <a:pt x="418" y="83"/>
                </a:cubicBezTo>
                <a:cubicBezTo>
                  <a:pt x="419" y="86"/>
                  <a:pt x="419" y="86"/>
                  <a:pt x="409" y="95"/>
                </a:cubicBezTo>
                <a:cubicBezTo>
                  <a:pt x="409" y="97"/>
                  <a:pt x="408" y="100"/>
                  <a:pt x="409" y="103"/>
                </a:cubicBezTo>
                <a:cubicBezTo>
                  <a:pt x="409" y="104"/>
                  <a:pt x="409" y="104"/>
                  <a:pt x="409" y="104"/>
                </a:cubicBezTo>
                <a:cubicBezTo>
                  <a:pt x="409" y="105"/>
                  <a:pt x="410" y="106"/>
                  <a:pt x="410" y="106"/>
                </a:cubicBezTo>
                <a:cubicBezTo>
                  <a:pt x="411" y="108"/>
                  <a:pt x="419" y="112"/>
                  <a:pt x="419" y="112"/>
                </a:cubicBezTo>
                <a:cubicBezTo>
                  <a:pt x="420" y="112"/>
                  <a:pt x="420" y="112"/>
                  <a:pt x="420" y="112"/>
                </a:cubicBezTo>
                <a:cubicBezTo>
                  <a:pt x="423" y="111"/>
                  <a:pt x="426" y="111"/>
                  <a:pt x="429" y="110"/>
                </a:cubicBezTo>
                <a:cubicBezTo>
                  <a:pt x="429" y="109"/>
                  <a:pt x="429" y="109"/>
                  <a:pt x="429" y="109"/>
                </a:cubicBezTo>
                <a:cubicBezTo>
                  <a:pt x="432" y="109"/>
                  <a:pt x="434" y="109"/>
                  <a:pt x="436" y="109"/>
                </a:cubicBezTo>
                <a:cubicBezTo>
                  <a:pt x="436" y="109"/>
                  <a:pt x="437" y="108"/>
                  <a:pt x="438" y="108"/>
                </a:cubicBezTo>
                <a:cubicBezTo>
                  <a:pt x="438" y="108"/>
                  <a:pt x="438" y="108"/>
                  <a:pt x="438" y="108"/>
                </a:cubicBezTo>
                <a:cubicBezTo>
                  <a:pt x="439" y="109"/>
                  <a:pt x="439" y="109"/>
                  <a:pt x="440" y="110"/>
                </a:cubicBezTo>
                <a:cubicBezTo>
                  <a:pt x="442" y="111"/>
                  <a:pt x="443" y="111"/>
                  <a:pt x="445" y="111"/>
                </a:cubicBezTo>
                <a:cubicBezTo>
                  <a:pt x="445" y="111"/>
                  <a:pt x="445" y="111"/>
                  <a:pt x="445" y="111"/>
                </a:cubicBezTo>
                <a:cubicBezTo>
                  <a:pt x="445" y="112"/>
                  <a:pt x="445" y="112"/>
                  <a:pt x="445" y="112"/>
                </a:cubicBezTo>
                <a:cubicBezTo>
                  <a:pt x="439" y="112"/>
                  <a:pt x="438" y="112"/>
                  <a:pt x="437" y="116"/>
                </a:cubicBezTo>
                <a:cubicBezTo>
                  <a:pt x="432" y="118"/>
                  <a:pt x="428" y="114"/>
                  <a:pt x="424" y="116"/>
                </a:cubicBezTo>
                <a:cubicBezTo>
                  <a:pt x="422" y="116"/>
                  <a:pt x="422" y="116"/>
                  <a:pt x="421" y="116"/>
                </a:cubicBezTo>
                <a:cubicBezTo>
                  <a:pt x="421" y="117"/>
                  <a:pt x="420" y="118"/>
                  <a:pt x="420" y="118"/>
                </a:cubicBezTo>
                <a:cubicBezTo>
                  <a:pt x="453" y="120"/>
                  <a:pt x="485" y="121"/>
                  <a:pt x="515" y="121"/>
                </a:cubicBezTo>
                <a:cubicBezTo>
                  <a:pt x="528" y="121"/>
                  <a:pt x="539" y="121"/>
                  <a:pt x="550" y="121"/>
                </a:cubicBezTo>
                <a:moveTo>
                  <a:pt x="362" y="117"/>
                </a:moveTo>
                <a:cubicBezTo>
                  <a:pt x="357" y="117"/>
                  <a:pt x="352" y="117"/>
                  <a:pt x="347" y="117"/>
                </a:cubicBezTo>
                <a:cubicBezTo>
                  <a:pt x="347" y="117"/>
                  <a:pt x="347" y="117"/>
                  <a:pt x="347" y="117"/>
                </a:cubicBezTo>
                <a:cubicBezTo>
                  <a:pt x="346" y="118"/>
                  <a:pt x="346" y="118"/>
                  <a:pt x="346" y="118"/>
                </a:cubicBezTo>
                <a:cubicBezTo>
                  <a:pt x="346" y="118"/>
                  <a:pt x="346" y="118"/>
                  <a:pt x="346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9" y="119"/>
                  <a:pt x="349" y="119"/>
                  <a:pt x="349" y="119"/>
                </a:cubicBezTo>
                <a:cubicBezTo>
                  <a:pt x="349" y="120"/>
                  <a:pt x="349" y="120"/>
                  <a:pt x="349" y="120"/>
                </a:cubicBezTo>
                <a:cubicBezTo>
                  <a:pt x="349" y="120"/>
                  <a:pt x="349" y="120"/>
                  <a:pt x="350" y="121"/>
                </a:cubicBezTo>
                <a:cubicBezTo>
                  <a:pt x="351" y="121"/>
                  <a:pt x="352" y="121"/>
                  <a:pt x="352" y="121"/>
                </a:cubicBezTo>
                <a:cubicBezTo>
                  <a:pt x="353" y="121"/>
                  <a:pt x="353" y="121"/>
                  <a:pt x="354" y="122"/>
                </a:cubicBezTo>
                <a:cubicBezTo>
                  <a:pt x="354" y="122"/>
                  <a:pt x="354" y="122"/>
                  <a:pt x="355" y="122"/>
                </a:cubicBezTo>
                <a:cubicBezTo>
                  <a:pt x="355" y="122"/>
                  <a:pt x="356" y="121"/>
                  <a:pt x="357" y="121"/>
                </a:cubicBezTo>
                <a:cubicBezTo>
                  <a:pt x="357" y="120"/>
                  <a:pt x="357" y="120"/>
                  <a:pt x="357" y="120"/>
                </a:cubicBezTo>
                <a:cubicBezTo>
                  <a:pt x="359" y="120"/>
                  <a:pt x="359" y="120"/>
                  <a:pt x="359" y="120"/>
                </a:cubicBezTo>
                <a:cubicBezTo>
                  <a:pt x="359" y="120"/>
                  <a:pt x="360" y="119"/>
                  <a:pt x="360" y="119"/>
                </a:cubicBezTo>
                <a:cubicBezTo>
                  <a:pt x="360" y="118"/>
                  <a:pt x="360" y="118"/>
                  <a:pt x="360" y="118"/>
                </a:cubicBezTo>
                <a:cubicBezTo>
                  <a:pt x="361" y="118"/>
                  <a:pt x="361" y="118"/>
                  <a:pt x="362" y="117"/>
                </a:cubicBezTo>
                <a:moveTo>
                  <a:pt x="395" y="118"/>
                </a:moveTo>
                <a:cubicBezTo>
                  <a:pt x="387" y="118"/>
                  <a:pt x="378" y="118"/>
                  <a:pt x="369" y="118"/>
                </a:cubicBezTo>
                <a:cubicBezTo>
                  <a:pt x="369" y="119"/>
                  <a:pt x="371" y="119"/>
                  <a:pt x="371" y="121"/>
                </a:cubicBezTo>
                <a:cubicBezTo>
                  <a:pt x="371" y="121"/>
                  <a:pt x="371" y="121"/>
                  <a:pt x="371" y="121"/>
                </a:cubicBezTo>
                <a:cubicBezTo>
                  <a:pt x="371" y="122"/>
                  <a:pt x="370" y="122"/>
                  <a:pt x="370" y="122"/>
                </a:cubicBezTo>
                <a:cubicBezTo>
                  <a:pt x="370" y="122"/>
                  <a:pt x="370" y="124"/>
                  <a:pt x="371" y="125"/>
                </a:cubicBezTo>
                <a:cubicBezTo>
                  <a:pt x="372" y="125"/>
                  <a:pt x="372" y="125"/>
                  <a:pt x="372" y="125"/>
                </a:cubicBezTo>
                <a:cubicBezTo>
                  <a:pt x="372" y="125"/>
                  <a:pt x="373" y="126"/>
                  <a:pt x="373" y="127"/>
                </a:cubicBezTo>
                <a:cubicBezTo>
                  <a:pt x="373" y="127"/>
                  <a:pt x="373" y="128"/>
                  <a:pt x="373" y="128"/>
                </a:cubicBezTo>
                <a:cubicBezTo>
                  <a:pt x="373" y="129"/>
                  <a:pt x="373" y="129"/>
                  <a:pt x="373" y="129"/>
                </a:cubicBezTo>
                <a:cubicBezTo>
                  <a:pt x="373" y="131"/>
                  <a:pt x="374" y="131"/>
                  <a:pt x="375" y="132"/>
                </a:cubicBezTo>
                <a:cubicBezTo>
                  <a:pt x="376" y="133"/>
                  <a:pt x="376" y="133"/>
                  <a:pt x="376" y="134"/>
                </a:cubicBezTo>
                <a:cubicBezTo>
                  <a:pt x="376" y="135"/>
                  <a:pt x="375" y="135"/>
                  <a:pt x="375" y="136"/>
                </a:cubicBezTo>
                <a:cubicBezTo>
                  <a:pt x="375" y="137"/>
                  <a:pt x="375" y="137"/>
                  <a:pt x="375" y="137"/>
                </a:cubicBezTo>
                <a:cubicBezTo>
                  <a:pt x="375" y="137"/>
                  <a:pt x="376" y="138"/>
                  <a:pt x="376" y="138"/>
                </a:cubicBezTo>
                <a:cubicBezTo>
                  <a:pt x="378" y="139"/>
                  <a:pt x="380" y="139"/>
                  <a:pt x="382" y="139"/>
                </a:cubicBezTo>
                <a:cubicBezTo>
                  <a:pt x="382" y="136"/>
                  <a:pt x="383" y="134"/>
                  <a:pt x="385" y="135"/>
                </a:cubicBezTo>
                <a:cubicBezTo>
                  <a:pt x="385" y="135"/>
                  <a:pt x="386" y="135"/>
                  <a:pt x="386" y="135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8" y="136"/>
                  <a:pt x="388" y="135"/>
                  <a:pt x="389" y="134"/>
                </a:cubicBezTo>
                <a:cubicBezTo>
                  <a:pt x="389" y="134"/>
                  <a:pt x="390" y="134"/>
                  <a:pt x="391" y="134"/>
                </a:cubicBezTo>
                <a:cubicBezTo>
                  <a:pt x="391" y="133"/>
                  <a:pt x="391" y="132"/>
                  <a:pt x="391" y="131"/>
                </a:cubicBezTo>
                <a:cubicBezTo>
                  <a:pt x="392" y="131"/>
                  <a:pt x="394" y="131"/>
                  <a:pt x="395" y="131"/>
                </a:cubicBezTo>
                <a:cubicBezTo>
                  <a:pt x="395" y="130"/>
                  <a:pt x="395" y="130"/>
                  <a:pt x="395" y="129"/>
                </a:cubicBezTo>
                <a:cubicBezTo>
                  <a:pt x="394" y="129"/>
                  <a:pt x="394" y="129"/>
                  <a:pt x="393" y="129"/>
                </a:cubicBezTo>
                <a:cubicBezTo>
                  <a:pt x="391" y="129"/>
                  <a:pt x="391" y="129"/>
                  <a:pt x="391" y="129"/>
                </a:cubicBezTo>
                <a:cubicBezTo>
                  <a:pt x="391" y="128"/>
                  <a:pt x="391" y="128"/>
                  <a:pt x="391" y="128"/>
                </a:cubicBezTo>
                <a:cubicBezTo>
                  <a:pt x="390" y="128"/>
                  <a:pt x="390" y="128"/>
                  <a:pt x="390" y="128"/>
                </a:cubicBezTo>
                <a:cubicBezTo>
                  <a:pt x="392" y="125"/>
                  <a:pt x="392" y="125"/>
                  <a:pt x="392" y="123"/>
                </a:cubicBezTo>
                <a:cubicBezTo>
                  <a:pt x="393" y="120"/>
                  <a:pt x="393" y="120"/>
                  <a:pt x="393" y="120"/>
                </a:cubicBezTo>
                <a:cubicBezTo>
                  <a:pt x="394" y="119"/>
                  <a:pt x="395" y="119"/>
                  <a:pt x="395" y="118"/>
                </a:cubicBezTo>
                <a:moveTo>
                  <a:pt x="605" y="288"/>
                </a:moveTo>
                <a:cubicBezTo>
                  <a:pt x="596" y="225"/>
                  <a:pt x="577" y="168"/>
                  <a:pt x="550" y="121"/>
                </a:cubicBezTo>
                <a:cubicBezTo>
                  <a:pt x="539" y="121"/>
                  <a:pt x="528" y="121"/>
                  <a:pt x="515" y="121"/>
                </a:cubicBezTo>
                <a:cubicBezTo>
                  <a:pt x="485" y="121"/>
                  <a:pt x="453" y="120"/>
                  <a:pt x="420" y="119"/>
                </a:cubicBezTo>
                <a:cubicBezTo>
                  <a:pt x="418" y="119"/>
                  <a:pt x="416" y="119"/>
                  <a:pt x="415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5" y="120"/>
                  <a:pt x="414" y="120"/>
                  <a:pt x="412" y="121"/>
                </a:cubicBezTo>
                <a:cubicBezTo>
                  <a:pt x="412" y="121"/>
                  <a:pt x="412" y="122"/>
                  <a:pt x="413" y="123"/>
                </a:cubicBezTo>
                <a:cubicBezTo>
                  <a:pt x="415" y="124"/>
                  <a:pt x="415" y="124"/>
                  <a:pt x="418" y="124"/>
                </a:cubicBezTo>
                <a:cubicBezTo>
                  <a:pt x="418" y="123"/>
                  <a:pt x="420" y="122"/>
                  <a:pt x="420" y="121"/>
                </a:cubicBezTo>
                <a:cubicBezTo>
                  <a:pt x="423" y="122"/>
                  <a:pt x="424" y="125"/>
                  <a:pt x="426" y="126"/>
                </a:cubicBezTo>
                <a:cubicBezTo>
                  <a:pt x="426" y="126"/>
                  <a:pt x="426" y="127"/>
                  <a:pt x="426" y="127"/>
                </a:cubicBezTo>
                <a:cubicBezTo>
                  <a:pt x="425" y="128"/>
                  <a:pt x="424" y="129"/>
                  <a:pt x="423" y="130"/>
                </a:cubicBezTo>
                <a:cubicBezTo>
                  <a:pt x="423" y="131"/>
                  <a:pt x="422" y="131"/>
                  <a:pt x="421" y="131"/>
                </a:cubicBezTo>
                <a:cubicBezTo>
                  <a:pt x="421" y="131"/>
                  <a:pt x="420" y="131"/>
                  <a:pt x="420" y="131"/>
                </a:cubicBezTo>
                <a:cubicBezTo>
                  <a:pt x="419" y="130"/>
                  <a:pt x="419" y="129"/>
                  <a:pt x="419" y="129"/>
                </a:cubicBezTo>
                <a:cubicBezTo>
                  <a:pt x="418" y="128"/>
                  <a:pt x="417" y="128"/>
                  <a:pt x="417" y="128"/>
                </a:cubicBezTo>
                <a:cubicBezTo>
                  <a:pt x="417" y="127"/>
                  <a:pt x="417" y="126"/>
                  <a:pt x="417" y="126"/>
                </a:cubicBezTo>
                <a:cubicBezTo>
                  <a:pt x="416" y="126"/>
                  <a:pt x="416" y="126"/>
                  <a:pt x="415" y="126"/>
                </a:cubicBezTo>
                <a:cubicBezTo>
                  <a:pt x="415" y="127"/>
                  <a:pt x="414" y="128"/>
                  <a:pt x="413" y="128"/>
                </a:cubicBezTo>
                <a:cubicBezTo>
                  <a:pt x="412" y="133"/>
                  <a:pt x="410" y="141"/>
                  <a:pt x="410" y="141"/>
                </a:cubicBezTo>
                <a:cubicBezTo>
                  <a:pt x="411" y="141"/>
                  <a:pt x="411" y="141"/>
                  <a:pt x="412" y="142"/>
                </a:cubicBezTo>
                <a:cubicBezTo>
                  <a:pt x="411" y="143"/>
                  <a:pt x="411" y="143"/>
                  <a:pt x="411" y="143"/>
                </a:cubicBezTo>
                <a:cubicBezTo>
                  <a:pt x="404" y="141"/>
                  <a:pt x="404" y="141"/>
                  <a:pt x="402" y="143"/>
                </a:cubicBezTo>
                <a:cubicBezTo>
                  <a:pt x="403" y="144"/>
                  <a:pt x="404" y="145"/>
                  <a:pt x="404" y="146"/>
                </a:cubicBezTo>
                <a:cubicBezTo>
                  <a:pt x="404" y="147"/>
                  <a:pt x="404" y="147"/>
                  <a:pt x="404" y="147"/>
                </a:cubicBezTo>
                <a:cubicBezTo>
                  <a:pt x="403" y="147"/>
                  <a:pt x="403" y="147"/>
                  <a:pt x="403" y="147"/>
                </a:cubicBezTo>
                <a:cubicBezTo>
                  <a:pt x="401" y="145"/>
                  <a:pt x="399" y="144"/>
                  <a:pt x="397" y="142"/>
                </a:cubicBezTo>
                <a:cubicBezTo>
                  <a:pt x="383" y="149"/>
                  <a:pt x="379" y="151"/>
                  <a:pt x="379" y="144"/>
                </a:cubicBezTo>
                <a:cubicBezTo>
                  <a:pt x="377" y="144"/>
                  <a:pt x="377" y="144"/>
                  <a:pt x="377" y="144"/>
                </a:cubicBezTo>
                <a:cubicBezTo>
                  <a:pt x="376" y="145"/>
                  <a:pt x="375" y="145"/>
                  <a:pt x="374" y="145"/>
                </a:cubicBezTo>
                <a:cubicBezTo>
                  <a:pt x="373" y="145"/>
                  <a:pt x="372" y="145"/>
                  <a:pt x="372" y="145"/>
                </a:cubicBezTo>
                <a:cubicBezTo>
                  <a:pt x="371" y="145"/>
                  <a:pt x="370" y="145"/>
                  <a:pt x="370" y="145"/>
                </a:cubicBezTo>
                <a:cubicBezTo>
                  <a:pt x="370" y="145"/>
                  <a:pt x="370" y="146"/>
                  <a:pt x="370" y="147"/>
                </a:cubicBezTo>
                <a:cubicBezTo>
                  <a:pt x="369" y="148"/>
                  <a:pt x="368" y="148"/>
                  <a:pt x="368" y="148"/>
                </a:cubicBezTo>
                <a:cubicBezTo>
                  <a:pt x="367" y="148"/>
                  <a:pt x="367" y="147"/>
                  <a:pt x="366" y="147"/>
                </a:cubicBezTo>
                <a:cubicBezTo>
                  <a:pt x="366" y="146"/>
                  <a:pt x="365" y="145"/>
                  <a:pt x="364" y="145"/>
                </a:cubicBezTo>
                <a:cubicBezTo>
                  <a:pt x="363" y="145"/>
                  <a:pt x="363" y="145"/>
                  <a:pt x="362" y="145"/>
                </a:cubicBezTo>
                <a:cubicBezTo>
                  <a:pt x="362" y="144"/>
                  <a:pt x="362" y="144"/>
                  <a:pt x="362" y="143"/>
                </a:cubicBezTo>
                <a:cubicBezTo>
                  <a:pt x="362" y="143"/>
                  <a:pt x="363" y="142"/>
                  <a:pt x="363" y="141"/>
                </a:cubicBezTo>
                <a:cubicBezTo>
                  <a:pt x="364" y="141"/>
                  <a:pt x="365" y="141"/>
                  <a:pt x="366" y="141"/>
                </a:cubicBezTo>
                <a:cubicBezTo>
                  <a:pt x="368" y="142"/>
                  <a:pt x="370" y="143"/>
                  <a:pt x="372" y="143"/>
                </a:cubicBezTo>
                <a:cubicBezTo>
                  <a:pt x="372" y="142"/>
                  <a:pt x="374" y="140"/>
                  <a:pt x="374" y="135"/>
                </a:cubicBezTo>
                <a:cubicBezTo>
                  <a:pt x="373" y="134"/>
                  <a:pt x="373" y="134"/>
                  <a:pt x="372" y="134"/>
                </a:cubicBezTo>
                <a:cubicBezTo>
                  <a:pt x="369" y="135"/>
                  <a:pt x="369" y="135"/>
                  <a:pt x="368" y="136"/>
                </a:cubicBezTo>
                <a:cubicBezTo>
                  <a:pt x="367" y="137"/>
                  <a:pt x="367" y="137"/>
                  <a:pt x="367" y="137"/>
                </a:cubicBezTo>
                <a:cubicBezTo>
                  <a:pt x="366" y="137"/>
                  <a:pt x="366" y="137"/>
                  <a:pt x="366" y="137"/>
                </a:cubicBezTo>
                <a:cubicBezTo>
                  <a:pt x="366" y="136"/>
                  <a:pt x="366" y="136"/>
                  <a:pt x="366" y="135"/>
                </a:cubicBezTo>
                <a:cubicBezTo>
                  <a:pt x="366" y="135"/>
                  <a:pt x="367" y="134"/>
                  <a:pt x="367" y="134"/>
                </a:cubicBezTo>
                <a:cubicBezTo>
                  <a:pt x="367" y="132"/>
                  <a:pt x="367" y="132"/>
                  <a:pt x="367" y="131"/>
                </a:cubicBezTo>
                <a:cubicBezTo>
                  <a:pt x="367" y="132"/>
                  <a:pt x="366" y="132"/>
                  <a:pt x="366" y="132"/>
                </a:cubicBezTo>
                <a:cubicBezTo>
                  <a:pt x="365" y="125"/>
                  <a:pt x="365" y="125"/>
                  <a:pt x="364" y="124"/>
                </a:cubicBezTo>
                <a:cubicBezTo>
                  <a:pt x="360" y="128"/>
                  <a:pt x="360" y="128"/>
                  <a:pt x="359" y="128"/>
                </a:cubicBezTo>
                <a:cubicBezTo>
                  <a:pt x="358" y="129"/>
                  <a:pt x="358" y="129"/>
                  <a:pt x="358" y="130"/>
                </a:cubicBezTo>
                <a:cubicBezTo>
                  <a:pt x="358" y="131"/>
                  <a:pt x="358" y="131"/>
                  <a:pt x="358" y="131"/>
                </a:cubicBezTo>
                <a:cubicBezTo>
                  <a:pt x="357" y="132"/>
                  <a:pt x="356" y="132"/>
                  <a:pt x="355" y="133"/>
                </a:cubicBezTo>
                <a:cubicBezTo>
                  <a:pt x="353" y="136"/>
                  <a:pt x="357" y="138"/>
                  <a:pt x="356" y="141"/>
                </a:cubicBezTo>
                <a:cubicBezTo>
                  <a:pt x="356" y="142"/>
                  <a:pt x="356" y="142"/>
                  <a:pt x="356" y="142"/>
                </a:cubicBezTo>
                <a:cubicBezTo>
                  <a:pt x="355" y="144"/>
                  <a:pt x="355" y="144"/>
                  <a:pt x="355" y="144"/>
                </a:cubicBezTo>
                <a:cubicBezTo>
                  <a:pt x="356" y="145"/>
                  <a:pt x="356" y="147"/>
                  <a:pt x="356" y="148"/>
                </a:cubicBezTo>
                <a:cubicBezTo>
                  <a:pt x="356" y="149"/>
                  <a:pt x="356" y="150"/>
                  <a:pt x="356" y="150"/>
                </a:cubicBezTo>
                <a:cubicBezTo>
                  <a:pt x="356" y="150"/>
                  <a:pt x="355" y="150"/>
                  <a:pt x="355" y="150"/>
                </a:cubicBezTo>
                <a:cubicBezTo>
                  <a:pt x="354" y="150"/>
                  <a:pt x="354" y="150"/>
                  <a:pt x="353" y="150"/>
                </a:cubicBezTo>
                <a:cubicBezTo>
                  <a:pt x="351" y="151"/>
                  <a:pt x="351" y="151"/>
                  <a:pt x="350" y="150"/>
                </a:cubicBezTo>
                <a:cubicBezTo>
                  <a:pt x="346" y="150"/>
                  <a:pt x="346" y="150"/>
                  <a:pt x="337" y="156"/>
                </a:cubicBezTo>
                <a:cubicBezTo>
                  <a:pt x="336" y="155"/>
                  <a:pt x="336" y="155"/>
                  <a:pt x="335" y="155"/>
                </a:cubicBezTo>
                <a:cubicBezTo>
                  <a:pt x="335" y="155"/>
                  <a:pt x="335" y="155"/>
                  <a:pt x="334" y="155"/>
                </a:cubicBezTo>
                <a:cubicBezTo>
                  <a:pt x="334" y="155"/>
                  <a:pt x="333" y="155"/>
                  <a:pt x="333" y="155"/>
                </a:cubicBezTo>
                <a:cubicBezTo>
                  <a:pt x="332" y="155"/>
                  <a:pt x="332" y="156"/>
                  <a:pt x="332" y="157"/>
                </a:cubicBezTo>
                <a:cubicBezTo>
                  <a:pt x="334" y="158"/>
                  <a:pt x="334" y="158"/>
                  <a:pt x="334" y="158"/>
                </a:cubicBezTo>
                <a:cubicBezTo>
                  <a:pt x="334" y="159"/>
                  <a:pt x="334" y="160"/>
                  <a:pt x="333" y="161"/>
                </a:cubicBezTo>
                <a:cubicBezTo>
                  <a:pt x="330" y="161"/>
                  <a:pt x="330" y="161"/>
                  <a:pt x="325" y="165"/>
                </a:cubicBezTo>
                <a:cubicBezTo>
                  <a:pt x="324" y="165"/>
                  <a:pt x="324" y="165"/>
                  <a:pt x="324" y="165"/>
                </a:cubicBezTo>
                <a:cubicBezTo>
                  <a:pt x="323" y="165"/>
                  <a:pt x="322" y="165"/>
                  <a:pt x="322" y="165"/>
                </a:cubicBezTo>
                <a:cubicBezTo>
                  <a:pt x="320" y="167"/>
                  <a:pt x="320" y="169"/>
                  <a:pt x="319" y="171"/>
                </a:cubicBezTo>
                <a:cubicBezTo>
                  <a:pt x="317" y="171"/>
                  <a:pt x="316" y="171"/>
                  <a:pt x="314" y="172"/>
                </a:cubicBezTo>
                <a:cubicBezTo>
                  <a:pt x="314" y="173"/>
                  <a:pt x="313" y="174"/>
                  <a:pt x="313" y="175"/>
                </a:cubicBezTo>
                <a:cubicBezTo>
                  <a:pt x="312" y="175"/>
                  <a:pt x="311" y="175"/>
                  <a:pt x="310" y="175"/>
                </a:cubicBezTo>
                <a:cubicBezTo>
                  <a:pt x="309" y="174"/>
                  <a:pt x="309" y="174"/>
                  <a:pt x="309" y="174"/>
                </a:cubicBezTo>
                <a:cubicBezTo>
                  <a:pt x="308" y="174"/>
                  <a:pt x="307" y="174"/>
                  <a:pt x="307" y="174"/>
                </a:cubicBezTo>
                <a:cubicBezTo>
                  <a:pt x="306" y="173"/>
                  <a:pt x="306" y="173"/>
                  <a:pt x="306" y="173"/>
                </a:cubicBezTo>
                <a:cubicBezTo>
                  <a:pt x="305" y="172"/>
                  <a:pt x="305" y="172"/>
                  <a:pt x="304" y="172"/>
                </a:cubicBezTo>
                <a:cubicBezTo>
                  <a:pt x="303" y="173"/>
                  <a:pt x="303" y="174"/>
                  <a:pt x="303" y="175"/>
                </a:cubicBezTo>
                <a:cubicBezTo>
                  <a:pt x="303" y="175"/>
                  <a:pt x="304" y="176"/>
                  <a:pt x="304" y="176"/>
                </a:cubicBezTo>
                <a:cubicBezTo>
                  <a:pt x="304" y="176"/>
                  <a:pt x="303" y="177"/>
                  <a:pt x="303" y="178"/>
                </a:cubicBezTo>
                <a:cubicBezTo>
                  <a:pt x="303" y="179"/>
                  <a:pt x="303" y="179"/>
                  <a:pt x="303" y="179"/>
                </a:cubicBezTo>
                <a:cubicBezTo>
                  <a:pt x="303" y="179"/>
                  <a:pt x="303" y="180"/>
                  <a:pt x="303" y="180"/>
                </a:cubicBezTo>
                <a:cubicBezTo>
                  <a:pt x="301" y="180"/>
                  <a:pt x="298" y="180"/>
                  <a:pt x="296" y="180"/>
                </a:cubicBezTo>
                <a:cubicBezTo>
                  <a:pt x="295" y="179"/>
                  <a:pt x="295" y="179"/>
                  <a:pt x="295" y="178"/>
                </a:cubicBezTo>
                <a:cubicBezTo>
                  <a:pt x="289" y="179"/>
                  <a:pt x="289" y="179"/>
                  <a:pt x="288" y="180"/>
                </a:cubicBezTo>
                <a:cubicBezTo>
                  <a:pt x="288" y="182"/>
                  <a:pt x="289" y="182"/>
                  <a:pt x="289" y="182"/>
                </a:cubicBezTo>
                <a:cubicBezTo>
                  <a:pt x="290" y="183"/>
                  <a:pt x="291" y="184"/>
                  <a:pt x="292" y="184"/>
                </a:cubicBezTo>
                <a:cubicBezTo>
                  <a:pt x="294" y="184"/>
                  <a:pt x="294" y="184"/>
                  <a:pt x="295" y="184"/>
                </a:cubicBezTo>
                <a:cubicBezTo>
                  <a:pt x="298" y="187"/>
                  <a:pt x="298" y="187"/>
                  <a:pt x="298" y="188"/>
                </a:cubicBezTo>
                <a:cubicBezTo>
                  <a:pt x="299" y="191"/>
                  <a:pt x="299" y="193"/>
                  <a:pt x="299" y="195"/>
                </a:cubicBezTo>
                <a:cubicBezTo>
                  <a:pt x="300" y="196"/>
                  <a:pt x="301" y="197"/>
                  <a:pt x="302" y="199"/>
                </a:cubicBezTo>
                <a:cubicBezTo>
                  <a:pt x="302" y="201"/>
                  <a:pt x="302" y="201"/>
                  <a:pt x="297" y="213"/>
                </a:cubicBezTo>
                <a:cubicBezTo>
                  <a:pt x="296" y="214"/>
                  <a:pt x="294" y="215"/>
                  <a:pt x="293" y="215"/>
                </a:cubicBezTo>
                <a:cubicBezTo>
                  <a:pt x="292" y="215"/>
                  <a:pt x="292" y="215"/>
                  <a:pt x="292" y="215"/>
                </a:cubicBezTo>
                <a:cubicBezTo>
                  <a:pt x="289" y="214"/>
                  <a:pt x="286" y="214"/>
                  <a:pt x="283" y="212"/>
                </a:cubicBezTo>
                <a:cubicBezTo>
                  <a:pt x="279" y="211"/>
                  <a:pt x="276" y="211"/>
                  <a:pt x="273" y="211"/>
                </a:cubicBezTo>
                <a:cubicBezTo>
                  <a:pt x="269" y="210"/>
                  <a:pt x="269" y="210"/>
                  <a:pt x="268" y="209"/>
                </a:cubicBezTo>
                <a:cubicBezTo>
                  <a:pt x="268" y="209"/>
                  <a:pt x="268" y="209"/>
                  <a:pt x="268" y="209"/>
                </a:cubicBezTo>
                <a:cubicBezTo>
                  <a:pt x="267" y="210"/>
                  <a:pt x="267" y="210"/>
                  <a:pt x="266" y="210"/>
                </a:cubicBezTo>
                <a:cubicBezTo>
                  <a:pt x="264" y="212"/>
                  <a:pt x="262" y="212"/>
                  <a:pt x="260" y="212"/>
                </a:cubicBezTo>
                <a:cubicBezTo>
                  <a:pt x="260" y="213"/>
                  <a:pt x="260" y="213"/>
                  <a:pt x="260" y="213"/>
                </a:cubicBezTo>
                <a:cubicBezTo>
                  <a:pt x="262" y="217"/>
                  <a:pt x="258" y="221"/>
                  <a:pt x="260" y="225"/>
                </a:cubicBezTo>
                <a:cubicBezTo>
                  <a:pt x="259" y="227"/>
                  <a:pt x="259" y="229"/>
                  <a:pt x="259" y="232"/>
                </a:cubicBezTo>
                <a:cubicBezTo>
                  <a:pt x="254" y="239"/>
                  <a:pt x="254" y="239"/>
                  <a:pt x="255" y="241"/>
                </a:cubicBezTo>
                <a:cubicBezTo>
                  <a:pt x="256" y="243"/>
                  <a:pt x="256" y="244"/>
                  <a:pt x="256" y="244"/>
                </a:cubicBezTo>
                <a:cubicBezTo>
                  <a:pt x="255" y="245"/>
                  <a:pt x="255" y="245"/>
                  <a:pt x="255" y="245"/>
                </a:cubicBezTo>
                <a:cubicBezTo>
                  <a:pt x="254" y="247"/>
                  <a:pt x="254" y="247"/>
                  <a:pt x="254" y="251"/>
                </a:cubicBezTo>
                <a:cubicBezTo>
                  <a:pt x="255" y="251"/>
                  <a:pt x="256" y="251"/>
                  <a:pt x="257" y="251"/>
                </a:cubicBezTo>
                <a:cubicBezTo>
                  <a:pt x="259" y="251"/>
                  <a:pt x="260" y="250"/>
                  <a:pt x="262" y="253"/>
                </a:cubicBezTo>
                <a:cubicBezTo>
                  <a:pt x="263" y="253"/>
                  <a:pt x="264" y="252"/>
                  <a:pt x="265" y="252"/>
                </a:cubicBezTo>
                <a:cubicBezTo>
                  <a:pt x="266" y="252"/>
                  <a:pt x="266" y="252"/>
                  <a:pt x="269" y="254"/>
                </a:cubicBezTo>
                <a:cubicBezTo>
                  <a:pt x="270" y="255"/>
                  <a:pt x="270" y="257"/>
                  <a:pt x="271" y="258"/>
                </a:cubicBezTo>
                <a:cubicBezTo>
                  <a:pt x="271" y="258"/>
                  <a:pt x="272" y="258"/>
                  <a:pt x="272" y="258"/>
                </a:cubicBezTo>
                <a:cubicBezTo>
                  <a:pt x="271" y="257"/>
                  <a:pt x="271" y="257"/>
                  <a:pt x="271" y="257"/>
                </a:cubicBezTo>
                <a:cubicBezTo>
                  <a:pt x="281" y="254"/>
                  <a:pt x="289" y="246"/>
                  <a:pt x="301" y="246"/>
                </a:cubicBezTo>
                <a:cubicBezTo>
                  <a:pt x="303" y="244"/>
                  <a:pt x="303" y="243"/>
                  <a:pt x="303" y="242"/>
                </a:cubicBezTo>
                <a:cubicBezTo>
                  <a:pt x="302" y="241"/>
                  <a:pt x="301" y="240"/>
                  <a:pt x="301" y="239"/>
                </a:cubicBezTo>
                <a:cubicBezTo>
                  <a:pt x="301" y="238"/>
                  <a:pt x="301" y="238"/>
                  <a:pt x="304" y="232"/>
                </a:cubicBezTo>
                <a:cubicBezTo>
                  <a:pt x="306" y="229"/>
                  <a:pt x="320" y="226"/>
                  <a:pt x="320" y="226"/>
                </a:cubicBezTo>
                <a:cubicBezTo>
                  <a:pt x="322" y="224"/>
                  <a:pt x="322" y="223"/>
                  <a:pt x="322" y="222"/>
                </a:cubicBezTo>
                <a:cubicBezTo>
                  <a:pt x="322" y="222"/>
                  <a:pt x="322" y="222"/>
                  <a:pt x="322" y="221"/>
                </a:cubicBezTo>
                <a:cubicBezTo>
                  <a:pt x="322" y="216"/>
                  <a:pt x="322" y="212"/>
                  <a:pt x="329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1" y="214"/>
                  <a:pt x="331" y="214"/>
                  <a:pt x="331" y="214"/>
                </a:cubicBezTo>
                <a:cubicBezTo>
                  <a:pt x="334" y="216"/>
                  <a:pt x="334" y="216"/>
                  <a:pt x="336" y="216"/>
                </a:cubicBezTo>
                <a:cubicBezTo>
                  <a:pt x="337" y="216"/>
                  <a:pt x="337" y="216"/>
                  <a:pt x="338" y="216"/>
                </a:cubicBezTo>
                <a:cubicBezTo>
                  <a:pt x="338" y="216"/>
                  <a:pt x="339" y="216"/>
                  <a:pt x="340" y="216"/>
                </a:cubicBezTo>
                <a:cubicBezTo>
                  <a:pt x="340" y="214"/>
                  <a:pt x="340" y="214"/>
                  <a:pt x="342" y="212"/>
                </a:cubicBezTo>
                <a:cubicBezTo>
                  <a:pt x="344" y="212"/>
                  <a:pt x="344" y="212"/>
                  <a:pt x="345" y="212"/>
                </a:cubicBezTo>
                <a:cubicBezTo>
                  <a:pt x="346" y="212"/>
                  <a:pt x="348" y="212"/>
                  <a:pt x="351" y="208"/>
                </a:cubicBezTo>
                <a:cubicBezTo>
                  <a:pt x="358" y="209"/>
                  <a:pt x="357" y="217"/>
                  <a:pt x="362" y="220"/>
                </a:cubicBezTo>
                <a:cubicBezTo>
                  <a:pt x="363" y="220"/>
                  <a:pt x="364" y="221"/>
                  <a:pt x="364" y="223"/>
                </a:cubicBezTo>
                <a:cubicBezTo>
                  <a:pt x="380" y="233"/>
                  <a:pt x="388" y="241"/>
                  <a:pt x="387" y="246"/>
                </a:cubicBezTo>
                <a:cubicBezTo>
                  <a:pt x="385" y="247"/>
                  <a:pt x="373" y="249"/>
                  <a:pt x="369" y="249"/>
                </a:cubicBezTo>
                <a:cubicBezTo>
                  <a:pt x="369" y="249"/>
                  <a:pt x="368" y="250"/>
                  <a:pt x="368" y="250"/>
                </a:cubicBezTo>
                <a:cubicBezTo>
                  <a:pt x="371" y="252"/>
                  <a:pt x="373" y="255"/>
                  <a:pt x="377" y="256"/>
                </a:cubicBezTo>
                <a:cubicBezTo>
                  <a:pt x="379" y="256"/>
                  <a:pt x="382" y="256"/>
                  <a:pt x="384" y="256"/>
                </a:cubicBezTo>
                <a:cubicBezTo>
                  <a:pt x="384" y="255"/>
                  <a:pt x="384" y="253"/>
                  <a:pt x="384" y="252"/>
                </a:cubicBezTo>
                <a:cubicBezTo>
                  <a:pt x="389" y="250"/>
                  <a:pt x="392" y="245"/>
                  <a:pt x="396" y="242"/>
                </a:cubicBezTo>
                <a:cubicBezTo>
                  <a:pt x="396" y="240"/>
                  <a:pt x="396" y="240"/>
                  <a:pt x="396" y="239"/>
                </a:cubicBezTo>
                <a:cubicBezTo>
                  <a:pt x="393" y="239"/>
                  <a:pt x="393" y="239"/>
                  <a:pt x="392" y="239"/>
                </a:cubicBezTo>
                <a:cubicBezTo>
                  <a:pt x="391" y="239"/>
                  <a:pt x="391" y="238"/>
                  <a:pt x="391" y="238"/>
                </a:cubicBezTo>
                <a:cubicBezTo>
                  <a:pt x="393" y="236"/>
                  <a:pt x="394" y="236"/>
                  <a:pt x="395" y="236"/>
                </a:cubicBezTo>
                <a:cubicBezTo>
                  <a:pt x="398" y="237"/>
                  <a:pt x="398" y="237"/>
                  <a:pt x="400" y="239"/>
                </a:cubicBezTo>
                <a:cubicBezTo>
                  <a:pt x="400" y="239"/>
                  <a:pt x="400" y="239"/>
                  <a:pt x="400" y="234"/>
                </a:cubicBezTo>
                <a:cubicBezTo>
                  <a:pt x="396" y="231"/>
                  <a:pt x="391" y="230"/>
                  <a:pt x="389" y="226"/>
                </a:cubicBezTo>
                <a:cubicBezTo>
                  <a:pt x="388" y="226"/>
                  <a:pt x="385" y="226"/>
                  <a:pt x="380" y="221"/>
                </a:cubicBezTo>
                <a:cubicBezTo>
                  <a:pt x="381" y="219"/>
                  <a:pt x="381" y="219"/>
                  <a:pt x="375" y="215"/>
                </a:cubicBezTo>
                <a:cubicBezTo>
                  <a:pt x="375" y="214"/>
                  <a:pt x="374" y="214"/>
                  <a:pt x="374" y="214"/>
                </a:cubicBezTo>
                <a:cubicBezTo>
                  <a:pt x="374" y="213"/>
                  <a:pt x="373" y="212"/>
                  <a:pt x="373" y="211"/>
                </a:cubicBezTo>
                <a:cubicBezTo>
                  <a:pt x="372" y="210"/>
                  <a:pt x="370" y="210"/>
                  <a:pt x="369" y="210"/>
                </a:cubicBezTo>
                <a:cubicBezTo>
                  <a:pt x="369" y="209"/>
                  <a:pt x="369" y="209"/>
                  <a:pt x="369" y="208"/>
                </a:cubicBezTo>
                <a:cubicBezTo>
                  <a:pt x="370" y="207"/>
                  <a:pt x="370" y="207"/>
                  <a:pt x="370" y="207"/>
                </a:cubicBezTo>
                <a:cubicBezTo>
                  <a:pt x="371" y="206"/>
                  <a:pt x="371" y="205"/>
                  <a:pt x="371" y="205"/>
                </a:cubicBezTo>
                <a:cubicBezTo>
                  <a:pt x="371" y="204"/>
                  <a:pt x="371" y="203"/>
                  <a:pt x="371" y="202"/>
                </a:cubicBezTo>
                <a:cubicBezTo>
                  <a:pt x="374" y="201"/>
                  <a:pt x="375" y="202"/>
                  <a:pt x="376" y="205"/>
                </a:cubicBezTo>
                <a:cubicBezTo>
                  <a:pt x="384" y="206"/>
                  <a:pt x="386" y="216"/>
                  <a:pt x="394" y="217"/>
                </a:cubicBezTo>
                <a:cubicBezTo>
                  <a:pt x="394" y="218"/>
                  <a:pt x="394" y="218"/>
                  <a:pt x="395" y="218"/>
                </a:cubicBezTo>
                <a:cubicBezTo>
                  <a:pt x="398" y="222"/>
                  <a:pt x="404" y="223"/>
                  <a:pt x="406" y="228"/>
                </a:cubicBezTo>
                <a:cubicBezTo>
                  <a:pt x="404" y="234"/>
                  <a:pt x="404" y="234"/>
                  <a:pt x="406" y="236"/>
                </a:cubicBezTo>
                <a:cubicBezTo>
                  <a:pt x="407" y="239"/>
                  <a:pt x="407" y="242"/>
                  <a:pt x="411" y="242"/>
                </a:cubicBezTo>
                <a:cubicBezTo>
                  <a:pt x="413" y="244"/>
                  <a:pt x="413" y="246"/>
                  <a:pt x="413" y="247"/>
                </a:cubicBezTo>
                <a:cubicBezTo>
                  <a:pt x="412" y="247"/>
                  <a:pt x="411" y="247"/>
                  <a:pt x="410" y="247"/>
                </a:cubicBezTo>
                <a:cubicBezTo>
                  <a:pt x="410" y="247"/>
                  <a:pt x="409" y="246"/>
                  <a:pt x="409" y="246"/>
                </a:cubicBezTo>
                <a:cubicBezTo>
                  <a:pt x="409" y="246"/>
                  <a:pt x="408" y="247"/>
                  <a:pt x="408" y="247"/>
                </a:cubicBezTo>
                <a:cubicBezTo>
                  <a:pt x="411" y="251"/>
                  <a:pt x="411" y="251"/>
                  <a:pt x="414" y="252"/>
                </a:cubicBezTo>
                <a:cubicBezTo>
                  <a:pt x="414" y="252"/>
                  <a:pt x="414" y="251"/>
                  <a:pt x="414" y="251"/>
                </a:cubicBezTo>
                <a:cubicBezTo>
                  <a:pt x="416" y="252"/>
                  <a:pt x="417" y="252"/>
                  <a:pt x="419" y="254"/>
                </a:cubicBezTo>
                <a:cubicBezTo>
                  <a:pt x="418" y="256"/>
                  <a:pt x="418" y="257"/>
                  <a:pt x="419" y="258"/>
                </a:cubicBezTo>
                <a:cubicBezTo>
                  <a:pt x="421" y="259"/>
                  <a:pt x="421" y="259"/>
                  <a:pt x="422" y="259"/>
                </a:cubicBezTo>
                <a:cubicBezTo>
                  <a:pt x="423" y="259"/>
                  <a:pt x="424" y="259"/>
                  <a:pt x="424" y="259"/>
                </a:cubicBezTo>
                <a:cubicBezTo>
                  <a:pt x="425" y="258"/>
                  <a:pt x="426" y="257"/>
                  <a:pt x="426" y="256"/>
                </a:cubicBezTo>
                <a:cubicBezTo>
                  <a:pt x="426" y="255"/>
                  <a:pt x="426" y="255"/>
                  <a:pt x="426" y="254"/>
                </a:cubicBezTo>
                <a:cubicBezTo>
                  <a:pt x="426" y="254"/>
                  <a:pt x="426" y="253"/>
                  <a:pt x="426" y="253"/>
                </a:cubicBezTo>
                <a:cubicBezTo>
                  <a:pt x="426" y="252"/>
                  <a:pt x="427" y="252"/>
                  <a:pt x="427" y="251"/>
                </a:cubicBezTo>
                <a:cubicBezTo>
                  <a:pt x="428" y="252"/>
                  <a:pt x="430" y="252"/>
                  <a:pt x="430" y="253"/>
                </a:cubicBezTo>
                <a:cubicBezTo>
                  <a:pt x="431" y="253"/>
                  <a:pt x="432" y="253"/>
                  <a:pt x="432" y="253"/>
                </a:cubicBezTo>
                <a:cubicBezTo>
                  <a:pt x="432" y="253"/>
                  <a:pt x="433" y="252"/>
                  <a:pt x="433" y="252"/>
                </a:cubicBezTo>
                <a:cubicBezTo>
                  <a:pt x="433" y="251"/>
                  <a:pt x="433" y="249"/>
                  <a:pt x="433" y="248"/>
                </a:cubicBezTo>
                <a:cubicBezTo>
                  <a:pt x="435" y="248"/>
                  <a:pt x="436" y="248"/>
                  <a:pt x="437" y="248"/>
                </a:cubicBezTo>
                <a:cubicBezTo>
                  <a:pt x="436" y="246"/>
                  <a:pt x="435" y="246"/>
                  <a:pt x="433" y="245"/>
                </a:cubicBezTo>
                <a:cubicBezTo>
                  <a:pt x="433" y="246"/>
                  <a:pt x="432" y="247"/>
                  <a:pt x="432" y="248"/>
                </a:cubicBezTo>
                <a:cubicBezTo>
                  <a:pt x="429" y="248"/>
                  <a:pt x="429" y="247"/>
                  <a:pt x="427" y="241"/>
                </a:cubicBezTo>
                <a:cubicBezTo>
                  <a:pt x="424" y="240"/>
                  <a:pt x="424" y="240"/>
                  <a:pt x="422" y="238"/>
                </a:cubicBezTo>
                <a:cubicBezTo>
                  <a:pt x="422" y="237"/>
                  <a:pt x="422" y="237"/>
                  <a:pt x="422" y="236"/>
                </a:cubicBezTo>
                <a:cubicBezTo>
                  <a:pt x="424" y="236"/>
                  <a:pt x="424" y="236"/>
                  <a:pt x="424" y="236"/>
                </a:cubicBezTo>
                <a:cubicBezTo>
                  <a:pt x="425" y="236"/>
                  <a:pt x="426" y="237"/>
                  <a:pt x="427" y="237"/>
                </a:cubicBezTo>
                <a:cubicBezTo>
                  <a:pt x="429" y="237"/>
                  <a:pt x="429" y="237"/>
                  <a:pt x="430" y="237"/>
                </a:cubicBezTo>
                <a:cubicBezTo>
                  <a:pt x="430" y="237"/>
                  <a:pt x="430" y="238"/>
                  <a:pt x="431" y="238"/>
                </a:cubicBezTo>
                <a:cubicBezTo>
                  <a:pt x="431" y="237"/>
                  <a:pt x="431" y="235"/>
                  <a:pt x="431" y="234"/>
                </a:cubicBezTo>
                <a:cubicBezTo>
                  <a:pt x="433" y="232"/>
                  <a:pt x="433" y="232"/>
                  <a:pt x="442" y="236"/>
                </a:cubicBezTo>
                <a:cubicBezTo>
                  <a:pt x="442" y="236"/>
                  <a:pt x="443" y="237"/>
                  <a:pt x="443" y="238"/>
                </a:cubicBezTo>
                <a:cubicBezTo>
                  <a:pt x="443" y="238"/>
                  <a:pt x="443" y="238"/>
                  <a:pt x="444" y="238"/>
                </a:cubicBezTo>
                <a:cubicBezTo>
                  <a:pt x="445" y="240"/>
                  <a:pt x="445" y="240"/>
                  <a:pt x="445" y="240"/>
                </a:cubicBezTo>
                <a:cubicBezTo>
                  <a:pt x="444" y="240"/>
                  <a:pt x="443" y="241"/>
                  <a:pt x="443" y="241"/>
                </a:cubicBezTo>
                <a:cubicBezTo>
                  <a:pt x="443" y="244"/>
                  <a:pt x="448" y="245"/>
                  <a:pt x="447" y="249"/>
                </a:cubicBezTo>
                <a:cubicBezTo>
                  <a:pt x="447" y="250"/>
                  <a:pt x="447" y="251"/>
                  <a:pt x="447" y="251"/>
                </a:cubicBezTo>
                <a:cubicBezTo>
                  <a:pt x="447" y="252"/>
                  <a:pt x="447" y="252"/>
                  <a:pt x="447" y="253"/>
                </a:cubicBezTo>
                <a:cubicBezTo>
                  <a:pt x="447" y="254"/>
                  <a:pt x="448" y="255"/>
                  <a:pt x="449" y="256"/>
                </a:cubicBezTo>
                <a:cubicBezTo>
                  <a:pt x="449" y="256"/>
                  <a:pt x="449" y="256"/>
                  <a:pt x="449" y="256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1" y="258"/>
                  <a:pt x="451" y="258"/>
                  <a:pt x="451" y="258"/>
                </a:cubicBezTo>
                <a:cubicBezTo>
                  <a:pt x="452" y="258"/>
                  <a:pt x="452" y="258"/>
                  <a:pt x="452" y="258"/>
                </a:cubicBezTo>
                <a:cubicBezTo>
                  <a:pt x="452" y="259"/>
                  <a:pt x="452" y="259"/>
                  <a:pt x="452" y="260"/>
                </a:cubicBezTo>
                <a:cubicBezTo>
                  <a:pt x="452" y="261"/>
                  <a:pt x="452" y="261"/>
                  <a:pt x="452" y="261"/>
                </a:cubicBezTo>
                <a:cubicBezTo>
                  <a:pt x="451" y="261"/>
                  <a:pt x="451" y="261"/>
                  <a:pt x="451" y="261"/>
                </a:cubicBezTo>
                <a:cubicBezTo>
                  <a:pt x="451" y="262"/>
                  <a:pt x="451" y="262"/>
                  <a:pt x="451" y="262"/>
                </a:cubicBezTo>
                <a:cubicBezTo>
                  <a:pt x="451" y="263"/>
                  <a:pt x="451" y="264"/>
                  <a:pt x="452" y="265"/>
                </a:cubicBezTo>
                <a:cubicBezTo>
                  <a:pt x="452" y="266"/>
                  <a:pt x="452" y="266"/>
                  <a:pt x="452" y="266"/>
                </a:cubicBezTo>
                <a:cubicBezTo>
                  <a:pt x="453" y="266"/>
                  <a:pt x="453" y="266"/>
                  <a:pt x="453" y="266"/>
                </a:cubicBezTo>
                <a:cubicBezTo>
                  <a:pt x="454" y="265"/>
                  <a:pt x="454" y="265"/>
                  <a:pt x="454" y="265"/>
                </a:cubicBezTo>
                <a:cubicBezTo>
                  <a:pt x="454" y="263"/>
                  <a:pt x="454" y="263"/>
                  <a:pt x="454" y="263"/>
                </a:cubicBezTo>
                <a:cubicBezTo>
                  <a:pt x="454" y="262"/>
                  <a:pt x="454" y="261"/>
                  <a:pt x="454" y="261"/>
                </a:cubicBezTo>
                <a:cubicBezTo>
                  <a:pt x="455" y="259"/>
                  <a:pt x="455" y="259"/>
                  <a:pt x="455" y="259"/>
                </a:cubicBezTo>
                <a:cubicBezTo>
                  <a:pt x="456" y="259"/>
                  <a:pt x="456" y="259"/>
                  <a:pt x="456" y="259"/>
                </a:cubicBezTo>
                <a:cubicBezTo>
                  <a:pt x="456" y="260"/>
                  <a:pt x="456" y="260"/>
                  <a:pt x="456" y="260"/>
                </a:cubicBezTo>
                <a:cubicBezTo>
                  <a:pt x="457" y="260"/>
                  <a:pt x="457" y="260"/>
                  <a:pt x="457" y="260"/>
                </a:cubicBezTo>
                <a:cubicBezTo>
                  <a:pt x="457" y="261"/>
                  <a:pt x="457" y="261"/>
                  <a:pt x="457" y="261"/>
                </a:cubicBezTo>
                <a:cubicBezTo>
                  <a:pt x="458" y="261"/>
                  <a:pt x="459" y="262"/>
                  <a:pt x="459" y="262"/>
                </a:cubicBezTo>
                <a:cubicBezTo>
                  <a:pt x="460" y="263"/>
                  <a:pt x="460" y="263"/>
                  <a:pt x="460" y="263"/>
                </a:cubicBezTo>
                <a:cubicBezTo>
                  <a:pt x="460" y="264"/>
                  <a:pt x="460" y="264"/>
                  <a:pt x="460" y="264"/>
                </a:cubicBezTo>
                <a:cubicBezTo>
                  <a:pt x="461" y="264"/>
                  <a:pt x="461" y="264"/>
                  <a:pt x="461" y="264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62" y="264"/>
                  <a:pt x="464" y="264"/>
                  <a:pt x="464" y="265"/>
                </a:cubicBezTo>
                <a:cubicBezTo>
                  <a:pt x="466" y="265"/>
                  <a:pt x="466" y="265"/>
                  <a:pt x="466" y="265"/>
                </a:cubicBezTo>
                <a:cubicBezTo>
                  <a:pt x="467" y="265"/>
                  <a:pt x="467" y="265"/>
                  <a:pt x="467" y="265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3"/>
                  <a:pt x="467" y="263"/>
                  <a:pt x="467" y="263"/>
                </a:cubicBezTo>
                <a:cubicBezTo>
                  <a:pt x="467" y="262"/>
                  <a:pt x="467" y="261"/>
                  <a:pt x="468" y="260"/>
                </a:cubicBezTo>
                <a:cubicBezTo>
                  <a:pt x="468" y="259"/>
                  <a:pt x="468" y="259"/>
                  <a:pt x="468" y="259"/>
                </a:cubicBezTo>
                <a:cubicBezTo>
                  <a:pt x="469" y="259"/>
                  <a:pt x="469" y="259"/>
                  <a:pt x="469" y="259"/>
                </a:cubicBezTo>
                <a:cubicBezTo>
                  <a:pt x="470" y="259"/>
                  <a:pt x="471" y="259"/>
                  <a:pt x="472" y="260"/>
                </a:cubicBezTo>
                <a:cubicBezTo>
                  <a:pt x="474" y="261"/>
                  <a:pt x="474" y="261"/>
                  <a:pt x="474" y="261"/>
                </a:cubicBezTo>
                <a:cubicBezTo>
                  <a:pt x="476" y="263"/>
                  <a:pt x="476" y="263"/>
                  <a:pt x="476" y="263"/>
                </a:cubicBezTo>
                <a:cubicBezTo>
                  <a:pt x="477" y="263"/>
                  <a:pt x="477" y="263"/>
                  <a:pt x="477" y="263"/>
                </a:cubicBezTo>
                <a:cubicBezTo>
                  <a:pt x="477" y="264"/>
                  <a:pt x="477" y="264"/>
                  <a:pt x="477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81" y="264"/>
                  <a:pt x="484" y="264"/>
                  <a:pt x="486" y="265"/>
                </a:cubicBezTo>
                <a:cubicBezTo>
                  <a:pt x="486" y="264"/>
                  <a:pt x="486" y="263"/>
                  <a:pt x="486" y="263"/>
                </a:cubicBezTo>
                <a:cubicBezTo>
                  <a:pt x="486" y="262"/>
                  <a:pt x="486" y="262"/>
                  <a:pt x="486" y="262"/>
                </a:cubicBezTo>
                <a:cubicBezTo>
                  <a:pt x="486" y="261"/>
                  <a:pt x="486" y="261"/>
                  <a:pt x="486" y="260"/>
                </a:cubicBezTo>
                <a:cubicBezTo>
                  <a:pt x="486" y="260"/>
                  <a:pt x="487" y="260"/>
                  <a:pt x="487" y="260"/>
                </a:cubicBezTo>
                <a:cubicBezTo>
                  <a:pt x="488" y="259"/>
                  <a:pt x="488" y="259"/>
                  <a:pt x="488" y="259"/>
                </a:cubicBezTo>
                <a:cubicBezTo>
                  <a:pt x="489" y="259"/>
                  <a:pt x="489" y="259"/>
                  <a:pt x="489" y="259"/>
                </a:cubicBezTo>
                <a:cubicBezTo>
                  <a:pt x="490" y="260"/>
                  <a:pt x="491" y="261"/>
                  <a:pt x="492" y="261"/>
                </a:cubicBezTo>
                <a:cubicBezTo>
                  <a:pt x="493" y="262"/>
                  <a:pt x="494" y="262"/>
                  <a:pt x="494" y="262"/>
                </a:cubicBezTo>
                <a:cubicBezTo>
                  <a:pt x="494" y="261"/>
                  <a:pt x="494" y="261"/>
                  <a:pt x="494" y="261"/>
                </a:cubicBezTo>
                <a:cubicBezTo>
                  <a:pt x="495" y="261"/>
                  <a:pt x="495" y="261"/>
                  <a:pt x="495" y="261"/>
                </a:cubicBezTo>
                <a:cubicBezTo>
                  <a:pt x="495" y="260"/>
                  <a:pt x="495" y="260"/>
                  <a:pt x="495" y="260"/>
                </a:cubicBezTo>
                <a:cubicBezTo>
                  <a:pt x="496" y="260"/>
                  <a:pt x="496" y="260"/>
                  <a:pt x="496" y="260"/>
                </a:cubicBezTo>
                <a:cubicBezTo>
                  <a:pt x="497" y="262"/>
                  <a:pt x="497" y="262"/>
                  <a:pt x="497" y="262"/>
                </a:cubicBezTo>
                <a:cubicBezTo>
                  <a:pt x="497" y="263"/>
                  <a:pt x="497" y="263"/>
                  <a:pt x="497" y="263"/>
                </a:cubicBezTo>
                <a:cubicBezTo>
                  <a:pt x="497" y="264"/>
                  <a:pt x="497" y="265"/>
                  <a:pt x="497" y="266"/>
                </a:cubicBezTo>
                <a:cubicBezTo>
                  <a:pt x="496" y="268"/>
                  <a:pt x="496" y="270"/>
                  <a:pt x="497" y="273"/>
                </a:cubicBezTo>
                <a:cubicBezTo>
                  <a:pt x="497" y="273"/>
                  <a:pt x="497" y="273"/>
                  <a:pt x="497" y="273"/>
                </a:cubicBezTo>
                <a:cubicBezTo>
                  <a:pt x="497" y="274"/>
                  <a:pt x="498" y="274"/>
                  <a:pt x="498" y="275"/>
                </a:cubicBezTo>
                <a:cubicBezTo>
                  <a:pt x="498" y="275"/>
                  <a:pt x="497" y="276"/>
                  <a:pt x="497" y="277"/>
                </a:cubicBezTo>
                <a:cubicBezTo>
                  <a:pt x="497" y="277"/>
                  <a:pt x="497" y="277"/>
                  <a:pt x="497" y="277"/>
                </a:cubicBezTo>
                <a:cubicBezTo>
                  <a:pt x="497" y="278"/>
                  <a:pt x="497" y="278"/>
                  <a:pt x="497" y="278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4" y="284"/>
                  <a:pt x="494" y="284"/>
                  <a:pt x="493" y="284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6"/>
                  <a:pt x="492" y="286"/>
                  <a:pt x="492" y="286"/>
                </a:cubicBezTo>
                <a:cubicBezTo>
                  <a:pt x="514" y="287"/>
                  <a:pt x="537" y="287"/>
                  <a:pt x="558" y="288"/>
                </a:cubicBezTo>
                <a:cubicBezTo>
                  <a:pt x="575" y="288"/>
                  <a:pt x="590" y="288"/>
                  <a:pt x="605" y="288"/>
                </a:cubicBezTo>
                <a:moveTo>
                  <a:pt x="554" y="46"/>
                </a:moveTo>
                <a:cubicBezTo>
                  <a:pt x="531" y="34"/>
                  <a:pt x="531" y="34"/>
                  <a:pt x="531" y="34"/>
                </a:cubicBezTo>
                <a:cubicBezTo>
                  <a:pt x="531" y="34"/>
                  <a:pt x="531" y="34"/>
                  <a:pt x="531" y="34"/>
                </a:cubicBezTo>
                <a:cubicBezTo>
                  <a:pt x="532" y="34"/>
                  <a:pt x="532" y="34"/>
                  <a:pt x="532" y="34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2" y="35"/>
                  <a:pt x="532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4" y="35"/>
                  <a:pt x="534" y="35"/>
                  <a:pt x="534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0" y="34"/>
                  <a:pt x="529" y="33"/>
                </a:cubicBezTo>
                <a:cubicBezTo>
                  <a:pt x="530" y="33"/>
                  <a:pt x="530" y="34"/>
                  <a:pt x="531" y="34"/>
                </a:cubicBezTo>
                <a:cubicBezTo>
                  <a:pt x="531" y="34"/>
                  <a:pt x="530" y="34"/>
                  <a:pt x="529" y="33"/>
                </a:cubicBezTo>
                <a:cubicBezTo>
                  <a:pt x="528" y="33"/>
                  <a:pt x="528" y="33"/>
                  <a:pt x="525" y="31"/>
                </a:cubicBezTo>
                <a:cubicBezTo>
                  <a:pt x="524" y="31"/>
                  <a:pt x="524" y="31"/>
                  <a:pt x="524" y="31"/>
                </a:cubicBezTo>
                <a:cubicBezTo>
                  <a:pt x="523" y="31"/>
                  <a:pt x="523" y="31"/>
                  <a:pt x="523" y="31"/>
                </a:cubicBezTo>
                <a:cubicBezTo>
                  <a:pt x="525" y="32"/>
                  <a:pt x="527" y="32"/>
                  <a:pt x="529" y="33"/>
                </a:cubicBezTo>
                <a:cubicBezTo>
                  <a:pt x="529" y="33"/>
                  <a:pt x="529" y="33"/>
                  <a:pt x="529" y="33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0" y="34"/>
                  <a:pt x="531" y="34"/>
                  <a:pt x="532" y="35"/>
                </a:cubicBezTo>
                <a:cubicBezTo>
                  <a:pt x="532" y="35"/>
                  <a:pt x="532" y="35"/>
                  <a:pt x="533" y="35"/>
                </a:cubicBezTo>
                <a:cubicBezTo>
                  <a:pt x="533" y="35"/>
                  <a:pt x="534" y="36"/>
                  <a:pt x="534" y="36"/>
                </a:cubicBezTo>
                <a:cubicBezTo>
                  <a:pt x="534" y="36"/>
                  <a:pt x="534" y="36"/>
                  <a:pt x="534" y="36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6" y="37"/>
                  <a:pt x="536" y="37"/>
                  <a:pt x="536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29" y="34"/>
                  <a:pt x="526" y="32"/>
                </a:cubicBezTo>
                <a:cubicBezTo>
                  <a:pt x="526" y="32"/>
                  <a:pt x="526" y="32"/>
                  <a:pt x="526" y="32"/>
                </a:cubicBezTo>
                <a:cubicBezTo>
                  <a:pt x="525" y="32"/>
                  <a:pt x="524" y="31"/>
                  <a:pt x="524" y="31"/>
                </a:cubicBezTo>
                <a:cubicBezTo>
                  <a:pt x="523" y="31"/>
                  <a:pt x="523" y="31"/>
                  <a:pt x="522" y="30"/>
                </a:cubicBezTo>
                <a:cubicBezTo>
                  <a:pt x="522" y="30"/>
                  <a:pt x="522" y="30"/>
                  <a:pt x="522" y="30"/>
                </a:cubicBezTo>
                <a:cubicBezTo>
                  <a:pt x="521" y="30"/>
                  <a:pt x="521" y="30"/>
                  <a:pt x="517" y="28"/>
                </a:cubicBezTo>
                <a:cubicBezTo>
                  <a:pt x="517" y="28"/>
                  <a:pt x="517" y="28"/>
                  <a:pt x="517" y="28"/>
                </a:cubicBezTo>
                <a:cubicBezTo>
                  <a:pt x="516" y="27"/>
                  <a:pt x="514" y="27"/>
                  <a:pt x="513" y="26"/>
                </a:cubicBezTo>
                <a:cubicBezTo>
                  <a:pt x="513" y="26"/>
                  <a:pt x="513" y="26"/>
                  <a:pt x="513" y="26"/>
                </a:cubicBezTo>
                <a:cubicBezTo>
                  <a:pt x="511" y="25"/>
                  <a:pt x="509" y="25"/>
                  <a:pt x="507" y="24"/>
                </a:cubicBezTo>
                <a:cubicBezTo>
                  <a:pt x="507" y="24"/>
                  <a:pt x="507" y="24"/>
                  <a:pt x="507" y="24"/>
                </a:cubicBezTo>
                <a:cubicBezTo>
                  <a:pt x="504" y="23"/>
                  <a:pt x="502" y="22"/>
                  <a:pt x="499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9" y="21"/>
                  <a:pt x="499" y="21"/>
                </a:cubicBezTo>
                <a:cubicBezTo>
                  <a:pt x="499" y="21"/>
                  <a:pt x="498" y="21"/>
                  <a:pt x="497" y="21"/>
                </a:cubicBezTo>
                <a:cubicBezTo>
                  <a:pt x="498" y="21"/>
                  <a:pt x="499" y="21"/>
                  <a:pt x="500" y="22"/>
                </a:cubicBezTo>
                <a:cubicBezTo>
                  <a:pt x="500" y="22"/>
                  <a:pt x="500" y="22"/>
                  <a:pt x="500" y="22"/>
                </a:cubicBezTo>
                <a:cubicBezTo>
                  <a:pt x="499" y="22"/>
                  <a:pt x="499" y="22"/>
                  <a:pt x="499" y="22"/>
                </a:cubicBezTo>
                <a:cubicBezTo>
                  <a:pt x="499" y="21"/>
                  <a:pt x="498" y="21"/>
                  <a:pt x="498" y="21"/>
                </a:cubicBezTo>
                <a:cubicBezTo>
                  <a:pt x="497" y="21"/>
                  <a:pt x="496" y="20"/>
                  <a:pt x="494" y="20"/>
                </a:cubicBezTo>
                <a:cubicBezTo>
                  <a:pt x="494" y="20"/>
                  <a:pt x="494" y="20"/>
                  <a:pt x="494" y="20"/>
                </a:cubicBezTo>
                <a:cubicBezTo>
                  <a:pt x="494" y="20"/>
                  <a:pt x="493" y="20"/>
                  <a:pt x="489" y="18"/>
                </a:cubicBezTo>
                <a:cubicBezTo>
                  <a:pt x="489" y="18"/>
                  <a:pt x="488" y="18"/>
                  <a:pt x="487" y="17"/>
                </a:cubicBezTo>
                <a:cubicBezTo>
                  <a:pt x="486" y="18"/>
                  <a:pt x="486" y="18"/>
                  <a:pt x="486" y="18"/>
                </a:cubicBezTo>
                <a:cubicBezTo>
                  <a:pt x="497" y="21"/>
                  <a:pt x="497" y="21"/>
                  <a:pt x="499" y="22"/>
                </a:cubicBezTo>
                <a:cubicBezTo>
                  <a:pt x="498" y="22"/>
                  <a:pt x="498" y="22"/>
                  <a:pt x="498" y="22"/>
                </a:cubicBezTo>
                <a:cubicBezTo>
                  <a:pt x="498" y="22"/>
                  <a:pt x="499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1" y="24"/>
                  <a:pt x="501" y="24"/>
                  <a:pt x="502" y="24"/>
                </a:cubicBezTo>
                <a:cubicBezTo>
                  <a:pt x="502" y="24"/>
                  <a:pt x="503" y="24"/>
                  <a:pt x="503" y="25"/>
                </a:cubicBezTo>
                <a:cubicBezTo>
                  <a:pt x="503" y="24"/>
                  <a:pt x="503" y="24"/>
                  <a:pt x="500" y="24"/>
                </a:cubicBezTo>
                <a:cubicBezTo>
                  <a:pt x="499" y="24"/>
                  <a:pt x="499" y="24"/>
                  <a:pt x="499" y="24"/>
                </a:cubicBezTo>
                <a:cubicBezTo>
                  <a:pt x="498" y="23"/>
                  <a:pt x="498" y="23"/>
                  <a:pt x="498" y="23"/>
                </a:cubicBezTo>
                <a:cubicBezTo>
                  <a:pt x="500" y="24"/>
                  <a:pt x="501" y="25"/>
                  <a:pt x="502" y="25"/>
                </a:cubicBezTo>
                <a:cubicBezTo>
                  <a:pt x="502" y="25"/>
                  <a:pt x="502" y="25"/>
                  <a:pt x="502" y="25"/>
                </a:cubicBezTo>
                <a:cubicBezTo>
                  <a:pt x="503" y="26"/>
                  <a:pt x="504" y="26"/>
                  <a:pt x="504" y="27"/>
                </a:cubicBezTo>
                <a:cubicBezTo>
                  <a:pt x="504" y="27"/>
                  <a:pt x="504" y="27"/>
                  <a:pt x="504" y="27"/>
                </a:cubicBezTo>
                <a:cubicBezTo>
                  <a:pt x="506" y="29"/>
                  <a:pt x="506" y="29"/>
                  <a:pt x="515" y="34"/>
                </a:cubicBezTo>
                <a:cubicBezTo>
                  <a:pt x="516" y="34"/>
                  <a:pt x="516" y="34"/>
                  <a:pt x="517" y="34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6" y="35"/>
                  <a:pt x="516" y="35"/>
                  <a:pt x="515" y="35"/>
                </a:cubicBezTo>
                <a:cubicBezTo>
                  <a:pt x="515" y="36"/>
                  <a:pt x="515" y="36"/>
                  <a:pt x="514" y="36"/>
                </a:cubicBezTo>
                <a:cubicBezTo>
                  <a:pt x="515" y="36"/>
                  <a:pt x="515" y="36"/>
                  <a:pt x="515" y="36"/>
                </a:cubicBezTo>
                <a:cubicBezTo>
                  <a:pt x="515" y="37"/>
                  <a:pt x="515" y="37"/>
                  <a:pt x="515" y="37"/>
                </a:cubicBezTo>
                <a:cubicBezTo>
                  <a:pt x="515" y="37"/>
                  <a:pt x="515" y="37"/>
                  <a:pt x="514" y="37"/>
                </a:cubicBezTo>
                <a:cubicBezTo>
                  <a:pt x="515" y="37"/>
                  <a:pt x="524" y="42"/>
                  <a:pt x="525" y="43"/>
                </a:cubicBezTo>
                <a:cubicBezTo>
                  <a:pt x="526" y="43"/>
                  <a:pt x="526" y="43"/>
                  <a:pt x="526" y="43"/>
                </a:cubicBezTo>
                <a:cubicBezTo>
                  <a:pt x="526" y="43"/>
                  <a:pt x="527" y="43"/>
                  <a:pt x="530" y="44"/>
                </a:cubicBezTo>
                <a:cubicBezTo>
                  <a:pt x="530" y="45"/>
                  <a:pt x="531" y="45"/>
                  <a:pt x="531" y="45"/>
                </a:cubicBezTo>
                <a:cubicBezTo>
                  <a:pt x="532" y="46"/>
                  <a:pt x="532" y="46"/>
                  <a:pt x="532" y="46"/>
                </a:cubicBezTo>
                <a:cubicBezTo>
                  <a:pt x="531" y="46"/>
                  <a:pt x="531" y="46"/>
                  <a:pt x="524" y="43"/>
                </a:cubicBezTo>
                <a:cubicBezTo>
                  <a:pt x="524" y="43"/>
                  <a:pt x="523" y="43"/>
                  <a:pt x="523" y="43"/>
                </a:cubicBezTo>
                <a:cubicBezTo>
                  <a:pt x="522" y="43"/>
                  <a:pt x="521" y="42"/>
                  <a:pt x="520" y="42"/>
                </a:cubicBezTo>
                <a:cubicBezTo>
                  <a:pt x="519" y="41"/>
                  <a:pt x="519" y="41"/>
                  <a:pt x="519" y="41"/>
                </a:cubicBezTo>
                <a:cubicBezTo>
                  <a:pt x="519" y="42"/>
                  <a:pt x="519" y="42"/>
                  <a:pt x="519" y="42"/>
                </a:cubicBezTo>
                <a:cubicBezTo>
                  <a:pt x="520" y="43"/>
                  <a:pt x="520" y="43"/>
                  <a:pt x="520" y="43"/>
                </a:cubicBezTo>
                <a:cubicBezTo>
                  <a:pt x="522" y="43"/>
                  <a:pt x="522" y="43"/>
                  <a:pt x="524" y="45"/>
                </a:cubicBezTo>
                <a:cubicBezTo>
                  <a:pt x="524" y="45"/>
                  <a:pt x="524" y="45"/>
                  <a:pt x="522" y="44"/>
                </a:cubicBezTo>
                <a:cubicBezTo>
                  <a:pt x="521" y="44"/>
                  <a:pt x="521" y="44"/>
                  <a:pt x="521" y="44"/>
                </a:cubicBezTo>
                <a:cubicBezTo>
                  <a:pt x="523" y="46"/>
                  <a:pt x="525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30" y="48"/>
                  <a:pt x="533" y="50"/>
                  <a:pt x="533" y="50"/>
                </a:cubicBezTo>
                <a:cubicBezTo>
                  <a:pt x="530" y="48"/>
                  <a:pt x="526" y="48"/>
                  <a:pt x="523" y="46"/>
                </a:cubicBezTo>
                <a:cubicBezTo>
                  <a:pt x="522" y="46"/>
                  <a:pt x="521" y="45"/>
                  <a:pt x="521" y="45"/>
                </a:cubicBezTo>
                <a:cubicBezTo>
                  <a:pt x="515" y="41"/>
                  <a:pt x="515" y="41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7" y="43"/>
                  <a:pt x="517" y="43"/>
                  <a:pt x="517" y="43"/>
                </a:cubicBezTo>
                <a:cubicBezTo>
                  <a:pt x="518" y="44"/>
                  <a:pt x="518" y="44"/>
                  <a:pt x="519" y="44"/>
                </a:cubicBezTo>
                <a:cubicBezTo>
                  <a:pt x="518" y="44"/>
                  <a:pt x="518" y="44"/>
                  <a:pt x="518" y="44"/>
                </a:cubicBezTo>
                <a:cubicBezTo>
                  <a:pt x="519" y="46"/>
                  <a:pt x="521" y="47"/>
                  <a:pt x="521" y="47"/>
                </a:cubicBezTo>
                <a:cubicBezTo>
                  <a:pt x="521" y="48"/>
                  <a:pt x="521" y="48"/>
                  <a:pt x="521" y="48"/>
                </a:cubicBezTo>
                <a:cubicBezTo>
                  <a:pt x="530" y="53"/>
                  <a:pt x="530" y="53"/>
                  <a:pt x="532" y="54"/>
                </a:cubicBezTo>
                <a:cubicBezTo>
                  <a:pt x="532" y="55"/>
                  <a:pt x="532" y="55"/>
                  <a:pt x="532" y="55"/>
                </a:cubicBezTo>
                <a:cubicBezTo>
                  <a:pt x="534" y="56"/>
                  <a:pt x="537" y="58"/>
                  <a:pt x="539" y="60"/>
                </a:cubicBezTo>
                <a:cubicBezTo>
                  <a:pt x="540" y="60"/>
                  <a:pt x="541" y="60"/>
                  <a:pt x="541" y="60"/>
                </a:cubicBezTo>
                <a:cubicBezTo>
                  <a:pt x="541" y="59"/>
                  <a:pt x="540" y="59"/>
                  <a:pt x="540" y="58"/>
                </a:cubicBezTo>
                <a:cubicBezTo>
                  <a:pt x="540" y="58"/>
                  <a:pt x="540" y="58"/>
                  <a:pt x="540" y="58"/>
                </a:cubicBezTo>
                <a:cubicBezTo>
                  <a:pt x="546" y="60"/>
                  <a:pt x="550" y="65"/>
                  <a:pt x="556" y="67"/>
                </a:cubicBezTo>
                <a:cubicBezTo>
                  <a:pt x="557" y="68"/>
                  <a:pt x="558" y="68"/>
                  <a:pt x="559" y="69"/>
                </a:cubicBezTo>
                <a:cubicBezTo>
                  <a:pt x="558" y="70"/>
                  <a:pt x="558" y="70"/>
                  <a:pt x="558" y="70"/>
                </a:cubicBezTo>
                <a:cubicBezTo>
                  <a:pt x="555" y="68"/>
                  <a:pt x="555" y="68"/>
                  <a:pt x="553" y="67"/>
                </a:cubicBezTo>
                <a:cubicBezTo>
                  <a:pt x="553" y="66"/>
                  <a:pt x="553" y="66"/>
                  <a:pt x="552" y="66"/>
                </a:cubicBezTo>
                <a:cubicBezTo>
                  <a:pt x="552" y="66"/>
                  <a:pt x="546" y="61"/>
                  <a:pt x="544" y="62"/>
                </a:cubicBezTo>
                <a:cubicBezTo>
                  <a:pt x="543" y="62"/>
                  <a:pt x="543" y="62"/>
                  <a:pt x="543" y="62"/>
                </a:cubicBezTo>
                <a:cubicBezTo>
                  <a:pt x="544" y="64"/>
                  <a:pt x="554" y="73"/>
                  <a:pt x="554" y="73"/>
                </a:cubicBezTo>
                <a:cubicBezTo>
                  <a:pt x="553" y="73"/>
                  <a:pt x="553" y="73"/>
                  <a:pt x="553" y="73"/>
                </a:cubicBezTo>
                <a:cubicBezTo>
                  <a:pt x="553" y="73"/>
                  <a:pt x="553" y="74"/>
                  <a:pt x="553" y="75"/>
                </a:cubicBezTo>
                <a:cubicBezTo>
                  <a:pt x="553" y="75"/>
                  <a:pt x="554" y="76"/>
                  <a:pt x="554" y="76"/>
                </a:cubicBezTo>
                <a:cubicBezTo>
                  <a:pt x="554" y="76"/>
                  <a:pt x="554" y="76"/>
                  <a:pt x="554" y="76"/>
                </a:cubicBezTo>
                <a:cubicBezTo>
                  <a:pt x="553" y="76"/>
                  <a:pt x="553" y="76"/>
                  <a:pt x="551" y="76"/>
                </a:cubicBezTo>
                <a:cubicBezTo>
                  <a:pt x="550" y="75"/>
                  <a:pt x="549" y="75"/>
                  <a:pt x="548" y="75"/>
                </a:cubicBezTo>
                <a:cubicBezTo>
                  <a:pt x="547" y="75"/>
                  <a:pt x="547" y="75"/>
                  <a:pt x="547" y="75"/>
                </a:cubicBezTo>
                <a:cubicBezTo>
                  <a:pt x="547" y="74"/>
                  <a:pt x="546" y="74"/>
                  <a:pt x="546" y="73"/>
                </a:cubicBezTo>
                <a:cubicBezTo>
                  <a:pt x="547" y="73"/>
                  <a:pt x="548" y="74"/>
                  <a:pt x="550" y="74"/>
                </a:cubicBezTo>
                <a:cubicBezTo>
                  <a:pt x="550" y="73"/>
                  <a:pt x="550" y="72"/>
                  <a:pt x="547" y="68"/>
                </a:cubicBezTo>
                <a:cubicBezTo>
                  <a:pt x="547" y="68"/>
                  <a:pt x="547" y="68"/>
                  <a:pt x="533" y="57"/>
                </a:cubicBezTo>
                <a:cubicBezTo>
                  <a:pt x="532" y="56"/>
                  <a:pt x="532" y="56"/>
                  <a:pt x="531" y="56"/>
                </a:cubicBezTo>
                <a:cubicBezTo>
                  <a:pt x="527" y="52"/>
                  <a:pt x="527" y="52"/>
                  <a:pt x="520" y="48"/>
                </a:cubicBezTo>
                <a:cubicBezTo>
                  <a:pt x="518" y="47"/>
                  <a:pt x="516" y="45"/>
                  <a:pt x="515" y="44"/>
                </a:cubicBezTo>
                <a:cubicBezTo>
                  <a:pt x="515" y="44"/>
                  <a:pt x="515" y="44"/>
                  <a:pt x="516" y="44"/>
                </a:cubicBezTo>
                <a:cubicBezTo>
                  <a:pt x="510" y="41"/>
                  <a:pt x="510" y="41"/>
                  <a:pt x="510" y="41"/>
                </a:cubicBezTo>
                <a:cubicBezTo>
                  <a:pt x="509" y="41"/>
                  <a:pt x="508" y="40"/>
                  <a:pt x="507" y="40"/>
                </a:cubicBezTo>
                <a:cubicBezTo>
                  <a:pt x="506" y="40"/>
                  <a:pt x="506" y="40"/>
                  <a:pt x="506" y="40"/>
                </a:cubicBezTo>
                <a:cubicBezTo>
                  <a:pt x="505" y="40"/>
                  <a:pt x="505" y="40"/>
                  <a:pt x="505" y="40"/>
                </a:cubicBezTo>
                <a:cubicBezTo>
                  <a:pt x="506" y="41"/>
                  <a:pt x="506" y="41"/>
                  <a:pt x="506" y="41"/>
                </a:cubicBezTo>
                <a:cubicBezTo>
                  <a:pt x="505" y="41"/>
                  <a:pt x="505" y="41"/>
                  <a:pt x="505" y="41"/>
                </a:cubicBezTo>
                <a:cubicBezTo>
                  <a:pt x="506" y="43"/>
                  <a:pt x="513" y="48"/>
                  <a:pt x="513" y="48"/>
                </a:cubicBezTo>
                <a:cubicBezTo>
                  <a:pt x="512" y="48"/>
                  <a:pt x="512" y="48"/>
                  <a:pt x="512" y="48"/>
                </a:cubicBezTo>
                <a:cubicBezTo>
                  <a:pt x="512" y="49"/>
                  <a:pt x="512" y="49"/>
                  <a:pt x="512" y="49"/>
                </a:cubicBezTo>
                <a:cubicBezTo>
                  <a:pt x="513" y="50"/>
                  <a:pt x="513" y="50"/>
                  <a:pt x="513" y="50"/>
                </a:cubicBezTo>
                <a:cubicBezTo>
                  <a:pt x="514" y="50"/>
                  <a:pt x="514" y="50"/>
                  <a:pt x="514" y="50"/>
                </a:cubicBezTo>
                <a:cubicBezTo>
                  <a:pt x="514" y="51"/>
                  <a:pt x="515" y="51"/>
                  <a:pt x="515" y="51"/>
                </a:cubicBezTo>
                <a:cubicBezTo>
                  <a:pt x="516" y="51"/>
                  <a:pt x="519" y="53"/>
                  <a:pt x="520" y="54"/>
                </a:cubicBezTo>
                <a:cubicBezTo>
                  <a:pt x="521" y="56"/>
                  <a:pt x="523" y="57"/>
                  <a:pt x="530" y="60"/>
                </a:cubicBezTo>
                <a:cubicBezTo>
                  <a:pt x="532" y="62"/>
                  <a:pt x="532" y="62"/>
                  <a:pt x="535" y="65"/>
                </a:cubicBezTo>
                <a:cubicBezTo>
                  <a:pt x="535" y="65"/>
                  <a:pt x="534" y="65"/>
                  <a:pt x="534" y="65"/>
                </a:cubicBezTo>
                <a:cubicBezTo>
                  <a:pt x="533" y="65"/>
                  <a:pt x="533" y="65"/>
                  <a:pt x="516" y="57"/>
                </a:cubicBezTo>
                <a:cubicBezTo>
                  <a:pt x="515" y="57"/>
                  <a:pt x="515" y="57"/>
                  <a:pt x="514" y="57"/>
                </a:cubicBezTo>
                <a:cubicBezTo>
                  <a:pt x="513" y="57"/>
                  <a:pt x="512" y="56"/>
                  <a:pt x="511" y="56"/>
                </a:cubicBezTo>
                <a:cubicBezTo>
                  <a:pt x="510" y="56"/>
                  <a:pt x="510" y="56"/>
                  <a:pt x="509" y="56"/>
                </a:cubicBezTo>
                <a:cubicBezTo>
                  <a:pt x="507" y="55"/>
                  <a:pt x="505" y="54"/>
                  <a:pt x="503" y="53"/>
                </a:cubicBezTo>
                <a:cubicBezTo>
                  <a:pt x="502" y="53"/>
                  <a:pt x="502" y="52"/>
                  <a:pt x="501" y="52"/>
                </a:cubicBezTo>
                <a:cubicBezTo>
                  <a:pt x="500" y="52"/>
                  <a:pt x="500" y="52"/>
                  <a:pt x="500" y="52"/>
                </a:cubicBezTo>
                <a:cubicBezTo>
                  <a:pt x="500" y="53"/>
                  <a:pt x="500" y="53"/>
                  <a:pt x="500" y="53"/>
                </a:cubicBezTo>
                <a:cubicBezTo>
                  <a:pt x="504" y="57"/>
                  <a:pt x="511" y="56"/>
                  <a:pt x="514" y="62"/>
                </a:cubicBezTo>
                <a:cubicBezTo>
                  <a:pt x="514" y="62"/>
                  <a:pt x="514" y="62"/>
                  <a:pt x="514" y="62"/>
                </a:cubicBezTo>
                <a:cubicBezTo>
                  <a:pt x="514" y="63"/>
                  <a:pt x="514" y="64"/>
                  <a:pt x="514" y="65"/>
                </a:cubicBezTo>
                <a:cubicBezTo>
                  <a:pt x="514" y="65"/>
                  <a:pt x="514" y="65"/>
                  <a:pt x="514" y="65"/>
                </a:cubicBezTo>
                <a:cubicBezTo>
                  <a:pt x="510" y="61"/>
                  <a:pt x="510" y="61"/>
                  <a:pt x="510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2"/>
                  <a:pt x="509" y="62"/>
                  <a:pt x="509" y="62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7" y="62"/>
                  <a:pt x="507" y="62"/>
                  <a:pt x="507" y="62"/>
                </a:cubicBezTo>
                <a:cubicBezTo>
                  <a:pt x="522" y="79"/>
                  <a:pt x="537" y="99"/>
                  <a:pt x="550" y="121"/>
                </a:cubicBezTo>
                <a:cubicBezTo>
                  <a:pt x="614" y="121"/>
                  <a:pt x="649" y="120"/>
                  <a:pt x="646" y="118"/>
                </a:cubicBezTo>
                <a:cubicBezTo>
                  <a:pt x="644" y="116"/>
                  <a:pt x="644" y="116"/>
                  <a:pt x="644" y="116"/>
                </a:cubicBezTo>
                <a:cubicBezTo>
                  <a:pt x="617" y="89"/>
                  <a:pt x="617" y="89"/>
                  <a:pt x="602" y="77"/>
                </a:cubicBezTo>
                <a:cubicBezTo>
                  <a:pt x="573" y="57"/>
                  <a:pt x="569" y="54"/>
                  <a:pt x="554" y="46"/>
                </a:cubicBezTo>
                <a:moveTo>
                  <a:pt x="624" y="357"/>
                </a:moveTo>
                <a:cubicBezTo>
                  <a:pt x="624" y="357"/>
                  <a:pt x="624" y="357"/>
                  <a:pt x="624" y="357"/>
                </a:cubicBezTo>
                <a:cubicBezTo>
                  <a:pt x="624" y="356"/>
                  <a:pt x="624" y="354"/>
                  <a:pt x="623" y="354"/>
                </a:cubicBezTo>
                <a:cubicBezTo>
                  <a:pt x="623" y="353"/>
                  <a:pt x="622" y="353"/>
                  <a:pt x="621" y="353"/>
                </a:cubicBezTo>
                <a:cubicBezTo>
                  <a:pt x="620" y="352"/>
                  <a:pt x="620" y="352"/>
                  <a:pt x="620" y="352"/>
                </a:cubicBezTo>
                <a:cubicBezTo>
                  <a:pt x="619" y="351"/>
                  <a:pt x="620" y="349"/>
                  <a:pt x="619" y="348"/>
                </a:cubicBezTo>
                <a:cubicBezTo>
                  <a:pt x="618" y="346"/>
                  <a:pt x="616" y="345"/>
                  <a:pt x="615" y="345"/>
                </a:cubicBezTo>
                <a:cubicBezTo>
                  <a:pt x="613" y="345"/>
                  <a:pt x="615" y="341"/>
                  <a:pt x="614" y="340"/>
                </a:cubicBezTo>
                <a:cubicBezTo>
                  <a:pt x="612" y="338"/>
                  <a:pt x="612" y="338"/>
                  <a:pt x="612" y="338"/>
                </a:cubicBezTo>
                <a:cubicBezTo>
                  <a:pt x="612" y="338"/>
                  <a:pt x="611" y="338"/>
                  <a:pt x="610" y="338"/>
                </a:cubicBezTo>
                <a:cubicBezTo>
                  <a:pt x="611" y="341"/>
                  <a:pt x="611" y="341"/>
                  <a:pt x="610" y="342"/>
                </a:cubicBezTo>
                <a:cubicBezTo>
                  <a:pt x="610" y="354"/>
                  <a:pt x="611" y="365"/>
                  <a:pt x="610" y="376"/>
                </a:cubicBezTo>
                <a:cubicBezTo>
                  <a:pt x="611" y="376"/>
                  <a:pt x="611" y="376"/>
                  <a:pt x="611" y="376"/>
                </a:cubicBezTo>
                <a:cubicBezTo>
                  <a:pt x="612" y="376"/>
                  <a:pt x="612" y="376"/>
                  <a:pt x="612" y="376"/>
                </a:cubicBezTo>
                <a:cubicBezTo>
                  <a:pt x="613" y="376"/>
                  <a:pt x="613" y="376"/>
                  <a:pt x="613" y="376"/>
                </a:cubicBezTo>
                <a:cubicBezTo>
                  <a:pt x="614" y="375"/>
                  <a:pt x="614" y="374"/>
                  <a:pt x="614" y="374"/>
                </a:cubicBezTo>
                <a:cubicBezTo>
                  <a:pt x="614" y="373"/>
                  <a:pt x="614" y="373"/>
                  <a:pt x="614" y="372"/>
                </a:cubicBezTo>
                <a:cubicBezTo>
                  <a:pt x="614" y="372"/>
                  <a:pt x="614" y="372"/>
                  <a:pt x="614" y="372"/>
                </a:cubicBezTo>
                <a:cubicBezTo>
                  <a:pt x="614" y="370"/>
                  <a:pt x="616" y="368"/>
                  <a:pt x="617" y="368"/>
                </a:cubicBezTo>
                <a:cubicBezTo>
                  <a:pt x="618" y="368"/>
                  <a:pt x="618" y="368"/>
                  <a:pt x="618" y="368"/>
                </a:cubicBezTo>
                <a:cubicBezTo>
                  <a:pt x="618" y="368"/>
                  <a:pt x="618" y="369"/>
                  <a:pt x="619" y="369"/>
                </a:cubicBezTo>
                <a:cubicBezTo>
                  <a:pt x="620" y="366"/>
                  <a:pt x="619" y="362"/>
                  <a:pt x="620" y="359"/>
                </a:cubicBezTo>
                <a:cubicBezTo>
                  <a:pt x="620" y="358"/>
                  <a:pt x="620" y="358"/>
                  <a:pt x="622" y="358"/>
                </a:cubicBezTo>
                <a:cubicBezTo>
                  <a:pt x="622" y="358"/>
                  <a:pt x="623" y="358"/>
                  <a:pt x="624" y="357"/>
                </a:cubicBezTo>
                <a:moveTo>
                  <a:pt x="743" y="321"/>
                </a:moveTo>
                <a:cubicBezTo>
                  <a:pt x="741" y="310"/>
                  <a:pt x="738" y="295"/>
                  <a:pt x="736" y="284"/>
                </a:cubicBezTo>
                <a:cubicBezTo>
                  <a:pt x="736" y="287"/>
                  <a:pt x="690" y="289"/>
                  <a:pt x="605" y="288"/>
                </a:cubicBezTo>
                <a:cubicBezTo>
                  <a:pt x="607" y="300"/>
                  <a:pt x="608" y="313"/>
                  <a:pt x="609" y="325"/>
                </a:cubicBezTo>
                <a:cubicBezTo>
                  <a:pt x="610" y="327"/>
                  <a:pt x="610" y="330"/>
                  <a:pt x="612" y="331"/>
                </a:cubicBezTo>
                <a:cubicBezTo>
                  <a:pt x="614" y="331"/>
                  <a:pt x="616" y="331"/>
                  <a:pt x="618" y="331"/>
                </a:cubicBezTo>
                <a:cubicBezTo>
                  <a:pt x="621" y="330"/>
                  <a:pt x="621" y="334"/>
                  <a:pt x="623" y="334"/>
                </a:cubicBezTo>
                <a:cubicBezTo>
                  <a:pt x="625" y="334"/>
                  <a:pt x="627" y="334"/>
                  <a:pt x="628" y="334"/>
                </a:cubicBezTo>
                <a:cubicBezTo>
                  <a:pt x="629" y="335"/>
                  <a:pt x="629" y="335"/>
                  <a:pt x="630" y="335"/>
                </a:cubicBezTo>
                <a:cubicBezTo>
                  <a:pt x="637" y="335"/>
                  <a:pt x="637" y="335"/>
                  <a:pt x="637" y="335"/>
                </a:cubicBezTo>
                <a:cubicBezTo>
                  <a:pt x="643" y="334"/>
                  <a:pt x="643" y="334"/>
                  <a:pt x="643" y="334"/>
                </a:cubicBezTo>
                <a:cubicBezTo>
                  <a:pt x="644" y="334"/>
                  <a:pt x="646" y="334"/>
                  <a:pt x="647" y="334"/>
                </a:cubicBezTo>
                <a:cubicBezTo>
                  <a:pt x="648" y="334"/>
                  <a:pt x="655" y="341"/>
                  <a:pt x="656" y="346"/>
                </a:cubicBezTo>
                <a:cubicBezTo>
                  <a:pt x="656" y="346"/>
                  <a:pt x="656" y="346"/>
                  <a:pt x="657" y="346"/>
                </a:cubicBezTo>
                <a:cubicBezTo>
                  <a:pt x="657" y="347"/>
                  <a:pt x="657" y="347"/>
                  <a:pt x="658" y="349"/>
                </a:cubicBezTo>
                <a:cubicBezTo>
                  <a:pt x="659" y="349"/>
                  <a:pt x="659" y="349"/>
                  <a:pt x="660" y="349"/>
                </a:cubicBezTo>
                <a:cubicBezTo>
                  <a:pt x="661" y="349"/>
                  <a:pt x="661" y="349"/>
                  <a:pt x="664" y="351"/>
                </a:cubicBezTo>
                <a:cubicBezTo>
                  <a:pt x="657" y="352"/>
                  <a:pt x="661" y="356"/>
                  <a:pt x="661" y="356"/>
                </a:cubicBezTo>
                <a:cubicBezTo>
                  <a:pt x="664" y="358"/>
                  <a:pt x="663" y="363"/>
                  <a:pt x="668" y="363"/>
                </a:cubicBezTo>
                <a:cubicBezTo>
                  <a:pt x="670" y="360"/>
                  <a:pt x="670" y="360"/>
                  <a:pt x="671" y="360"/>
                </a:cubicBezTo>
                <a:cubicBezTo>
                  <a:pt x="671" y="359"/>
                  <a:pt x="671" y="358"/>
                  <a:pt x="672" y="358"/>
                </a:cubicBezTo>
                <a:cubicBezTo>
                  <a:pt x="672" y="358"/>
                  <a:pt x="672" y="357"/>
                  <a:pt x="673" y="357"/>
                </a:cubicBezTo>
                <a:cubicBezTo>
                  <a:pt x="676" y="360"/>
                  <a:pt x="676" y="371"/>
                  <a:pt x="676" y="372"/>
                </a:cubicBezTo>
                <a:cubicBezTo>
                  <a:pt x="676" y="373"/>
                  <a:pt x="676" y="374"/>
                  <a:pt x="676" y="375"/>
                </a:cubicBezTo>
                <a:cubicBezTo>
                  <a:pt x="674" y="389"/>
                  <a:pt x="682" y="401"/>
                  <a:pt x="681" y="415"/>
                </a:cubicBezTo>
                <a:cubicBezTo>
                  <a:pt x="681" y="416"/>
                  <a:pt x="681" y="416"/>
                  <a:pt x="681" y="416"/>
                </a:cubicBezTo>
                <a:cubicBezTo>
                  <a:pt x="680" y="424"/>
                  <a:pt x="683" y="431"/>
                  <a:pt x="683" y="439"/>
                </a:cubicBezTo>
                <a:cubicBezTo>
                  <a:pt x="684" y="439"/>
                  <a:pt x="684" y="440"/>
                  <a:pt x="684" y="441"/>
                </a:cubicBezTo>
                <a:cubicBezTo>
                  <a:pt x="684" y="441"/>
                  <a:pt x="685" y="441"/>
                  <a:pt x="685" y="441"/>
                </a:cubicBezTo>
                <a:cubicBezTo>
                  <a:pt x="690" y="437"/>
                  <a:pt x="690" y="437"/>
                  <a:pt x="696" y="409"/>
                </a:cubicBezTo>
                <a:cubicBezTo>
                  <a:pt x="696" y="407"/>
                  <a:pt x="697" y="405"/>
                  <a:pt x="697" y="402"/>
                </a:cubicBezTo>
                <a:cubicBezTo>
                  <a:pt x="697" y="395"/>
                  <a:pt x="697" y="395"/>
                  <a:pt x="698" y="394"/>
                </a:cubicBezTo>
                <a:cubicBezTo>
                  <a:pt x="705" y="394"/>
                  <a:pt x="710" y="372"/>
                  <a:pt x="710" y="371"/>
                </a:cubicBezTo>
                <a:cubicBezTo>
                  <a:pt x="710" y="371"/>
                  <a:pt x="710" y="371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4" y="367"/>
                  <a:pt x="714" y="367"/>
                  <a:pt x="714" y="367"/>
                </a:cubicBezTo>
                <a:cubicBezTo>
                  <a:pt x="715" y="366"/>
                  <a:pt x="715" y="366"/>
                  <a:pt x="715" y="358"/>
                </a:cubicBezTo>
                <a:cubicBezTo>
                  <a:pt x="716" y="357"/>
                  <a:pt x="716" y="357"/>
                  <a:pt x="717" y="357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9" y="357"/>
                  <a:pt x="720" y="355"/>
                  <a:pt x="721" y="354"/>
                </a:cubicBezTo>
                <a:cubicBezTo>
                  <a:pt x="721" y="353"/>
                  <a:pt x="722" y="353"/>
                  <a:pt x="723" y="353"/>
                </a:cubicBezTo>
                <a:cubicBezTo>
                  <a:pt x="723" y="352"/>
                  <a:pt x="723" y="351"/>
                  <a:pt x="723" y="350"/>
                </a:cubicBezTo>
                <a:cubicBezTo>
                  <a:pt x="724" y="350"/>
                  <a:pt x="724" y="350"/>
                  <a:pt x="724" y="350"/>
                </a:cubicBezTo>
                <a:cubicBezTo>
                  <a:pt x="725" y="353"/>
                  <a:pt x="726" y="358"/>
                  <a:pt x="727" y="365"/>
                </a:cubicBezTo>
                <a:cubicBezTo>
                  <a:pt x="728" y="369"/>
                  <a:pt x="728" y="369"/>
                  <a:pt x="728" y="370"/>
                </a:cubicBezTo>
                <a:cubicBezTo>
                  <a:pt x="728" y="371"/>
                  <a:pt x="728" y="371"/>
                  <a:pt x="728" y="372"/>
                </a:cubicBezTo>
                <a:cubicBezTo>
                  <a:pt x="728" y="373"/>
                  <a:pt x="728" y="373"/>
                  <a:pt x="728" y="375"/>
                </a:cubicBezTo>
                <a:cubicBezTo>
                  <a:pt x="728" y="376"/>
                  <a:pt x="728" y="376"/>
                  <a:pt x="728" y="376"/>
                </a:cubicBezTo>
                <a:cubicBezTo>
                  <a:pt x="729" y="376"/>
                  <a:pt x="729" y="376"/>
                  <a:pt x="729" y="376"/>
                </a:cubicBezTo>
                <a:cubicBezTo>
                  <a:pt x="732" y="381"/>
                  <a:pt x="727" y="387"/>
                  <a:pt x="730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1"/>
                  <a:pt x="732" y="391"/>
                  <a:pt x="733" y="389"/>
                </a:cubicBezTo>
                <a:cubicBezTo>
                  <a:pt x="733" y="389"/>
                  <a:pt x="733" y="388"/>
                  <a:pt x="733" y="388"/>
                </a:cubicBezTo>
                <a:cubicBezTo>
                  <a:pt x="733" y="387"/>
                  <a:pt x="733" y="387"/>
                  <a:pt x="733" y="387"/>
                </a:cubicBezTo>
                <a:cubicBezTo>
                  <a:pt x="733" y="386"/>
                  <a:pt x="733" y="386"/>
                  <a:pt x="733" y="385"/>
                </a:cubicBezTo>
                <a:cubicBezTo>
                  <a:pt x="737" y="389"/>
                  <a:pt x="735" y="403"/>
                  <a:pt x="731" y="428"/>
                </a:cubicBezTo>
                <a:cubicBezTo>
                  <a:pt x="731" y="429"/>
                  <a:pt x="731" y="430"/>
                  <a:pt x="731" y="430"/>
                </a:cubicBezTo>
                <a:cubicBezTo>
                  <a:pt x="730" y="436"/>
                  <a:pt x="731" y="442"/>
                  <a:pt x="730" y="448"/>
                </a:cubicBezTo>
                <a:cubicBezTo>
                  <a:pt x="730" y="449"/>
                  <a:pt x="730" y="449"/>
                  <a:pt x="730" y="449"/>
                </a:cubicBezTo>
                <a:cubicBezTo>
                  <a:pt x="729" y="453"/>
                  <a:pt x="729" y="456"/>
                  <a:pt x="729" y="459"/>
                </a:cubicBezTo>
                <a:cubicBezTo>
                  <a:pt x="728" y="462"/>
                  <a:pt x="728" y="464"/>
                  <a:pt x="727" y="467"/>
                </a:cubicBezTo>
                <a:cubicBezTo>
                  <a:pt x="726" y="470"/>
                  <a:pt x="725" y="476"/>
                  <a:pt x="726" y="480"/>
                </a:cubicBezTo>
                <a:cubicBezTo>
                  <a:pt x="726" y="480"/>
                  <a:pt x="726" y="480"/>
                  <a:pt x="726" y="480"/>
                </a:cubicBezTo>
                <a:cubicBezTo>
                  <a:pt x="727" y="478"/>
                  <a:pt x="727" y="476"/>
                  <a:pt x="727" y="476"/>
                </a:cubicBezTo>
                <a:cubicBezTo>
                  <a:pt x="728" y="473"/>
                  <a:pt x="731" y="459"/>
                  <a:pt x="731" y="459"/>
                </a:cubicBezTo>
                <a:cubicBezTo>
                  <a:pt x="731" y="458"/>
                  <a:pt x="731" y="458"/>
                  <a:pt x="731" y="458"/>
                </a:cubicBezTo>
                <a:cubicBezTo>
                  <a:pt x="731" y="457"/>
                  <a:pt x="731" y="457"/>
                  <a:pt x="732" y="457"/>
                </a:cubicBezTo>
                <a:cubicBezTo>
                  <a:pt x="732" y="456"/>
                  <a:pt x="732" y="456"/>
                  <a:pt x="732" y="455"/>
                </a:cubicBezTo>
                <a:cubicBezTo>
                  <a:pt x="732" y="455"/>
                  <a:pt x="732" y="454"/>
                  <a:pt x="732" y="454"/>
                </a:cubicBezTo>
                <a:cubicBezTo>
                  <a:pt x="732" y="453"/>
                  <a:pt x="733" y="452"/>
                  <a:pt x="733" y="451"/>
                </a:cubicBezTo>
                <a:cubicBezTo>
                  <a:pt x="732" y="450"/>
                  <a:pt x="732" y="438"/>
                  <a:pt x="733" y="434"/>
                </a:cubicBezTo>
                <a:cubicBezTo>
                  <a:pt x="733" y="433"/>
                  <a:pt x="733" y="433"/>
                  <a:pt x="733" y="432"/>
                </a:cubicBezTo>
                <a:cubicBezTo>
                  <a:pt x="733" y="431"/>
                  <a:pt x="733" y="431"/>
                  <a:pt x="733" y="430"/>
                </a:cubicBezTo>
                <a:cubicBezTo>
                  <a:pt x="733" y="428"/>
                  <a:pt x="733" y="426"/>
                  <a:pt x="733" y="424"/>
                </a:cubicBezTo>
                <a:cubicBezTo>
                  <a:pt x="734" y="421"/>
                  <a:pt x="737" y="408"/>
                  <a:pt x="737" y="407"/>
                </a:cubicBezTo>
                <a:cubicBezTo>
                  <a:pt x="738" y="410"/>
                  <a:pt x="737" y="412"/>
                  <a:pt x="737" y="414"/>
                </a:cubicBezTo>
                <a:cubicBezTo>
                  <a:pt x="738" y="414"/>
                  <a:pt x="738" y="414"/>
                  <a:pt x="738" y="414"/>
                </a:cubicBezTo>
                <a:cubicBezTo>
                  <a:pt x="738" y="413"/>
                  <a:pt x="738" y="413"/>
                  <a:pt x="738" y="413"/>
                </a:cubicBezTo>
                <a:cubicBezTo>
                  <a:pt x="739" y="417"/>
                  <a:pt x="739" y="417"/>
                  <a:pt x="737" y="440"/>
                </a:cubicBezTo>
                <a:cubicBezTo>
                  <a:pt x="742" y="419"/>
                  <a:pt x="742" y="419"/>
                  <a:pt x="743" y="409"/>
                </a:cubicBezTo>
                <a:cubicBezTo>
                  <a:pt x="743" y="407"/>
                  <a:pt x="744" y="406"/>
                  <a:pt x="744" y="404"/>
                </a:cubicBezTo>
                <a:cubicBezTo>
                  <a:pt x="745" y="395"/>
                  <a:pt x="745" y="395"/>
                  <a:pt x="744" y="385"/>
                </a:cubicBezTo>
                <a:cubicBezTo>
                  <a:pt x="743" y="379"/>
                  <a:pt x="743" y="364"/>
                  <a:pt x="744" y="355"/>
                </a:cubicBezTo>
                <a:cubicBezTo>
                  <a:pt x="745" y="355"/>
                  <a:pt x="745" y="356"/>
                  <a:pt x="745" y="356"/>
                </a:cubicBezTo>
                <a:cubicBezTo>
                  <a:pt x="745" y="357"/>
                  <a:pt x="745" y="357"/>
                  <a:pt x="745" y="357"/>
                </a:cubicBezTo>
                <a:cubicBezTo>
                  <a:pt x="745" y="360"/>
                  <a:pt x="745" y="362"/>
                  <a:pt x="745" y="364"/>
                </a:cubicBezTo>
                <a:cubicBezTo>
                  <a:pt x="745" y="368"/>
                  <a:pt x="745" y="371"/>
                  <a:pt x="745" y="374"/>
                </a:cubicBezTo>
                <a:cubicBezTo>
                  <a:pt x="745" y="375"/>
                  <a:pt x="745" y="375"/>
                  <a:pt x="746" y="375"/>
                </a:cubicBezTo>
                <a:cubicBezTo>
                  <a:pt x="746" y="365"/>
                  <a:pt x="746" y="365"/>
                  <a:pt x="745" y="364"/>
                </a:cubicBezTo>
                <a:cubicBezTo>
                  <a:pt x="745" y="361"/>
                  <a:pt x="745" y="359"/>
                  <a:pt x="745" y="356"/>
                </a:cubicBezTo>
                <a:cubicBezTo>
                  <a:pt x="745" y="356"/>
                  <a:pt x="745" y="356"/>
                  <a:pt x="745" y="356"/>
                </a:cubicBezTo>
                <a:cubicBezTo>
                  <a:pt x="745" y="355"/>
                  <a:pt x="745" y="354"/>
                  <a:pt x="745" y="353"/>
                </a:cubicBezTo>
                <a:cubicBezTo>
                  <a:pt x="745" y="352"/>
                  <a:pt x="745" y="352"/>
                  <a:pt x="745" y="352"/>
                </a:cubicBezTo>
                <a:cubicBezTo>
                  <a:pt x="745" y="343"/>
                  <a:pt x="744" y="330"/>
                  <a:pt x="743" y="321"/>
                </a:cubicBezTo>
                <a:moveTo>
                  <a:pt x="299" y="117"/>
                </a:moveTo>
                <a:cubicBezTo>
                  <a:pt x="299" y="117"/>
                  <a:pt x="299" y="117"/>
                  <a:pt x="299" y="117"/>
                </a:cubicBezTo>
                <a:cubicBezTo>
                  <a:pt x="297" y="117"/>
                  <a:pt x="297" y="117"/>
                  <a:pt x="297" y="117"/>
                </a:cubicBezTo>
                <a:cubicBezTo>
                  <a:pt x="297" y="118"/>
                  <a:pt x="296" y="118"/>
                  <a:pt x="296" y="118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4" y="119"/>
                  <a:pt x="294" y="119"/>
                  <a:pt x="294" y="119"/>
                </a:cubicBezTo>
                <a:cubicBezTo>
                  <a:pt x="293" y="120"/>
                  <a:pt x="293" y="120"/>
                  <a:pt x="292" y="121"/>
                </a:cubicBezTo>
                <a:cubicBezTo>
                  <a:pt x="292" y="121"/>
                  <a:pt x="292" y="122"/>
                  <a:pt x="292" y="122"/>
                </a:cubicBezTo>
                <a:cubicBezTo>
                  <a:pt x="292" y="123"/>
                  <a:pt x="292" y="123"/>
                  <a:pt x="292" y="123"/>
                </a:cubicBezTo>
                <a:cubicBezTo>
                  <a:pt x="294" y="122"/>
                  <a:pt x="294" y="122"/>
                  <a:pt x="294" y="122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6" y="121"/>
                  <a:pt x="297" y="120"/>
                  <a:pt x="297" y="120"/>
                </a:cubicBezTo>
                <a:cubicBezTo>
                  <a:pt x="297" y="119"/>
                  <a:pt x="297" y="119"/>
                  <a:pt x="297" y="119"/>
                </a:cubicBezTo>
                <a:cubicBezTo>
                  <a:pt x="297" y="119"/>
                  <a:pt x="298" y="119"/>
                  <a:pt x="298" y="118"/>
                </a:cubicBezTo>
                <a:cubicBezTo>
                  <a:pt x="298" y="118"/>
                  <a:pt x="298" y="118"/>
                  <a:pt x="298" y="118"/>
                </a:cubicBezTo>
                <a:cubicBezTo>
                  <a:pt x="298" y="118"/>
                  <a:pt x="299" y="117"/>
                  <a:pt x="299" y="117"/>
                </a:cubicBezTo>
                <a:moveTo>
                  <a:pt x="324" y="158"/>
                </a:moveTo>
                <a:cubicBezTo>
                  <a:pt x="324" y="157"/>
                  <a:pt x="324" y="156"/>
                  <a:pt x="324" y="156"/>
                </a:cubicBezTo>
                <a:cubicBezTo>
                  <a:pt x="323" y="155"/>
                  <a:pt x="323" y="153"/>
                  <a:pt x="323" y="153"/>
                </a:cubicBezTo>
                <a:cubicBezTo>
                  <a:pt x="323" y="152"/>
                  <a:pt x="322" y="152"/>
                  <a:pt x="322" y="151"/>
                </a:cubicBezTo>
                <a:cubicBezTo>
                  <a:pt x="321" y="152"/>
                  <a:pt x="321" y="152"/>
                  <a:pt x="321" y="152"/>
                </a:cubicBezTo>
                <a:cubicBezTo>
                  <a:pt x="321" y="152"/>
                  <a:pt x="321" y="153"/>
                  <a:pt x="319" y="154"/>
                </a:cubicBezTo>
                <a:cubicBezTo>
                  <a:pt x="318" y="155"/>
                  <a:pt x="318" y="155"/>
                  <a:pt x="318" y="149"/>
                </a:cubicBezTo>
                <a:cubicBezTo>
                  <a:pt x="317" y="149"/>
                  <a:pt x="316" y="149"/>
                  <a:pt x="315" y="149"/>
                </a:cubicBezTo>
                <a:cubicBezTo>
                  <a:pt x="316" y="145"/>
                  <a:pt x="317" y="144"/>
                  <a:pt x="314" y="143"/>
                </a:cubicBezTo>
                <a:cubicBezTo>
                  <a:pt x="314" y="143"/>
                  <a:pt x="314" y="143"/>
                  <a:pt x="314" y="142"/>
                </a:cubicBezTo>
                <a:cubicBezTo>
                  <a:pt x="313" y="142"/>
                  <a:pt x="313" y="142"/>
                  <a:pt x="313" y="142"/>
                </a:cubicBezTo>
                <a:cubicBezTo>
                  <a:pt x="313" y="141"/>
                  <a:pt x="313" y="140"/>
                  <a:pt x="312" y="139"/>
                </a:cubicBezTo>
                <a:cubicBezTo>
                  <a:pt x="312" y="139"/>
                  <a:pt x="312" y="139"/>
                  <a:pt x="312" y="139"/>
                </a:cubicBezTo>
                <a:cubicBezTo>
                  <a:pt x="312" y="138"/>
                  <a:pt x="311" y="135"/>
                  <a:pt x="310" y="135"/>
                </a:cubicBezTo>
                <a:cubicBezTo>
                  <a:pt x="306" y="135"/>
                  <a:pt x="306" y="135"/>
                  <a:pt x="306" y="134"/>
                </a:cubicBezTo>
                <a:cubicBezTo>
                  <a:pt x="307" y="131"/>
                  <a:pt x="307" y="131"/>
                  <a:pt x="310" y="131"/>
                </a:cubicBezTo>
                <a:cubicBezTo>
                  <a:pt x="310" y="131"/>
                  <a:pt x="310" y="130"/>
                  <a:pt x="310" y="130"/>
                </a:cubicBezTo>
                <a:cubicBezTo>
                  <a:pt x="310" y="128"/>
                  <a:pt x="312" y="128"/>
                  <a:pt x="313" y="127"/>
                </a:cubicBezTo>
                <a:cubicBezTo>
                  <a:pt x="313" y="126"/>
                  <a:pt x="313" y="125"/>
                  <a:pt x="314" y="123"/>
                </a:cubicBezTo>
                <a:cubicBezTo>
                  <a:pt x="311" y="123"/>
                  <a:pt x="308" y="123"/>
                  <a:pt x="305" y="123"/>
                </a:cubicBezTo>
                <a:cubicBezTo>
                  <a:pt x="307" y="120"/>
                  <a:pt x="307" y="120"/>
                  <a:pt x="307" y="120"/>
                </a:cubicBezTo>
                <a:cubicBezTo>
                  <a:pt x="308" y="119"/>
                  <a:pt x="310" y="119"/>
                  <a:pt x="310" y="118"/>
                </a:cubicBezTo>
                <a:cubicBezTo>
                  <a:pt x="310" y="117"/>
                  <a:pt x="310" y="117"/>
                  <a:pt x="309" y="117"/>
                </a:cubicBezTo>
                <a:cubicBezTo>
                  <a:pt x="309" y="117"/>
                  <a:pt x="309" y="117"/>
                  <a:pt x="309" y="117"/>
                </a:cubicBezTo>
                <a:cubicBezTo>
                  <a:pt x="308" y="117"/>
                  <a:pt x="308" y="117"/>
                  <a:pt x="307" y="117"/>
                </a:cubicBezTo>
                <a:cubicBezTo>
                  <a:pt x="306" y="117"/>
                  <a:pt x="304" y="116"/>
                  <a:pt x="303" y="117"/>
                </a:cubicBezTo>
                <a:cubicBezTo>
                  <a:pt x="303" y="118"/>
                  <a:pt x="302" y="119"/>
                  <a:pt x="301" y="120"/>
                </a:cubicBezTo>
                <a:cubicBezTo>
                  <a:pt x="301" y="121"/>
                  <a:pt x="301" y="122"/>
                  <a:pt x="300" y="123"/>
                </a:cubicBezTo>
                <a:cubicBezTo>
                  <a:pt x="298" y="124"/>
                  <a:pt x="298" y="124"/>
                  <a:pt x="298" y="124"/>
                </a:cubicBezTo>
                <a:cubicBezTo>
                  <a:pt x="297" y="123"/>
                  <a:pt x="297" y="123"/>
                  <a:pt x="297" y="122"/>
                </a:cubicBezTo>
                <a:cubicBezTo>
                  <a:pt x="296" y="123"/>
                  <a:pt x="296" y="123"/>
                  <a:pt x="296" y="123"/>
                </a:cubicBezTo>
                <a:cubicBezTo>
                  <a:pt x="294" y="123"/>
                  <a:pt x="294" y="126"/>
                  <a:pt x="294" y="126"/>
                </a:cubicBezTo>
                <a:cubicBezTo>
                  <a:pt x="295" y="127"/>
                  <a:pt x="296" y="126"/>
                  <a:pt x="297" y="127"/>
                </a:cubicBezTo>
                <a:cubicBezTo>
                  <a:pt x="296" y="128"/>
                  <a:pt x="296" y="128"/>
                  <a:pt x="296" y="128"/>
                </a:cubicBezTo>
                <a:cubicBezTo>
                  <a:pt x="296" y="128"/>
                  <a:pt x="296" y="128"/>
                  <a:pt x="296" y="129"/>
                </a:cubicBezTo>
                <a:cubicBezTo>
                  <a:pt x="295" y="130"/>
                  <a:pt x="296" y="131"/>
                  <a:pt x="294" y="131"/>
                </a:cubicBezTo>
                <a:cubicBezTo>
                  <a:pt x="292" y="132"/>
                  <a:pt x="292" y="133"/>
                  <a:pt x="292" y="133"/>
                </a:cubicBezTo>
                <a:cubicBezTo>
                  <a:pt x="292" y="134"/>
                  <a:pt x="292" y="134"/>
                  <a:pt x="292" y="134"/>
                </a:cubicBezTo>
                <a:cubicBezTo>
                  <a:pt x="292" y="134"/>
                  <a:pt x="293" y="134"/>
                  <a:pt x="294" y="134"/>
                </a:cubicBezTo>
                <a:cubicBezTo>
                  <a:pt x="294" y="134"/>
                  <a:pt x="294" y="133"/>
                  <a:pt x="295" y="134"/>
                </a:cubicBezTo>
                <a:cubicBezTo>
                  <a:pt x="295" y="135"/>
                  <a:pt x="295" y="135"/>
                  <a:pt x="296" y="135"/>
                </a:cubicBezTo>
                <a:cubicBezTo>
                  <a:pt x="296" y="136"/>
                  <a:pt x="297" y="136"/>
                  <a:pt x="297" y="135"/>
                </a:cubicBezTo>
                <a:cubicBezTo>
                  <a:pt x="297" y="135"/>
                  <a:pt x="297" y="135"/>
                  <a:pt x="298" y="134"/>
                </a:cubicBezTo>
                <a:cubicBezTo>
                  <a:pt x="299" y="135"/>
                  <a:pt x="299" y="135"/>
                  <a:pt x="299" y="135"/>
                </a:cubicBezTo>
                <a:cubicBezTo>
                  <a:pt x="298" y="136"/>
                  <a:pt x="299" y="137"/>
                  <a:pt x="299" y="138"/>
                </a:cubicBezTo>
                <a:cubicBezTo>
                  <a:pt x="298" y="139"/>
                  <a:pt x="297" y="138"/>
                  <a:pt x="296" y="139"/>
                </a:cubicBezTo>
                <a:cubicBezTo>
                  <a:pt x="296" y="140"/>
                  <a:pt x="296" y="140"/>
                  <a:pt x="296" y="141"/>
                </a:cubicBezTo>
                <a:cubicBezTo>
                  <a:pt x="298" y="141"/>
                  <a:pt x="299" y="141"/>
                  <a:pt x="301" y="141"/>
                </a:cubicBezTo>
                <a:cubicBezTo>
                  <a:pt x="302" y="140"/>
                  <a:pt x="302" y="140"/>
                  <a:pt x="302" y="140"/>
                </a:cubicBezTo>
                <a:cubicBezTo>
                  <a:pt x="304" y="142"/>
                  <a:pt x="301" y="145"/>
                  <a:pt x="304" y="146"/>
                </a:cubicBezTo>
                <a:cubicBezTo>
                  <a:pt x="304" y="146"/>
                  <a:pt x="304" y="146"/>
                  <a:pt x="304" y="146"/>
                </a:cubicBezTo>
                <a:cubicBezTo>
                  <a:pt x="304" y="147"/>
                  <a:pt x="303" y="148"/>
                  <a:pt x="303" y="149"/>
                </a:cubicBezTo>
                <a:cubicBezTo>
                  <a:pt x="304" y="150"/>
                  <a:pt x="303" y="151"/>
                  <a:pt x="302" y="151"/>
                </a:cubicBezTo>
                <a:cubicBezTo>
                  <a:pt x="300" y="152"/>
                  <a:pt x="299" y="150"/>
                  <a:pt x="297" y="150"/>
                </a:cubicBezTo>
                <a:cubicBezTo>
                  <a:pt x="297" y="150"/>
                  <a:pt x="297" y="150"/>
                  <a:pt x="297" y="150"/>
                </a:cubicBezTo>
                <a:cubicBezTo>
                  <a:pt x="296" y="150"/>
                  <a:pt x="296" y="150"/>
                  <a:pt x="295" y="151"/>
                </a:cubicBezTo>
                <a:cubicBezTo>
                  <a:pt x="295" y="152"/>
                  <a:pt x="295" y="152"/>
                  <a:pt x="295" y="152"/>
                </a:cubicBezTo>
                <a:cubicBezTo>
                  <a:pt x="294" y="152"/>
                  <a:pt x="294" y="152"/>
                  <a:pt x="293" y="152"/>
                </a:cubicBezTo>
                <a:cubicBezTo>
                  <a:pt x="292" y="153"/>
                  <a:pt x="292" y="153"/>
                  <a:pt x="292" y="153"/>
                </a:cubicBezTo>
                <a:cubicBezTo>
                  <a:pt x="294" y="154"/>
                  <a:pt x="295" y="153"/>
                  <a:pt x="297" y="154"/>
                </a:cubicBezTo>
                <a:cubicBezTo>
                  <a:pt x="297" y="154"/>
                  <a:pt x="297" y="155"/>
                  <a:pt x="296" y="156"/>
                </a:cubicBezTo>
                <a:cubicBezTo>
                  <a:pt x="296" y="156"/>
                  <a:pt x="296" y="156"/>
                  <a:pt x="295" y="156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1" y="159"/>
                  <a:pt x="291" y="159"/>
                  <a:pt x="291" y="160"/>
                </a:cubicBezTo>
                <a:cubicBezTo>
                  <a:pt x="293" y="161"/>
                  <a:pt x="295" y="159"/>
                  <a:pt x="296" y="160"/>
                </a:cubicBezTo>
                <a:cubicBezTo>
                  <a:pt x="298" y="161"/>
                  <a:pt x="299" y="160"/>
                  <a:pt x="301" y="161"/>
                </a:cubicBezTo>
                <a:cubicBezTo>
                  <a:pt x="301" y="162"/>
                  <a:pt x="301" y="162"/>
                  <a:pt x="300" y="163"/>
                </a:cubicBezTo>
                <a:cubicBezTo>
                  <a:pt x="300" y="163"/>
                  <a:pt x="299" y="163"/>
                  <a:pt x="296" y="163"/>
                </a:cubicBezTo>
                <a:cubicBezTo>
                  <a:pt x="295" y="163"/>
                  <a:pt x="295" y="164"/>
                  <a:pt x="294" y="165"/>
                </a:cubicBezTo>
                <a:cubicBezTo>
                  <a:pt x="293" y="165"/>
                  <a:pt x="292" y="165"/>
                  <a:pt x="291" y="165"/>
                </a:cubicBezTo>
                <a:cubicBezTo>
                  <a:pt x="291" y="168"/>
                  <a:pt x="291" y="168"/>
                  <a:pt x="287" y="169"/>
                </a:cubicBezTo>
                <a:cubicBezTo>
                  <a:pt x="288" y="170"/>
                  <a:pt x="288" y="170"/>
                  <a:pt x="291" y="169"/>
                </a:cubicBezTo>
                <a:cubicBezTo>
                  <a:pt x="292" y="169"/>
                  <a:pt x="292" y="169"/>
                  <a:pt x="293" y="168"/>
                </a:cubicBezTo>
                <a:cubicBezTo>
                  <a:pt x="293" y="168"/>
                  <a:pt x="293" y="168"/>
                  <a:pt x="295" y="169"/>
                </a:cubicBezTo>
                <a:cubicBezTo>
                  <a:pt x="296" y="169"/>
                  <a:pt x="296" y="169"/>
                  <a:pt x="297" y="169"/>
                </a:cubicBezTo>
                <a:cubicBezTo>
                  <a:pt x="298" y="167"/>
                  <a:pt x="298" y="167"/>
                  <a:pt x="298" y="166"/>
                </a:cubicBezTo>
                <a:cubicBezTo>
                  <a:pt x="300" y="167"/>
                  <a:pt x="302" y="166"/>
                  <a:pt x="304" y="167"/>
                </a:cubicBezTo>
                <a:cubicBezTo>
                  <a:pt x="306" y="167"/>
                  <a:pt x="306" y="165"/>
                  <a:pt x="307" y="165"/>
                </a:cubicBezTo>
                <a:cubicBezTo>
                  <a:pt x="309" y="165"/>
                  <a:pt x="309" y="167"/>
                  <a:pt x="310" y="167"/>
                </a:cubicBezTo>
                <a:cubicBezTo>
                  <a:pt x="311" y="167"/>
                  <a:pt x="311" y="167"/>
                  <a:pt x="311" y="167"/>
                </a:cubicBezTo>
                <a:cubicBezTo>
                  <a:pt x="312" y="167"/>
                  <a:pt x="314" y="167"/>
                  <a:pt x="316" y="166"/>
                </a:cubicBezTo>
                <a:cubicBezTo>
                  <a:pt x="317" y="165"/>
                  <a:pt x="317" y="165"/>
                  <a:pt x="317" y="165"/>
                </a:cubicBezTo>
                <a:cubicBezTo>
                  <a:pt x="319" y="165"/>
                  <a:pt x="319" y="165"/>
                  <a:pt x="320" y="165"/>
                </a:cubicBezTo>
                <a:cubicBezTo>
                  <a:pt x="320" y="164"/>
                  <a:pt x="320" y="164"/>
                  <a:pt x="320" y="164"/>
                </a:cubicBezTo>
                <a:cubicBezTo>
                  <a:pt x="320" y="163"/>
                  <a:pt x="319" y="162"/>
                  <a:pt x="319" y="161"/>
                </a:cubicBezTo>
                <a:cubicBezTo>
                  <a:pt x="319" y="161"/>
                  <a:pt x="319" y="161"/>
                  <a:pt x="319" y="161"/>
                </a:cubicBezTo>
                <a:cubicBezTo>
                  <a:pt x="319" y="160"/>
                  <a:pt x="319" y="159"/>
                  <a:pt x="321" y="160"/>
                </a:cubicBezTo>
                <a:cubicBezTo>
                  <a:pt x="321" y="160"/>
                  <a:pt x="321" y="160"/>
                  <a:pt x="322" y="158"/>
                </a:cubicBezTo>
                <a:cubicBezTo>
                  <a:pt x="323" y="158"/>
                  <a:pt x="323" y="158"/>
                  <a:pt x="324" y="158"/>
                </a:cubicBezTo>
                <a:moveTo>
                  <a:pt x="281" y="142"/>
                </a:move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moveTo>
                  <a:pt x="293" y="143"/>
                </a:moveTo>
                <a:cubicBezTo>
                  <a:pt x="293" y="143"/>
                  <a:pt x="294" y="142"/>
                  <a:pt x="293" y="141"/>
                </a:cubicBezTo>
                <a:cubicBezTo>
                  <a:pt x="292" y="140"/>
                  <a:pt x="293" y="139"/>
                  <a:pt x="293" y="139"/>
                </a:cubicBezTo>
                <a:cubicBezTo>
                  <a:pt x="293" y="139"/>
                  <a:pt x="293" y="138"/>
                  <a:pt x="292" y="138"/>
                </a:cubicBezTo>
                <a:cubicBezTo>
                  <a:pt x="292" y="138"/>
                  <a:pt x="291" y="138"/>
                  <a:pt x="291" y="138"/>
                </a:cubicBezTo>
                <a:cubicBezTo>
                  <a:pt x="291" y="137"/>
                  <a:pt x="291" y="137"/>
                  <a:pt x="291" y="137"/>
                </a:cubicBezTo>
                <a:cubicBezTo>
                  <a:pt x="290" y="137"/>
                  <a:pt x="290" y="137"/>
                  <a:pt x="290" y="137"/>
                </a:cubicBezTo>
                <a:cubicBezTo>
                  <a:pt x="289" y="137"/>
                  <a:pt x="288" y="138"/>
                  <a:pt x="288" y="138"/>
                </a:cubicBezTo>
                <a:cubicBezTo>
                  <a:pt x="287" y="138"/>
                  <a:pt x="287" y="138"/>
                  <a:pt x="287" y="139"/>
                </a:cubicBezTo>
                <a:cubicBezTo>
                  <a:pt x="287" y="139"/>
                  <a:pt x="286" y="139"/>
                  <a:pt x="286" y="139"/>
                </a:cubicBezTo>
                <a:cubicBezTo>
                  <a:pt x="285" y="139"/>
                  <a:pt x="285" y="139"/>
                  <a:pt x="285" y="139"/>
                </a:cubicBezTo>
                <a:cubicBezTo>
                  <a:pt x="285" y="138"/>
                  <a:pt x="285" y="138"/>
                  <a:pt x="285" y="137"/>
                </a:cubicBezTo>
                <a:cubicBezTo>
                  <a:pt x="284" y="137"/>
                  <a:pt x="284" y="137"/>
                  <a:pt x="282" y="137"/>
                </a:cubicBezTo>
                <a:cubicBezTo>
                  <a:pt x="282" y="139"/>
                  <a:pt x="281" y="140"/>
                  <a:pt x="281" y="142"/>
                </a:cubicBezTo>
                <a:cubicBezTo>
                  <a:pt x="280" y="142"/>
                  <a:pt x="280" y="143"/>
                  <a:pt x="279" y="142"/>
                </a:cubicBezTo>
                <a:cubicBezTo>
                  <a:pt x="278" y="142"/>
                  <a:pt x="278" y="143"/>
                  <a:pt x="277" y="143"/>
                </a:cubicBezTo>
                <a:cubicBezTo>
                  <a:pt x="277" y="143"/>
                  <a:pt x="277" y="143"/>
                  <a:pt x="276" y="142"/>
                </a:cubicBezTo>
                <a:cubicBezTo>
                  <a:pt x="275" y="142"/>
                  <a:pt x="275" y="142"/>
                  <a:pt x="275" y="142"/>
                </a:cubicBezTo>
                <a:cubicBezTo>
                  <a:pt x="274" y="145"/>
                  <a:pt x="273" y="147"/>
                  <a:pt x="273" y="149"/>
                </a:cubicBezTo>
                <a:cubicBezTo>
                  <a:pt x="274" y="149"/>
                  <a:pt x="274" y="149"/>
                  <a:pt x="276" y="149"/>
                </a:cubicBezTo>
                <a:cubicBezTo>
                  <a:pt x="275" y="150"/>
                  <a:pt x="275" y="151"/>
                  <a:pt x="275" y="152"/>
                </a:cubicBezTo>
                <a:cubicBezTo>
                  <a:pt x="272" y="153"/>
                  <a:pt x="272" y="153"/>
                  <a:pt x="271" y="154"/>
                </a:cubicBezTo>
                <a:cubicBezTo>
                  <a:pt x="271" y="154"/>
                  <a:pt x="271" y="154"/>
                  <a:pt x="271" y="154"/>
                </a:cubicBezTo>
                <a:cubicBezTo>
                  <a:pt x="271" y="155"/>
                  <a:pt x="271" y="156"/>
                  <a:pt x="270" y="156"/>
                </a:cubicBezTo>
                <a:cubicBezTo>
                  <a:pt x="270" y="157"/>
                  <a:pt x="269" y="157"/>
                  <a:pt x="269" y="157"/>
                </a:cubicBezTo>
                <a:cubicBezTo>
                  <a:pt x="269" y="158"/>
                  <a:pt x="269" y="158"/>
                  <a:pt x="269" y="158"/>
                </a:cubicBezTo>
                <a:cubicBezTo>
                  <a:pt x="269" y="158"/>
                  <a:pt x="268" y="159"/>
                  <a:pt x="269" y="159"/>
                </a:cubicBezTo>
                <a:cubicBezTo>
                  <a:pt x="270" y="160"/>
                  <a:pt x="271" y="160"/>
                  <a:pt x="271" y="160"/>
                </a:cubicBezTo>
                <a:cubicBezTo>
                  <a:pt x="273" y="159"/>
                  <a:pt x="274" y="160"/>
                  <a:pt x="274" y="160"/>
                </a:cubicBezTo>
                <a:cubicBezTo>
                  <a:pt x="275" y="160"/>
                  <a:pt x="277" y="159"/>
                  <a:pt x="277" y="159"/>
                </a:cubicBezTo>
                <a:cubicBezTo>
                  <a:pt x="277" y="159"/>
                  <a:pt x="277" y="159"/>
                  <a:pt x="277" y="158"/>
                </a:cubicBezTo>
                <a:cubicBezTo>
                  <a:pt x="278" y="157"/>
                  <a:pt x="278" y="157"/>
                  <a:pt x="278" y="157"/>
                </a:cubicBezTo>
                <a:cubicBezTo>
                  <a:pt x="281" y="157"/>
                  <a:pt x="284" y="157"/>
                  <a:pt x="286" y="157"/>
                </a:cubicBezTo>
                <a:cubicBezTo>
                  <a:pt x="286" y="157"/>
                  <a:pt x="287" y="156"/>
                  <a:pt x="287" y="156"/>
                </a:cubicBezTo>
                <a:cubicBezTo>
                  <a:pt x="287" y="155"/>
                  <a:pt x="286" y="155"/>
                  <a:pt x="286" y="154"/>
                </a:cubicBezTo>
                <a:cubicBezTo>
                  <a:pt x="287" y="153"/>
                  <a:pt x="287" y="154"/>
                  <a:pt x="288" y="153"/>
                </a:cubicBezTo>
                <a:cubicBezTo>
                  <a:pt x="288" y="152"/>
                  <a:pt x="288" y="152"/>
                  <a:pt x="289" y="150"/>
                </a:cubicBezTo>
                <a:cubicBezTo>
                  <a:pt x="289" y="149"/>
                  <a:pt x="290" y="148"/>
                  <a:pt x="290" y="147"/>
                </a:cubicBezTo>
                <a:cubicBezTo>
                  <a:pt x="290" y="146"/>
                  <a:pt x="290" y="145"/>
                  <a:pt x="290" y="145"/>
                </a:cubicBezTo>
                <a:cubicBezTo>
                  <a:pt x="292" y="145"/>
                  <a:pt x="293" y="144"/>
                  <a:pt x="293" y="143"/>
                </a:cubicBezTo>
                <a:moveTo>
                  <a:pt x="544" y="571"/>
                </a:moveTo>
                <a:cubicBezTo>
                  <a:pt x="544" y="571"/>
                  <a:pt x="544" y="570"/>
                  <a:pt x="545" y="570"/>
                </a:cubicBezTo>
                <a:cubicBezTo>
                  <a:pt x="548" y="559"/>
                  <a:pt x="548" y="559"/>
                  <a:pt x="548" y="559"/>
                </a:cubicBezTo>
                <a:cubicBezTo>
                  <a:pt x="547" y="558"/>
                  <a:pt x="547" y="556"/>
                  <a:pt x="543" y="555"/>
                </a:cubicBezTo>
                <a:cubicBezTo>
                  <a:pt x="542" y="559"/>
                  <a:pt x="542" y="559"/>
                  <a:pt x="542" y="559"/>
                </a:cubicBezTo>
                <a:cubicBezTo>
                  <a:pt x="541" y="560"/>
                  <a:pt x="541" y="560"/>
                  <a:pt x="535" y="564"/>
                </a:cubicBezTo>
                <a:cubicBezTo>
                  <a:pt x="535" y="564"/>
                  <a:pt x="533" y="567"/>
                  <a:pt x="533" y="567"/>
                </a:cubicBezTo>
                <a:cubicBezTo>
                  <a:pt x="533" y="568"/>
                  <a:pt x="533" y="568"/>
                  <a:pt x="533" y="568"/>
                </a:cubicBezTo>
                <a:cubicBezTo>
                  <a:pt x="532" y="569"/>
                  <a:pt x="531" y="568"/>
                  <a:pt x="531" y="569"/>
                </a:cubicBezTo>
                <a:cubicBezTo>
                  <a:pt x="530" y="570"/>
                  <a:pt x="530" y="571"/>
                  <a:pt x="528" y="572"/>
                </a:cubicBezTo>
                <a:cubicBezTo>
                  <a:pt x="525" y="575"/>
                  <a:pt x="522" y="572"/>
                  <a:pt x="518" y="573"/>
                </a:cubicBezTo>
                <a:cubicBezTo>
                  <a:pt x="517" y="574"/>
                  <a:pt x="516" y="574"/>
                  <a:pt x="516" y="575"/>
                </a:cubicBezTo>
                <a:cubicBezTo>
                  <a:pt x="515" y="576"/>
                  <a:pt x="515" y="577"/>
                  <a:pt x="514" y="579"/>
                </a:cubicBezTo>
                <a:cubicBezTo>
                  <a:pt x="513" y="580"/>
                  <a:pt x="512" y="581"/>
                  <a:pt x="511" y="582"/>
                </a:cubicBezTo>
                <a:cubicBezTo>
                  <a:pt x="511" y="582"/>
                  <a:pt x="509" y="588"/>
                  <a:pt x="510" y="589"/>
                </a:cubicBezTo>
                <a:cubicBezTo>
                  <a:pt x="510" y="590"/>
                  <a:pt x="510" y="590"/>
                  <a:pt x="510" y="591"/>
                </a:cubicBezTo>
                <a:cubicBezTo>
                  <a:pt x="510" y="591"/>
                  <a:pt x="509" y="594"/>
                  <a:pt x="509" y="594"/>
                </a:cubicBezTo>
                <a:cubicBezTo>
                  <a:pt x="509" y="595"/>
                  <a:pt x="508" y="595"/>
                  <a:pt x="508" y="594"/>
                </a:cubicBezTo>
                <a:cubicBezTo>
                  <a:pt x="507" y="594"/>
                  <a:pt x="507" y="594"/>
                  <a:pt x="504" y="597"/>
                </a:cubicBezTo>
                <a:cubicBezTo>
                  <a:pt x="503" y="599"/>
                  <a:pt x="503" y="601"/>
                  <a:pt x="501" y="603"/>
                </a:cubicBezTo>
                <a:cubicBezTo>
                  <a:pt x="501" y="603"/>
                  <a:pt x="501" y="603"/>
                  <a:pt x="500" y="604"/>
                </a:cubicBezTo>
                <a:cubicBezTo>
                  <a:pt x="500" y="604"/>
                  <a:pt x="500" y="604"/>
                  <a:pt x="500" y="605"/>
                </a:cubicBezTo>
                <a:cubicBezTo>
                  <a:pt x="500" y="606"/>
                  <a:pt x="500" y="608"/>
                  <a:pt x="500" y="609"/>
                </a:cubicBezTo>
                <a:cubicBezTo>
                  <a:pt x="499" y="610"/>
                  <a:pt x="499" y="610"/>
                  <a:pt x="499" y="611"/>
                </a:cubicBezTo>
                <a:cubicBezTo>
                  <a:pt x="498" y="614"/>
                  <a:pt x="498" y="614"/>
                  <a:pt x="497" y="616"/>
                </a:cubicBezTo>
                <a:cubicBezTo>
                  <a:pt x="499" y="617"/>
                  <a:pt x="501" y="616"/>
                  <a:pt x="503" y="616"/>
                </a:cubicBezTo>
                <a:cubicBezTo>
                  <a:pt x="503" y="617"/>
                  <a:pt x="503" y="617"/>
                  <a:pt x="503" y="618"/>
                </a:cubicBezTo>
                <a:cubicBezTo>
                  <a:pt x="505" y="619"/>
                  <a:pt x="510" y="620"/>
                  <a:pt x="515" y="615"/>
                </a:cubicBezTo>
                <a:cubicBezTo>
                  <a:pt x="517" y="612"/>
                  <a:pt x="517" y="609"/>
                  <a:pt x="519" y="606"/>
                </a:cubicBezTo>
                <a:cubicBezTo>
                  <a:pt x="521" y="604"/>
                  <a:pt x="523" y="603"/>
                  <a:pt x="524" y="601"/>
                </a:cubicBezTo>
                <a:cubicBezTo>
                  <a:pt x="526" y="599"/>
                  <a:pt x="526" y="596"/>
                  <a:pt x="528" y="593"/>
                </a:cubicBezTo>
                <a:cubicBezTo>
                  <a:pt x="529" y="592"/>
                  <a:pt x="531" y="592"/>
                  <a:pt x="532" y="591"/>
                </a:cubicBezTo>
                <a:cubicBezTo>
                  <a:pt x="533" y="590"/>
                  <a:pt x="534" y="591"/>
                  <a:pt x="535" y="590"/>
                </a:cubicBezTo>
                <a:cubicBezTo>
                  <a:pt x="536" y="588"/>
                  <a:pt x="535" y="585"/>
                  <a:pt x="536" y="583"/>
                </a:cubicBezTo>
                <a:cubicBezTo>
                  <a:pt x="537" y="582"/>
                  <a:pt x="539" y="581"/>
                  <a:pt x="539" y="579"/>
                </a:cubicBezTo>
                <a:cubicBezTo>
                  <a:pt x="539" y="579"/>
                  <a:pt x="540" y="578"/>
                  <a:pt x="540" y="577"/>
                </a:cubicBezTo>
                <a:cubicBezTo>
                  <a:pt x="540" y="577"/>
                  <a:pt x="540" y="576"/>
                  <a:pt x="540" y="575"/>
                </a:cubicBezTo>
                <a:cubicBezTo>
                  <a:pt x="540" y="575"/>
                  <a:pt x="541" y="575"/>
                  <a:pt x="541" y="574"/>
                </a:cubicBezTo>
                <a:cubicBezTo>
                  <a:pt x="541" y="573"/>
                  <a:pt x="543" y="572"/>
                  <a:pt x="544" y="571"/>
                </a:cubicBezTo>
                <a:moveTo>
                  <a:pt x="577" y="426"/>
                </a:moveTo>
                <a:cubicBezTo>
                  <a:pt x="577" y="425"/>
                  <a:pt x="577" y="423"/>
                  <a:pt x="575" y="421"/>
                </a:cubicBezTo>
                <a:cubicBezTo>
                  <a:pt x="568" y="420"/>
                  <a:pt x="563" y="428"/>
                  <a:pt x="556" y="426"/>
                </a:cubicBezTo>
                <a:cubicBezTo>
                  <a:pt x="555" y="426"/>
                  <a:pt x="554" y="426"/>
                  <a:pt x="552" y="426"/>
                </a:cubicBezTo>
                <a:cubicBezTo>
                  <a:pt x="546" y="427"/>
                  <a:pt x="544" y="426"/>
                  <a:pt x="541" y="425"/>
                </a:cubicBezTo>
                <a:cubicBezTo>
                  <a:pt x="539" y="419"/>
                  <a:pt x="539" y="419"/>
                  <a:pt x="539" y="417"/>
                </a:cubicBezTo>
                <a:cubicBezTo>
                  <a:pt x="538" y="417"/>
                  <a:pt x="537" y="416"/>
                  <a:pt x="537" y="416"/>
                </a:cubicBezTo>
                <a:cubicBezTo>
                  <a:pt x="536" y="414"/>
                  <a:pt x="536" y="412"/>
                  <a:pt x="536" y="411"/>
                </a:cubicBezTo>
                <a:cubicBezTo>
                  <a:pt x="519" y="396"/>
                  <a:pt x="504" y="384"/>
                  <a:pt x="507" y="371"/>
                </a:cubicBezTo>
                <a:cubicBezTo>
                  <a:pt x="507" y="371"/>
                  <a:pt x="507" y="370"/>
                  <a:pt x="507" y="367"/>
                </a:cubicBezTo>
                <a:cubicBezTo>
                  <a:pt x="507" y="365"/>
                  <a:pt x="507" y="364"/>
                  <a:pt x="506" y="362"/>
                </a:cubicBezTo>
                <a:cubicBezTo>
                  <a:pt x="506" y="362"/>
                  <a:pt x="477" y="309"/>
                  <a:pt x="477" y="300"/>
                </a:cubicBezTo>
                <a:cubicBezTo>
                  <a:pt x="474" y="297"/>
                  <a:pt x="470" y="297"/>
                  <a:pt x="468" y="295"/>
                </a:cubicBezTo>
                <a:cubicBezTo>
                  <a:pt x="467" y="295"/>
                  <a:pt x="467" y="295"/>
                  <a:pt x="465" y="295"/>
                </a:cubicBezTo>
                <a:cubicBezTo>
                  <a:pt x="464" y="295"/>
                  <a:pt x="462" y="296"/>
                  <a:pt x="461" y="297"/>
                </a:cubicBezTo>
                <a:cubicBezTo>
                  <a:pt x="460" y="297"/>
                  <a:pt x="460" y="297"/>
                  <a:pt x="460" y="297"/>
                </a:cubicBezTo>
                <a:cubicBezTo>
                  <a:pt x="443" y="293"/>
                  <a:pt x="427" y="284"/>
                  <a:pt x="410" y="284"/>
                </a:cubicBezTo>
                <a:cubicBezTo>
                  <a:pt x="409" y="297"/>
                  <a:pt x="409" y="297"/>
                  <a:pt x="408" y="299"/>
                </a:cubicBezTo>
                <a:cubicBezTo>
                  <a:pt x="408" y="299"/>
                  <a:pt x="407" y="299"/>
                  <a:pt x="406" y="299"/>
                </a:cubicBezTo>
                <a:cubicBezTo>
                  <a:pt x="405" y="299"/>
                  <a:pt x="405" y="299"/>
                  <a:pt x="403" y="299"/>
                </a:cubicBezTo>
                <a:cubicBezTo>
                  <a:pt x="399" y="298"/>
                  <a:pt x="397" y="294"/>
                  <a:pt x="394" y="293"/>
                </a:cubicBezTo>
                <a:cubicBezTo>
                  <a:pt x="390" y="293"/>
                  <a:pt x="386" y="293"/>
                  <a:pt x="381" y="291"/>
                </a:cubicBezTo>
                <a:cubicBezTo>
                  <a:pt x="379" y="283"/>
                  <a:pt x="367" y="283"/>
                  <a:pt x="367" y="283"/>
                </a:cubicBezTo>
                <a:cubicBezTo>
                  <a:pt x="361" y="283"/>
                  <a:pt x="361" y="283"/>
                  <a:pt x="354" y="261"/>
                </a:cubicBezTo>
                <a:cubicBezTo>
                  <a:pt x="355" y="260"/>
                  <a:pt x="355" y="260"/>
                  <a:pt x="360" y="258"/>
                </a:cubicBezTo>
                <a:cubicBezTo>
                  <a:pt x="360" y="258"/>
                  <a:pt x="359" y="257"/>
                  <a:pt x="359" y="256"/>
                </a:cubicBezTo>
                <a:cubicBezTo>
                  <a:pt x="357" y="255"/>
                  <a:pt x="355" y="254"/>
                  <a:pt x="353" y="254"/>
                </a:cubicBezTo>
                <a:cubicBezTo>
                  <a:pt x="337" y="254"/>
                  <a:pt x="337" y="254"/>
                  <a:pt x="329" y="258"/>
                </a:cubicBezTo>
                <a:cubicBezTo>
                  <a:pt x="325" y="255"/>
                  <a:pt x="318" y="249"/>
                  <a:pt x="310" y="257"/>
                </a:cubicBezTo>
                <a:cubicBezTo>
                  <a:pt x="306" y="257"/>
                  <a:pt x="303" y="257"/>
                  <a:pt x="299" y="257"/>
                </a:cubicBezTo>
                <a:cubicBezTo>
                  <a:pt x="299" y="258"/>
                  <a:pt x="299" y="258"/>
                  <a:pt x="285" y="264"/>
                </a:cubicBezTo>
                <a:cubicBezTo>
                  <a:pt x="285" y="264"/>
                  <a:pt x="285" y="264"/>
                  <a:pt x="284" y="264"/>
                </a:cubicBezTo>
                <a:cubicBezTo>
                  <a:pt x="279" y="263"/>
                  <a:pt x="274" y="265"/>
                  <a:pt x="270" y="261"/>
                </a:cubicBezTo>
                <a:cubicBezTo>
                  <a:pt x="270" y="261"/>
                  <a:pt x="268" y="260"/>
                  <a:pt x="268" y="260"/>
                </a:cubicBezTo>
                <a:cubicBezTo>
                  <a:pt x="266" y="263"/>
                  <a:pt x="265" y="269"/>
                  <a:pt x="265" y="269"/>
                </a:cubicBezTo>
                <a:cubicBezTo>
                  <a:pt x="263" y="270"/>
                  <a:pt x="262" y="271"/>
                  <a:pt x="257" y="270"/>
                </a:cubicBezTo>
                <a:cubicBezTo>
                  <a:pt x="256" y="273"/>
                  <a:pt x="256" y="276"/>
                  <a:pt x="255" y="280"/>
                </a:cubicBezTo>
                <a:cubicBezTo>
                  <a:pt x="253" y="280"/>
                  <a:pt x="250" y="279"/>
                  <a:pt x="247" y="281"/>
                </a:cubicBezTo>
                <a:cubicBezTo>
                  <a:pt x="246" y="286"/>
                  <a:pt x="244" y="291"/>
                  <a:pt x="243" y="297"/>
                </a:cubicBezTo>
                <a:cubicBezTo>
                  <a:pt x="243" y="298"/>
                  <a:pt x="243" y="299"/>
                  <a:pt x="243" y="301"/>
                </a:cubicBezTo>
                <a:cubicBezTo>
                  <a:pt x="240" y="301"/>
                  <a:pt x="238" y="301"/>
                  <a:pt x="236" y="301"/>
                </a:cubicBezTo>
                <a:cubicBezTo>
                  <a:pt x="235" y="307"/>
                  <a:pt x="227" y="311"/>
                  <a:pt x="224" y="311"/>
                </a:cubicBezTo>
                <a:cubicBezTo>
                  <a:pt x="220" y="319"/>
                  <a:pt x="213" y="326"/>
                  <a:pt x="211" y="334"/>
                </a:cubicBezTo>
                <a:cubicBezTo>
                  <a:pt x="210" y="334"/>
                  <a:pt x="210" y="334"/>
                  <a:pt x="209" y="334"/>
                </a:cubicBezTo>
                <a:cubicBezTo>
                  <a:pt x="209" y="334"/>
                  <a:pt x="209" y="334"/>
                  <a:pt x="207" y="335"/>
                </a:cubicBezTo>
                <a:cubicBezTo>
                  <a:pt x="207" y="335"/>
                  <a:pt x="206" y="335"/>
                  <a:pt x="205" y="335"/>
                </a:cubicBezTo>
                <a:cubicBezTo>
                  <a:pt x="204" y="348"/>
                  <a:pt x="204" y="349"/>
                  <a:pt x="198" y="351"/>
                </a:cubicBezTo>
                <a:cubicBezTo>
                  <a:pt x="198" y="351"/>
                  <a:pt x="198" y="352"/>
                  <a:pt x="197" y="353"/>
                </a:cubicBezTo>
                <a:cubicBezTo>
                  <a:pt x="197" y="354"/>
                  <a:pt x="197" y="356"/>
                  <a:pt x="198" y="357"/>
                </a:cubicBezTo>
                <a:cubicBezTo>
                  <a:pt x="206" y="359"/>
                  <a:pt x="206" y="359"/>
                  <a:pt x="207" y="361"/>
                </a:cubicBezTo>
                <a:cubicBezTo>
                  <a:pt x="204" y="366"/>
                  <a:pt x="204" y="366"/>
                  <a:pt x="204" y="381"/>
                </a:cubicBezTo>
                <a:cubicBezTo>
                  <a:pt x="204" y="382"/>
                  <a:pt x="204" y="383"/>
                  <a:pt x="204" y="386"/>
                </a:cubicBezTo>
                <a:cubicBezTo>
                  <a:pt x="204" y="386"/>
                  <a:pt x="204" y="386"/>
                  <a:pt x="200" y="390"/>
                </a:cubicBezTo>
                <a:cubicBezTo>
                  <a:pt x="200" y="393"/>
                  <a:pt x="201" y="396"/>
                  <a:pt x="202" y="399"/>
                </a:cubicBezTo>
                <a:cubicBezTo>
                  <a:pt x="202" y="402"/>
                  <a:pt x="202" y="402"/>
                  <a:pt x="202" y="402"/>
                </a:cubicBezTo>
                <a:cubicBezTo>
                  <a:pt x="202" y="413"/>
                  <a:pt x="220" y="423"/>
                  <a:pt x="220" y="424"/>
                </a:cubicBezTo>
                <a:cubicBezTo>
                  <a:pt x="220" y="430"/>
                  <a:pt x="220" y="435"/>
                  <a:pt x="234" y="438"/>
                </a:cubicBezTo>
                <a:cubicBezTo>
                  <a:pt x="235" y="441"/>
                  <a:pt x="235" y="441"/>
                  <a:pt x="235" y="445"/>
                </a:cubicBezTo>
                <a:cubicBezTo>
                  <a:pt x="247" y="456"/>
                  <a:pt x="255" y="455"/>
                  <a:pt x="255" y="455"/>
                </a:cubicBezTo>
                <a:cubicBezTo>
                  <a:pt x="255" y="454"/>
                  <a:pt x="256" y="452"/>
                  <a:pt x="257" y="451"/>
                </a:cubicBezTo>
                <a:cubicBezTo>
                  <a:pt x="260" y="450"/>
                  <a:pt x="262" y="451"/>
                  <a:pt x="265" y="451"/>
                </a:cubicBezTo>
                <a:cubicBezTo>
                  <a:pt x="266" y="451"/>
                  <a:pt x="266" y="451"/>
                  <a:pt x="268" y="451"/>
                </a:cubicBezTo>
                <a:cubicBezTo>
                  <a:pt x="270" y="451"/>
                  <a:pt x="273" y="451"/>
                  <a:pt x="275" y="451"/>
                </a:cubicBezTo>
                <a:cubicBezTo>
                  <a:pt x="277" y="456"/>
                  <a:pt x="281" y="455"/>
                  <a:pt x="290" y="453"/>
                </a:cubicBezTo>
                <a:cubicBezTo>
                  <a:pt x="293" y="447"/>
                  <a:pt x="295" y="447"/>
                  <a:pt x="305" y="449"/>
                </a:cubicBezTo>
                <a:cubicBezTo>
                  <a:pt x="305" y="449"/>
                  <a:pt x="306" y="449"/>
                  <a:pt x="306" y="449"/>
                </a:cubicBezTo>
                <a:cubicBezTo>
                  <a:pt x="312" y="443"/>
                  <a:pt x="317" y="446"/>
                  <a:pt x="319" y="446"/>
                </a:cubicBezTo>
                <a:cubicBezTo>
                  <a:pt x="321" y="456"/>
                  <a:pt x="323" y="457"/>
                  <a:pt x="327" y="458"/>
                </a:cubicBezTo>
                <a:cubicBezTo>
                  <a:pt x="334" y="458"/>
                  <a:pt x="341" y="458"/>
                  <a:pt x="347" y="459"/>
                </a:cubicBezTo>
                <a:cubicBezTo>
                  <a:pt x="347" y="461"/>
                  <a:pt x="347" y="463"/>
                  <a:pt x="347" y="467"/>
                </a:cubicBezTo>
                <a:cubicBezTo>
                  <a:pt x="347" y="467"/>
                  <a:pt x="345" y="485"/>
                  <a:pt x="343" y="489"/>
                </a:cubicBezTo>
                <a:cubicBezTo>
                  <a:pt x="342" y="489"/>
                  <a:pt x="341" y="489"/>
                  <a:pt x="341" y="489"/>
                </a:cubicBezTo>
                <a:cubicBezTo>
                  <a:pt x="340" y="490"/>
                  <a:pt x="340" y="491"/>
                  <a:pt x="340" y="491"/>
                </a:cubicBezTo>
                <a:cubicBezTo>
                  <a:pt x="355" y="500"/>
                  <a:pt x="356" y="518"/>
                  <a:pt x="365" y="531"/>
                </a:cubicBezTo>
                <a:cubicBezTo>
                  <a:pt x="364" y="532"/>
                  <a:pt x="364" y="533"/>
                  <a:pt x="364" y="533"/>
                </a:cubicBezTo>
                <a:cubicBezTo>
                  <a:pt x="364" y="534"/>
                  <a:pt x="364" y="535"/>
                  <a:pt x="364" y="536"/>
                </a:cubicBezTo>
                <a:cubicBezTo>
                  <a:pt x="364" y="540"/>
                  <a:pt x="365" y="540"/>
                  <a:pt x="367" y="541"/>
                </a:cubicBezTo>
                <a:cubicBezTo>
                  <a:pt x="367" y="553"/>
                  <a:pt x="357" y="562"/>
                  <a:pt x="356" y="574"/>
                </a:cubicBezTo>
                <a:cubicBezTo>
                  <a:pt x="356" y="580"/>
                  <a:pt x="357" y="580"/>
                  <a:pt x="361" y="583"/>
                </a:cubicBezTo>
                <a:cubicBezTo>
                  <a:pt x="361" y="589"/>
                  <a:pt x="361" y="591"/>
                  <a:pt x="366" y="594"/>
                </a:cubicBezTo>
                <a:cubicBezTo>
                  <a:pt x="368" y="603"/>
                  <a:pt x="368" y="603"/>
                  <a:pt x="370" y="604"/>
                </a:cubicBezTo>
                <a:cubicBezTo>
                  <a:pt x="370" y="607"/>
                  <a:pt x="369" y="610"/>
                  <a:pt x="369" y="613"/>
                </a:cubicBezTo>
                <a:cubicBezTo>
                  <a:pt x="369" y="614"/>
                  <a:pt x="375" y="632"/>
                  <a:pt x="382" y="639"/>
                </a:cubicBezTo>
                <a:cubicBezTo>
                  <a:pt x="381" y="642"/>
                  <a:pt x="381" y="642"/>
                  <a:pt x="383" y="645"/>
                </a:cubicBezTo>
                <a:cubicBezTo>
                  <a:pt x="383" y="646"/>
                  <a:pt x="383" y="646"/>
                  <a:pt x="383" y="647"/>
                </a:cubicBezTo>
                <a:cubicBezTo>
                  <a:pt x="382" y="648"/>
                  <a:pt x="380" y="649"/>
                  <a:pt x="380" y="650"/>
                </a:cubicBezTo>
                <a:cubicBezTo>
                  <a:pt x="380" y="650"/>
                  <a:pt x="381" y="651"/>
                  <a:pt x="381" y="651"/>
                </a:cubicBezTo>
                <a:cubicBezTo>
                  <a:pt x="382" y="651"/>
                  <a:pt x="383" y="651"/>
                  <a:pt x="383" y="651"/>
                </a:cubicBezTo>
                <a:cubicBezTo>
                  <a:pt x="383" y="654"/>
                  <a:pt x="383" y="654"/>
                  <a:pt x="386" y="656"/>
                </a:cubicBezTo>
                <a:cubicBezTo>
                  <a:pt x="389" y="656"/>
                  <a:pt x="391" y="656"/>
                  <a:pt x="394" y="656"/>
                </a:cubicBezTo>
                <a:cubicBezTo>
                  <a:pt x="398" y="655"/>
                  <a:pt x="398" y="655"/>
                  <a:pt x="401" y="654"/>
                </a:cubicBezTo>
                <a:cubicBezTo>
                  <a:pt x="404" y="654"/>
                  <a:pt x="408" y="654"/>
                  <a:pt x="412" y="653"/>
                </a:cubicBezTo>
                <a:cubicBezTo>
                  <a:pt x="413" y="653"/>
                  <a:pt x="413" y="652"/>
                  <a:pt x="413" y="651"/>
                </a:cubicBezTo>
                <a:cubicBezTo>
                  <a:pt x="422" y="650"/>
                  <a:pt x="422" y="650"/>
                  <a:pt x="424" y="647"/>
                </a:cubicBezTo>
                <a:cubicBezTo>
                  <a:pt x="424" y="647"/>
                  <a:pt x="451" y="634"/>
                  <a:pt x="448" y="620"/>
                </a:cubicBezTo>
                <a:cubicBezTo>
                  <a:pt x="448" y="619"/>
                  <a:pt x="460" y="612"/>
                  <a:pt x="465" y="610"/>
                </a:cubicBezTo>
                <a:cubicBezTo>
                  <a:pt x="466" y="606"/>
                  <a:pt x="466" y="606"/>
                  <a:pt x="464" y="592"/>
                </a:cubicBezTo>
                <a:cubicBezTo>
                  <a:pt x="476" y="582"/>
                  <a:pt x="492" y="578"/>
                  <a:pt x="500" y="564"/>
                </a:cubicBezTo>
                <a:cubicBezTo>
                  <a:pt x="500" y="563"/>
                  <a:pt x="501" y="562"/>
                  <a:pt x="501" y="560"/>
                </a:cubicBezTo>
                <a:cubicBezTo>
                  <a:pt x="502" y="558"/>
                  <a:pt x="502" y="557"/>
                  <a:pt x="501" y="555"/>
                </a:cubicBezTo>
                <a:cubicBezTo>
                  <a:pt x="502" y="551"/>
                  <a:pt x="503" y="547"/>
                  <a:pt x="503" y="542"/>
                </a:cubicBezTo>
                <a:cubicBezTo>
                  <a:pt x="499" y="535"/>
                  <a:pt x="505" y="528"/>
                  <a:pt x="502" y="521"/>
                </a:cubicBezTo>
                <a:cubicBezTo>
                  <a:pt x="502" y="519"/>
                  <a:pt x="502" y="519"/>
                  <a:pt x="502" y="519"/>
                </a:cubicBezTo>
                <a:cubicBezTo>
                  <a:pt x="515" y="479"/>
                  <a:pt x="568" y="470"/>
                  <a:pt x="577" y="426"/>
                </a:cubicBezTo>
                <a:moveTo>
                  <a:pt x="133" y="516"/>
                </a:moveTo>
                <a:cubicBezTo>
                  <a:pt x="132" y="514"/>
                  <a:pt x="129" y="503"/>
                  <a:pt x="124" y="501"/>
                </a:cubicBezTo>
                <a:cubicBezTo>
                  <a:pt x="123" y="501"/>
                  <a:pt x="122" y="501"/>
                  <a:pt x="120" y="501"/>
                </a:cubicBezTo>
                <a:cubicBezTo>
                  <a:pt x="114" y="498"/>
                  <a:pt x="113" y="486"/>
                  <a:pt x="105" y="490"/>
                </a:cubicBezTo>
                <a:cubicBezTo>
                  <a:pt x="103" y="490"/>
                  <a:pt x="101" y="490"/>
                  <a:pt x="99" y="489"/>
                </a:cubicBezTo>
                <a:cubicBezTo>
                  <a:pt x="96" y="486"/>
                  <a:pt x="96" y="486"/>
                  <a:pt x="93" y="486"/>
                </a:cubicBezTo>
                <a:cubicBezTo>
                  <a:pt x="93" y="487"/>
                  <a:pt x="93" y="489"/>
                  <a:pt x="93" y="490"/>
                </a:cubicBezTo>
                <a:cubicBezTo>
                  <a:pt x="89" y="489"/>
                  <a:pt x="89" y="488"/>
                  <a:pt x="89" y="486"/>
                </a:cubicBezTo>
                <a:cubicBezTo>
                  <a:pt x="89" y="486"/>
                  <a:pt x="90" y="485"/>
                  <a:pt x="90" y="485"/>
                </a:cubicBezTo>
                <a:cubicBezTo>
                  <a:pt x="83" y="478"/>
                  <a:pt x="82" y="478"/>
                  <a:pt x="80" y="478"/>
                </a:cubicBezTo>
                <a:cubicBezTo>
                  <a:pt x="80" y="478"/>
                  <a:pt x="80" y="478"/>
                  <a:pt x="79" y="477"/>
                </a:cubicBezTo>
                <a:cubicBezTo>
                  <a:pt x="77" y="475"/>
                  <a:pt x="77" y="475"/>
                  <a:pt x="74" y="476"/>
                </a:cubicBezTo>
                <a:cubicBezTo>
                  <a:pt x="75" y="477"/>
                  <a:pt x="75" y="479"/>
                  <a:pt x="76" y="481"/>
                </a:cubicBezTo>
                <a:cubicBezTo>
                  <a:pt x="75" y="481"/>
                  <a:pt x="74" y="481"/>
                  <a:pt x="73" y="481"/>
                </a:cubicBezTo>
                <a:cubicBezTo>
                  <a:pt x="73" y="480"/>
                  <a:pt x="73" y="479"/>
                  <a:pt x="72" y="478"/>
                </a:cubicBezTo>
                <a:cubicBezTo>
                  <a:pt x="72" y="477"/>
                  <a:pt x="73" y="476"/>
                  <a:pt x="73" y="475"/>
                </a:cubicBezTo>
                <a:cubicBezTo>
                  <a:pt x="73" y="475"/>
                  <a:pt x="73" y="474"/>
                  <a:pt x="73" y="474"/>
                </a:cubicBezTo>
                <a:cubicBezTo>
                  <a:pt x="73" y="472"/>
                  <a:pt x="73" y="472"/>
                  <a:pt x="68" y="470"/>
                </a:cubicBezTo>
                <a:cubicBezTo>
                  <a:pt x="68" y="470"/>
                  <a:pt x="68" y="470"/>
                  <a:pt x="68" y="470"/>
                </a:cubicBezTo>
                <a:cubicBezTo>
                  <a:pt x="68" y="470"/>
                  <a:pt x="67" y="470"/>
                  <a:pt x="66" y="470"/>
                </a:cubicBezTo>
                <a:cubicBezTo>
                  <a:pt x="67" y="474"/>
                  <a:pt x="67" y="474"/>
                  <a:pt x="67" y="475"/>
                </a:cubicBezTo>
                <a:cubicBezTo>
                  <a:pt x="66" y="475"/>
                  <a:pt x="65" y="475"/>
                  <a:pt x="65" y="475"/>
                </a:cubicBezTo>
                <a:cubicBezTo>
                  <a:pt x="65" y="474"/>
                  <a:pt x="64" y="473"/>
                  <a:pt x="64" y="472"/>
                </a:cubicBezTo>
                <a:cubicBezTo>
                  <a:pt x="65" y="471"/>
                  <a:pt x="66" y="470"/>
                  <a:pt x="66" y="469"/>
                </a:cubicBezTo>
                <a:cubicBezTo>
                  <a:pt x="65" y="461"/>
                  <a:pt x="65" y="461"/>
                  <a:pt x="64" y="459"/>
                </a:cubicBezTo>
                <a:cubicBezTo>
                  <a:pt x="64" y="459"/>
                  <a:pt x="63" y="459"/>
                  <a:pt x="62" y="459"/>
                </a:cubicBezTo>
                <a:cubicBezTo>
                  <a:pt x="62" y="457"/>
                  <a:pt x="62" y="454"/>
                  <a:pt x="61" y="451"/>
                </a:cubicBezTo>
                <a:cubicBezTo>
                  <a:pt x="59" y="446"/>
                  <a:pt x="55" y="442"/>
                  <a:pt x="52" y="437"/>
                </a:cubicBezTo>
                <a:cubicBezTo>
                  <a:pt x="51" y="437"/>
                  <a:pt x="50" y="436"/>
                  <a:pt x="49" y="436"/>
                </a:cubicBezTo>
                <a:cubicBezTo>
                  <a:pt x="49" y="435"/>
                  <a:pt x="48" y="435"/>
                  <a:pt x="48" y="434"/>
                </a:cubicBezTo>
                <a:cubicBezTo>
                  <a:pt x="47" y="435"/>
                  <a:pt x="45" y="435"/>
                  <a:pt x="45" y="435"/>
                </a:cubicBezTo>
                <a:cubicBezTo>
                  <a:pt x="44" y="435"/>
                  <a:pt x="44" y="435"/>
                  <a:pt x="44" y="435"/>
                </a:cubicBezTo>
                <a:cubicBezTo>
                  <a:pt x="44" y="435"/>
                  <a:pt x="34" y="422"/>
                  <a:pt x="32" y="419"/>
                </a:cubicBezTo>
                <a:cubicBezTo>
                  <a:pt x="32" y="419"/>
                  <a:pt x="32" y="418"/>
                  <a:pt x="31" y="417"/>
                </a:cubicBezTo>
                <a:cubicBezTo>
                  <a:pt x="30" y="415"/>
                  <a:pt x="30" y="415"/>
                  <a:pt x="30" y="412"/>
                </a:cubicBezTo>
                <a:cubicBezTo>
                  <a:pt x="30" y="412"/>
                  <a:pt x="30" y="412"/>
                  <a:pt x="29" y="412"/>
                </a:cubicBezTo>
                <a:cubicBezTo>
                  <a:pt x="29" y="412"/>
                  <a:pt x="28" y="413"/>
                  <a:pt x="28" y="413"/>
                </a:cubicBezTo>
                <a:cubicBezTo>
                  <a:pt x="27" y="412"/>
                  <a:pt x="27" y="412"/>
                  <a:pt x="26" y="408"/>
                </a:cubicBezTo>
                <a:cubicBezTo>
                  <a:pt x="26" y="408"/>
                  <a:pt x="27" y="407"/>
                  <a:pt x="27" y="407"/>
                </a:cubicBezTo>
                <a:cubicBezTo>
                  <a:pt x="26" y="406"/>
                  <a:pt x="26" y="405"/>
                  <a:pt x="25" y="404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3" y="405"/>
                  <a:pt x="22" y="405"/>
                  <a:pt x="22" y="405"/>
                </a:cubicBezTo>
                <a:cubicBezTo>
                  <a:pt x="22" y="406"/>
                  <a:pt x="22" y="407"/>
                  <a:pt x="22" y="409"/>
                </a:cubicBezTo>
                <a:cubicBezTo>
                  <a:pt x="21" y="409"/>
                  <a:pt x="21" y="409"/>
                  <a:pt x="21" y="410"/>
                </a:cubicBezTo>
                <a:cubicBezTo>
                  <a:pt x="20" y="406"/>
                  <a:pt x="20" y="406"/>
                  <a:pt x="18" y="405"/>
                </a:cubicBezTo>
                <a:cubicBezTo>
                  <a:pt x="18" y="405"/>
                  <a:pt x="17" y="405"/>
                  <a:pt x="16" y="405"/>
                </a:cubicBezTo>
                <a:cubicBezTo>
                  <a:pt x="16" y="404"/>
                  <a:pt x="15" y="404"/>
                  <a:pt x="15" y="403"/>
                </a:cubicBezTo>
                <a:cubicBezTo>
                  <a:pt x="15" y="402"/>
                  <a:pt x="15" y="401"/>
                  <a:pt x="14" y="399"/>
                </a:cubicBezTo>
                <a:cubicBezTo>
                  <a:pt x="13" y="398"/>
                  <a:pt x="12" y="397"/>
                  <a:pt x="12" y="396"/>
                </a:cubicBezTo>
                <a:cubicBezTo>
                  <a:pt x="12" y="396"/>
                  <a:pt x="12" y="409"/>
                  <a:pt x="11" y="413"/>
                </a:cubicBezTo>
                <a:cubicBezTo>
                  <a:pt x="9" y="402"/>
                  <a:pt x="10" y="396"/>
                  <a:pt x="10" y="393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9" y="392"/>
                </a:cubicBezTo>
                <a:cubicBezTo>
                  <a:pt x="9" y="394"/>
                  <a:pt x="9" y="394"/>
                  <a:pt x="9" y="397"/>
                </a:cubicBezTo>
                <a:cubicBezTo>
                  <a:pt x="8" y="397"/>
                  <a:pt x="8" y="397"/>
                  <a:pt x="7" y="398"/>
                </a:cubicBezTo>
                <a:cubicBezTo>
                  <a:pt x="7" y="399"/>
                  <a:pt x="6" y="401"/>
                  <a:pt x="6" y="401"/>
                </a:cubicBezTo>
                <a:cubicBezTo>
                  <a:pt x="6" y="404"/>
                  <a:pt x="6" y="406"/>
                  <a:pt x="6" y="410"/>
                </a:cubicBezTo>
                <a:cubicBezTo>
                  <a:pt x="2" y="424"/>
                  <a:pt x="12" y="436"/>
                  <a:pt x="10" y="449"/>
                </a:cubicBezTo>
                <a:cubicBezTo>
                  <a:pt x="11" y="454"/>
                  <a:pt x="11" y="454"/>
                  <a:pt x="11" y="456"/>
                </a:cubicBezTo>
                <a:cubicBezTo>
                  <a:pt x="12" y="461"/>
                  <a:pt x="12" y="461"/>
                  <a:pt x="13" y="465"/>
                </a:cubicBezTo>
                <a:cubicBezTo>
                  <a:pt x="13" y="465"/>
                  <a:pt x="13" y="465"/>
                  <a:pt x="13" y="466"/>
                </a:cubicBezTo>
                <a:cubicBezTo>
                  <a:pt x="16" y="475"/>
                  <a:pt x="16" y="475"/>
                  <a:pt x="16" y="476"/>
                </a:cubicBezTo>
                <a:cubicBezTo>
                  <a:pt x="17" y="477"/>
                  <a:pt x="17" y="478"/>
                  <a:pt x="17" y="479"/>
                </a:cubicBezTo>
                <a:cubicBezTo>
                  <a:pt x="17" y="479"/>
                  <a:pt x="18" y="484"/>
                  <a:pt x="21" y="492"/>
                </a:cubicBezTo>
                <a:cubicBezTo>
                  <a:pt x="21" y="493"/>
                  <a:pt x="21" y="493"/>
                  <a:pt x="22" y="494"/>
                </a:cubicBezTo>
                <a:cubicBezTo>
                  <a:pt x="25" y="502"/>
                  <a:pt x="28" y="509"/>
                  <a:pt x="32" y="517"/>
                </a:cubicBezTo>
                <a:cubicBezTo>
                  <a:pt x="32" y="518"/>
                  <a:pt x="32" y="519"/>
                  <a:pt x="33" y="520"/>
                </a:cubicBezTo>
                <a:cubicBezTo>
                  <a:pt x="38" y="531"/>
                  <a:pt x="50" y="555"/>
                  <a:pt x="61" y="564"/>
                </a:cubicBezTo>
                <a:cubicBezTo>
                  <a:pt x="64" y="567"/>
                  <a:pt x="66" y="571"/>
                  <a:pt x="68" y="575"/>
                </a:cubicBezTo>
                <a:cubicBezTo>
                  <a:pt x="69" y="576"/>
                  <a:pt x="70" y="577"/>
                  <a:pt x="70" y="578"/>
                </a:cubicBezTo>
                <a:cubicBezTo>
                  <a:pt x="70" y="579"/>
                  <a:pt x="70" y="579"/>
                  <a:pt x="70" y="579"/>
                </a:cubicBezTo>
                <a:cubicBezTo>
                  <a:pt x="71" y="579"/>
                  <a:pt x="71" y="579"/>
                  <a:pt x="72" y="580"/>
                </a:cubicBezTo>
                <a:cubicBezTo>
                  <a:pt x="72" y="581"/>
                  <a:pt x="72" y="581"/>
                  <a:pt x="73" y="582"/>
                </a:cubicBezTo>
                <a:cubicBezTo>
                  <a:pt x="73" y="582"/>
                  <a:pt x="73" y="582"/>
                  <a:pt x="73" y="583"/>
                </a:cubicBezTo>
                <a:cubicBezTo>
                  <a:pt x="75" y="586"/>
                  <a:pt x="75" y="586"/>
                  <a:pt x="76" y="587"/>
                </a:cubicBezTo>
                <a:cubicBezTo>
                  <a:pt x="76" y="587"/>
                  <a:pt x="76" y="587"/>
                  <a:pt x="76" y="587"/>
                </a:cubicBezTo>
                <a:cubicBezTo>
                  <a:pt x="77" y="588"/>
                  <a:pt x="77" y="588"/>
                  <a:pt x="78" y="590"/>
                </a:cubicBezTo>
                <a:cubicBezTo>
                  <a:pt x="78" y="590"/>
                  <a:pt x="79" y="591"/>
                  <a:pt x="79" y="591"/>
                </a:cubicBezTo>
                <a:cubicBezTo>
                  <a:pt x="79" y="592"/>
                  <a:pt x="79" y="592"/>
                  <a:pt x="79" y="592"/>
                </a:cubicBezTo>
                <a:cubicBezTo>
                  <a:pt x="79" y="592"/>
                  <a:pt x="80" y="592"/>
                  <a:pt x="80" y="592"/>
                </a:cubicBezTo>
                <a:cubicBezTo>
                  <a:pt x="81" y="594"/>
                  <a:pt x="81" y="595"/>
                  <a:pt x="83" y="597"/>
                </a:cubicBezTo>
                <a:cubicBezTo>
                  <a:pt x="83" y="597"/>
                  <a:pt x="84" y="598"/>
                  <a:pt x="84" y="598"/>
                </a:cubicBezTo>
                <a:cubicBezTo>
                  <a:pt x="84" y="598"/>
                  <a:pt x="84" y="599"/>
                  <a:pt x="85" y="599"/>
                </a:cubicBezTo>
                <a:cubicBezTo>
                  <a:pt x="87" y="602"/>
                  <a:pt x="89" y="606"/>
                  <a:pt x="92" y="609"/>
                </a:cubicBezTo>
                <a:cubicBezTo>
                  <a:pt x="92" y="609"/>
                  <a:pt x="100" y="619"/>
                  <a:pt x="102" y="622"/>
                </a:cubicBezTo>
                <a:cubicBezTo>
                  <a:pt x="103" y="622"/>
                  <a:pt x="103" y="623"/>
                  <a:pt x="103" y="623"/>
                </a:cubicBezTo>
                <a:cubicBezTo>
                  <a:pt x="110" y="630"/>
                  <a:pt x="117" y="637"/>
                  <a:pt x="123" y="644"/>
                </a:cubicBezTo>
                <a:cubicBezTo>
                  <a:pt x="124" y="645"/>
                  <a:pt x="124" y="645"/>
                  <a:pt x="126" y="647"/>
                </a:cubicBezTo>
                <a:cubicBezTo>
                  <a:pt x="126" y="647"/>
                  <a:pt x="127" y="648"/>
                  <a:pt x="127" y="648"/>
                </a:cubicBezTo>
                <a:cubicBezTo>
                  <a:pt x="148" y="666"/>
                  <a:pt x="148" y="666"/>
                  <a:pt x="152" y="669"/>
                </a:cubicBezTo>
                <a:cubicBezTo>
                  <a:pt x="156" y="672"/>
                  <a:pt x="160" y="675"/>
                  <a:pt x="165" y="678"/>
                </a:cubicBezTo>
                <a:cubicBezTo>
                  <a:pt x="165" y="678"/>
                  <a:pt x="165" y="678"/>
                  <a:pt x="165" y="678"/>
                </a:cubicBezTo>
                <a:cubicBezTo>
                  <a:pt x="156" y="672"/>
                  <a:pt x="156" y="672"/>
                  <a:pt x="156" y="672"/>
                </a:cubicBezTo>
                <a:cubicBezTo>
                  <a:pt x="157" y="672"/>
                  <a:pt x="157" y="672"/>
                  <a:pt x="157" y="672"/>
                </a:cubicBezTo>
                <a:cubicBezTo>
                  <a:pt x="158" y="673"/>
                  <a:pt x="159" y="674"/>
                  <a:pt x="161" y="675"/>
                </a:cubicBezTo>
                <a:cubicBezTo>
                  <a:pt x="161" y="675"/>
                  <a:pt x="161" y="676"/>
                  <a:pt x="162" y="676"/>
                </a:cubicBezTo>
                <a:cubicBezTo>
                  <a:pt x="163" y="677"/>
                  <a:pt x="165" y="678"/>
                  <a:pt x="167" y="680"/>
                </a:cubicBezTo>
                <a:cubicBezTo>
                  <a:pt x="169" y="681"/>
                  <a:pt x="169" y="681"/>
                  <a:pt x="178" y="687"/>
                </a:cubicBezTo>
                <a:cubicBezTo>
                  <a:pt x="177" y="686"/>
                  <a:pt x="175" y="685"/>
                  <a:pt x="174" y="685"/>
                </a:cubicBezTo>
                <a:cubicBezTo>
                  <a:pt x="174" y="684"/>
                  <a:pt x="174" y="684"/>
                  <a:pt x="173" y="684"/>
                </a:cubicBezTo>
                <a:cubicBezTo>
                  <a:pt x="172" y="683"/>
                  <a:pt x="172" y="683"/>
                  <a:pt x="171" y="683"/>
                </a:cubicBezTo>
                <a:cubicBezTo>
                  <a:pt x="172" y="683"/>
                  <a:pt x="172" y="683"/>
                  <a:pt x="172" y="683"/>
                </a:cubicBezTo>
                <a:cubicBezTo>
                  <a:pt x="173" y="684"/>
                  <a:pt x="174" y="684"/>
                  <a:pt x="175" y="685"/>
                </a:cubicBezTo>
                <a:cubicBezTo>
                  <a:pt x="177" y="686"/>
                  <a:pt x="180" y="688"/>
                  <a:pt x="182" y="689"/>
                </a:cubicBezTo>
                <a:cubicBezTo>
                  <a:pt x="181" y="689"/>
                  <a:pt x="179" y="688"/>
                  <a:pt x="178" y="687"/>
                </a:cubicBezTo>
                <a:cubicBezTo>
                  <a:pt x="179" y="688"/>
                  <a:pt x="180" y="688"/>
                  <a:pt x="181" y="689"/>
                </a:cubicBezTo>
                <a:cubicBezTo>
                  <a:pt x="186" y="692"/>
                  <a:pt x="191" y="695"/>
                  <a:pt x="196" y="698"/>
                </a:cubicBezTo>
                <a:cubicBezTo>
                  <a:pt x="197" y="698"/>
                  <a:pt x="197" y="698"/>
                  <a:pt x="198" y="699"/>
                </a:cubicBezTo>
                <a:cubicBezTo>
                  <a:pt x="199" y="700"/>
                  <a:pt x="201" y="700"/>
                  <a:pt x="202" y="701"/>
                </a:cubicBezTo>
                <a:cubicBezTo>
                  <a:pt x="203" y="701"/>
                  <a:pt x="203" y="701"/>
                  <a:pt x="203" y="702"/>
                </a:cubicBezTo>
                <a:cubicBezTo>
                  <a:pt x="207" y="703"/>
                  <a:pt x="210" y="705"/>
                  <a:pt x="213" y="706"/>
                </a:cubicBezTo>
                <a:cubicBezTo>
                  <a:pt x="214" y="707"/>
                  <a:pt x="214" y="707"/>
                  <a:pt x="214" y="707"/>
                </a:cubicBezTo>
                <a:cubicBezTo>
                  <a:pt x="215" y="707"/>
                  <a:pt x="215" y="707"/>
                  <a:pt x="215" y="707"/>
                </a:cubicBezTo>
                <a:cubicBezTo>
                  <a:pt x="215" y="708"/>
                  <a:pt x="215" y="708"/>
                  <a:pt x="215" y="708"/>
                </a:cubicBezTo>
                <a:cubicBezTo>
                  <a:pt x="219" y="709"/>
                  <a:pt x="219" y="709"/>
                  <a:pt x="220" y="710"/>
                </a:cubicBezTo>
                <a:cubicBezTo>
                  <a:pt x="221" y="710"/>
                  <a:pt x="221" y="710"/>
                  <a:pt x="221" y="710"/>
                </a:cubicBezTo>
                <a:cubicBezTo>
                  <a:pt x="228" y="713"/>
                  <a:pt x="237" y="717"/>
                  <a:pt x="237" y="717"/>
                </a:cubicBezTo>
                <a:cubicBezTo>
                  <a:pt x="237" y="717"/>
                  <a:pt x="238" y="717"/>
                  <a:pt x="238" y="717"/>
                </a:cubicBezTo>
                <a:cubicBezTo>
                  <a:pt x="240" y="718"/>
                  <a:pt x="240" y="718"/>
                  <a:pt x="243" y="719"/>
                </a:cubicBezTo>
                <a:cubicBezTo>
                  <a:pt x="243" y="719"/>
                  <a:pt x="243" y="719"/>
                  <a:pt x="245" y="719"/>
                </a:cubicBezTo>
                <a:cubicBezTo>
                  <a:pt x="245" y="719"/>
                  <a:pt x="245" y="719"/>
                  <a:pt x="245" y="719"/>
                </a:cubicBezTo>
                <a:cubicBezTo>
                  <a:pt x="241" y="717"/>
                  <a:pt x="241" y="717"/>
                  <a:pt x="239" y="717"/>
                </a:cubicBezTo>
                <a:cubicBezTo>
                  <a:pt x="238" y="717"/>
                  <a:pt x="238" y="716"/>
                  <a:pt x="236" y="716"/>
                </a:cubicBezTo>
                <a:cubicBezTo>
                  <a:pt x="236" y="716"/>
                  <a:pt x="230" y="713"/>
                  <a:pt x="227" y="712"/>
                </a:cubicBezTo>
                <a:cubicBezTo>
                  <a:pt x="226" y="712"/>
                  <a:pt x="226" y="712"/>
                  <a:pt x="225" y="711"/>
                </a:cubicBezTo>
                <a:cubicBezTo>
                  <a:pt x="218" y="708"/>
                  <a:pt x="218" y="708"/>
                  <a:pt x="217" y="707"/>
                </a:cubicBezTo>
                <a:cubicBezTo>
                  <a:pt x="217" y="707"/>
                  <a:pt x="216" y="707"/>
                  <a:pt x="215" y="706"/>
                </a:cubicBezTo>
                <a:cubicBezTo>
                  <a:pt x="214" y="706"/>
                  <a:pt x="212" y="705"/>
                  <a:pt x="210" y="704"/>
                </a:cubicBezTo>
                <a:cubicBezTo>
                  <a:pt x="210" y="704"/>
                  <a:pt x="209" y="704"/>
                  <a:pt x="209" y="703"/>
                </a:cubicBezTo>
                <a:cubicBezTo>
                  <a:pt x="209" y="703"/>
                  <a:pt x="209" y="704"/>
                  <a:pt x="208" y="703"/>
                </a:cubicBezTo>
                <a:cubicBezTo>
                  <a:pt x="203" y="700"/>
                  <a:pt x="196" y="695"/>
                  <a:pt x="196" y="695"/>
                </a:cubicBezTo>
                <a:cubicBezTo>
                  <a:pt x="195" y="695"/>
                  <a:pt x="194" y="694"/>
                  <a:pt x="194" y="694"/>
                </a:cubicBezTo>
                <a:cubicBezTo>
                  <a:pt x="193" y="694"/>
                  <a:pt x="193" y="694"/>
                  <a:pt x="192" y="693"/>
                </a:cubicBezTo>
                <a:cubicBezTo>
                  <a:pt x="190" y="692"/>
                  <a:pt x="187" y="691"/>
                  <a:pt x="184" y="689"/>
                </a:cubicBezTo>
                <a:cubicBezTo>
                  <a:pt x="184" y="689"/>
                  <a:pt x="184" y="689"/>
                  <a:pt x="183" y="688"/>
                </a:cubicBezTo>
                <a:cubicBezTo>
                  <a:pt x="182" y="688"/>
                  <a:pt x="181" y="687"/>
                  <a:pt x="180" y="686"/>
                </a:cubicBezTo>
                <a:cubicBezTo>
                  <a:pt x="181" y="686"/>
                  <a:pt x="181" y="686"/>
                  <a:pt x="182" y="686"/>
                </a:cubicBezTo>
                <a:cubicBezTo>
                  <a:pt x="180" y="685"/>
                  <a:pt x="178" y="684"/>
                  <a:pt x="176" y="682"/>
                </a:cubicBezTo>
                <a:cubicBezTo>
                  <a:pt x="173" y="680"/>
                  <a:pt x="171" y="678"/>
                  <a:pt x="168" y="676"/>
                </a:cubicBezTo>
                <a:cubicBezTo>
                  <a:pt x="168" y="675"/>
                  <a:pt x="168" y="675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7" y="675"/>
                </a:cubicBezTo>
                <a:cubicBezTo>
                  <a:pt x="165" y="675"/>
                  <a:pt x="165" y="675"/>
                  <a:pt x="161" y="671"/>
                </a:cubicBezTo>
                <a:cubicBezTo>
                  <a:pt x="160" y="671"/>
                  <a:pt x="159" y="670"/>
                  <a:pt x="158" y="669"/>
                </a:cubicBezTo>
                <a:cubicBezTo>
                  <a:pt x="158" y="669"/>
                  <a:pt x="158" y="669"/>
                  <a:pt x="160" y="670"/>
                </a:cubicBezTo>
                <a:cubicBezTo>
                  <a:pt x="161" y="670"/>
                  <a:pt x="161" y="671"/>
                  <a:pt x="162" y="671"/>
                </a:cubicBezTo>
                <a:cubicBezTo>
                  <a:pt x="162" y="671"/>
                  <a:pt x="163" y="671"/>
                  <a:pt x="163" y="671"/>
                </a:cubicBezTo>
                <a:cubicBezTo>
                  <a:pt x="162" y="670"/>
                  <a:pt x="162" y="670"/>
                  <a:pt x="161" y="670"/>
                </a:cubicBezTo>
                <a:cubicBezTo>
                  <a:pt x="161" y="669"/>
                  <a:pt x="161" y="669"/>
                  <a:pt x="159" y="668"/>
                </a:cubicBezTo>
                <a:cubicBezTo>
                  <a:pt x="158" y="667"/>
                  <a:pt x="158" y="667"/>
                  <a:pt x="154" y="663"/>
                </a:cubicBezTo>
                <a:cubicBezTo>
                  <a:pt x="153" y="663"/>
                  <a:pt x="153" y="662"/>
                  <a:pt x="152" y="662"/>
                </a:cubicBezTo>
                <a:cubicBezTo>
                  <a:pt x="152" y="662"/>
                  <a:pt x="153" y="662"/>
                  <a:pt x="153" y="662"/>
                </a:cubicBezTo>
                <a:cubicBezTo>
                  <a:pt x="154" y="662"/>
                  <a:pt x="154" y="662"/>
                  <a:pt x="154" y="661"/>
                </a:cubicBezTo>
                <a:cubicBezTo>
                  <a:pt x="155" y="661"/>
                  <a:pt x="155" y="661"/>
                  <a:pt x="157" y="662"/>
                </a:cubicBezTo>
                <a:cubicBezTo>
                  <a:pt x="155" y="660"/>
                  <a:pt x="153" y="657"/>
                  <a:pt x="152" y="655"/>
                </a:cubicBezTo>
                <a:cubicBezTo>
                  <a:pt x="151" y="653"/>
                  <a:pt x="151" y="653"/>
                  <a:pt x="151" y="653"/>
                </a:cubicBezTo>
                <a:cubicBezTo>
                  <a:pt x="150" y="653"/>
                  <a:pt x="149" y="652"/>
                  <a:pt x="148" y="651"/>
                </a:cubicBezTo>
                <a:cubicBezTo>
                  <a:pt x="148" y="651"/>
                  <a:pt x="148" y="651"/>
                  <a:pt x="147" y="651"/>
                </a:cubicBezTo>
                <a:cubicBezTo>
                  <a:pt x="147" y="650"/>
                  <a:pt x="146" y="650"/>
                  <a:pt x="145" y="648"/>
                </a:cubicBezTo>
                <a:cubicBezTo>
                  <a:pt x="142" y="646"/>
                  <a:pt x="139" y="645"/>
                  <a:pt x="137" y="643"/>
                </a:cubicBezTo>
                <a:cubicBezTo>
                  <a:pt x="138" y="643"/>
                  <a:pt x="138" y="643"/>
                  <a:pt x="139" y="643"/>
                </a:cubicBezTo>
                <a:cubicBezTo>
                  <a:pt x="145" y="646"/>
                  <a:pt x="145" y="646"/>
                  <a:pt x="146" y="644"/>
                </a:cubicBezTo>
                <a:cubicBezTo>
                  <a:pt x="137" y="630"/>
                  <a:pt x="137" y="628"/>
                  <a:pt x="137" y="627"/>
                </a:cubicBezTo>
                <a:cubicBezTo>
                  <a:pt x="138" y="628"/>
                  <a:pt x="139" y="630"/>
                  <a:pt x="140" y="631"/>
                </a:cubicBezTo>
                <a:cubicBezTo>
                  <a:pt x="137" y="619"/>
                  <a:pt x="125" y="611"/>
                  <a:pt x="127" y="597"/>
                </a:cubicBezTo>
                <a:cubicBezTo>
                  <a:pt x="128" y="597"/>
                  <a:pt x="129" y="597"/>
                  <a:pt x="130" y="597"/>
                </a:cubicBezTo>
                <a:cubicBezTo>
                  <a:pt x="130" y="596"/>
                  <a:pt x="131" y="594"/>
                  <a:pt x="131" y="593"/>
                </a:cubicBezTo>
                <a:cubicBezTo>
                  <a:pt x="133" y="594"/>
                  <a:pt x="136" y="594"/>
                  <a:pt x="138" y="594"/>
                </a:cubicBezTo>
                <a:cubicBezTo>
                  <a:pt x="138" y="593"/>
                  <a:pt x="138" y="592"/>
                  <a:pt x="137" y="591"/>
                </a:cubicBezTo>
                <a:cubicBezTo>
                  <a:pt x="138" y="590"/>
                  <a:pt x="138" y="590"/>
                  <a:pt x="138" y="590"/>
                </a:cubicBezTo>
                <a:cubicBezTo>
                  <a:pt x="137" y="585"/>
                  <a:pt x="137" y="585"/>
                  <a:pt x="137" y="584"/>
                </a:cubicBezTo>
                <a:cubicBezTo>
                  <a:pt x="137" y="583"/>
                  <a:pt x="138" y="583"/>
                  <a:pt x="138" y="583"/>
                </a:cubicBezTo>
                <a:cubicBezTo>
                  <a:pt x="136" y="579"/>
                  <a:pt x="136" y="578"/>
                  <a:pt x="136" y="575"/>
                </a:cubicBezTo>
                <a:cubicBezTo>
                  <a:pt x="136" y="575"/>
                  <a:pt x="136" y="575"/>
                  <a:pt x="136" y="575"/>
                </a:cubicBezTo>
                <a:cubicBezTo>
                  <a:pt x="136" y="572"/>
                  <a:pt x="134" y="569"/>
                  <a:pt x="133" y="566"/>
                </a:cubicBezTo>
                <a:cubicBezTo>
                  <a:pt x="133" y="566"/>
                  <a:pt x="133" y="566"/>
                  <a:pt x="133" y="564"/>
                </a:cubicBezTo>
                <a:cubicBezTo>
                  <a:pt x="133" y="561"/>
                  <a:pt x="132" y="559"/>
                  <a:pt x="131" y="557"/>
                </a:cubicBezTo>
                <a:cubicBezTo>
                  <a:pt x="131" y="557"/>
                  <a:pt x="131" y="556"/>
                  <a:pt x="130" y="555"/>
                </a:cubicBezTo>
                <a:cubicBezTo>
                  <a:pt x="130" y="554"/>
                  <a:pt x="130" y="554"/>
                  <a:pt x="129" y="553"/>
                </a:cubicBezTo>
                <a:cubicBezTo>
                  <a:pt x="129" y="552"/>
                  <a:pt x="129" y="552"/>
                  <a:pt x="128" y="550"/>
                </a:cubicBezTo>
                <a:cubicBezTo>
                  <a:pt x="127" y="548"/>
                  <a:pt x="126" y="545"/>
                  <a:pt x="126" y="543"/>
                </a:cubicBezTo>
                <a:cubicBezTo>
                  <a:pt x="126" y="543"/>
                  <a:pt x="126" y="543"/>
                  <a:pt x="129" y="535"/>
                </a:cubicBezTo>
                <a:cubicBezTo>
                  <a:pt x="129" y="534"/>
                  <a:pt x="130" y="534"/>
                  <a:pt x="130" y="534"/>
                </a:cubicBezTo>
                <a:cubicBezTo>
                  <a:pt x="130" y="533"/>
                  <a:pt x="131" y="533"/>
                  <a:pt x="131" y="532"/>
                </a:cubicBezTo>
                <a:cubicBezTo>
                  <a:pt x="131" y="532"/>
                  <a:pt x="132" y="525"/>
                  <a:pt x="133" y="522"/>
                </a:cubicBezTo>
                <a:cubicBezTo>
                  <a:pt x="134" y="519"/>
                  <a:pt x="134" y="519"/>
                  <a:pt x="133" y="516"/>
                </a:cubicBezTo>
                <a:moveTo>
                  <a:pt x="19" y="357"/>
                </a:moveTo>
                <a:cubicBezTo>
                  <a:pt x="20" y="357"/>
                  <a:pt x="20" y="357"/>
                  <a:pt x="20" y="357"/>
                </a:cubicBezTo>
                <a:cubicBezTo>
                  <a:pt x="19" y="357"/>
                  <a:pt x="19" y="356"/>
                  <a:pt x="19" y="356"/>
                </a:cubicBezTo>
                <a:cubicBezTo>
                  <a:pt x="19" y="355"/>
                  <a:pt x="19" y="353"/>
                  <a:pt x="19" y="352"/>
                </a:cubicBezTo>
                <a:cubicBezTo>
                  <a:pt x="17" y="353"/>
                  <a:pt x="17" y="353"/>
                  <a:pt x="17" y="353"/>
                </a:cubicBezTo>
                <a:cubicBezTo>
                  <a:pt x="16" y="353"/>
                  <a:pt x="16" y="353"/>
                  <a:pt x="16" y="353"/>
                </a:cubicBezTo>
                <a:cubicBezTo>
                  <a:pt x="16" y="352"/>
                  <a:pt x="16" y="352"/>
                  <a:pt x="15" y="351"/>
                </a:cubicBezTo>
                <a:cubicBezTo>
                  <a:pt x="15" y="351"/>
                  <a:pt x="15" y="351"/>
                  <a:pt x="15" y="351"/>
                </a:cubicBezTo>
                <a:cubicBezTo>
                  <a:pt x="14" y="352"/>
                  <a:pt x="14" y="353"/>
                  <a:pt x="14" y="353"/>
                </a:cubicBezTo>
                <a:cubicBezTo>
                  <a:pt x="13" y="353"/>
                  <a:pt x="13" y="353"/>
                  <a:pt x="13" y="353"/>
                </a:cubicBezTo>
                <a:cubicBezTo>
                  <a:pt x="13" y="353"/>
                  <a:pt x="13" y="353"/>
                  <a:pt x="12" y="352"/>
                </a:cubicBezTo>
                <a:cubicBezTo>
                  <a:pt x="12" y="351"/>
                  <a:pt x="12" y="351"/>
                  <a:pt x="12" y="351"/>
                </a:cubicBezTo>
                <a:cubicBezTo>
                  <a:pt x="12" y="350"/>
                  <a:pt x="12" y="350"/>
                  <a:pt x="11" y="349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0" y="348"/>
                  <a:pt x="10" y="348"/>
                  <a:pt x="10" y="348"/>
                </a:cubicBezTo>
                <a:cubicBezTo>
                  <a:pt x="10" y="348"/>
                  <a:pt x="10" y="347"/>
                  <a:pt x="9" y="347"/>
                </a:cubicBezTo>
                <a:cubicBezTo>
                  <a:pt x="9" y="347"/>
                  <a:pt x="9" y="347"/>
                  <a:pt x="8" y="348"/>
                </a:cubicBezTo>
                <a:cubicBezTo>
                  <a:pt x="8" y="350"/>
                  <a:pt x="8" y="353"/>
                  <a:pt x="8" y="355"/>
                </a:cubicBezTo>
                <a:cubicBezTo>
                  <a:pt x="8" y="359"/>
                  <a:pt x="8" y="360"/>
                  <a:pt x="8" y="360"/>
                </a:cubicBezTo>
                <a:cubicBezTo>
                  <a:pt x="9" y="360"/>
                  <a:pt x="9" y="360"/>
                  <a:pt x="9" y="360"/>
                </a:cubicBezTo>
                <a:cubicBezTo>
                  <a:pt x="9" y="360"/>
                  <a:pt x="9" y="360"/>
                  <a:pt x="10" y="358"/>
                </a:cubicBezTo>
                <a:cubicBezTo>
                  <a:pt x="10" y="357"/>
                  <a:pt x="11" y="357"/>
                  <a:pt x="11" y="357"/>
                </a:cubicBezTo>
                <a:cubicBezTo>
                  <a:pt x="11" y="357"/>
                  <a:pt x="11" y="357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7"/>
                  <a:pt x="12" y="357"/>
                  <a:pt x="13" y="358"/>
                </a:cubicBezTo>
                <a:cubicBezTo>
                  <a:pt x="14" y="358"/>
                  <a:pt x="15" y="357"/>
                  <a:pt x="15" y="357"/>
                </a:cubicBezTo>
                <a:cubicBezTo>
                  <a:pt x="16" y="357"/>
                  <a:pt x="16" y="357"/>
                  <a:pt x="16" y="357"/>
                </a:cubicBezTo>
                <a:cubicBezTo>
                  <a:pt x="17" y="358"/>
                  <a:pt x="18" y="358"/>
                  <a:pt x="18" y="358"/>
                </a:cubicBezTo>
                <a:cubicBezTo>
                  <a:pt x="19" y="358"/>
                  <a:pt x="19" y="358"/>
                  <a:pt x="19" y="358"/>
                </a:cubicBezTo>
                <a:cubicBezTo>
                  <a:pt x="19" y="358"/>
                  <a:pt x="19" y="358"/>
                  <a:pt x="19" y="357"/>
                </a:cubicBezTo>
                <a:moveTo>
                  <a:pt x="4" y="358"/>
                </a:moveTo>
                <a:cubicBezTo>
                  <a:pt x="4" y="357"/>
                  <a:pt x="4" y="355"/>
                  <a:pt x="4" y="355"/>
                </a:cubicBezTo>
                <a:cubicBezTo>
                  <a:pt x="4" y="354"/>
                  <a:pt x="4" y="354"/>
                  <a:pt x="4" y="354"/>
                </a:cubicBezTo>
                <a:cubicBezTo>
                  <a:pt x="4" y="354"/>
                  <a:pt x="4" y="353"/>
                  <a:pt x="4" y="353"/>
                </a:cubicBezTo>
                <a:cubicBezTo>
                  <a:pt x="4" y="353"/>
                  <a:pt x="4" y="353"/>
                  <a:pt x="4" y="353"/>
                </a:cubicBezTo>
                <a:cubicBezTo>
                  <a:pt x="3" y="353"/>
                  <a:pt x="3" y="352"/>
                  <a:pt x="3" y="352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4" y="357"/>
                  <a:pt x="4" y="357"/>
                </a:cubicBezTo>
                <a:cubicBezTo>
                  <a:pt x="4" y="358"/>
                  <a:pt x="4" y="359"/>
                  <a:pt x="4" y="360"/>
                </a:cubicBezTo>
                <a:cubicBezTo>
                  <a:pt x="4" y="360"/>
                  <a:pt x="4" y="360"/>
                  <a:pt x="4" y="360"/>
                </a:cubicBezTo>
                <a:cubicBezTo>
                  <a:pt x="4" y="360"/>
                  <a:pt x="4" y="360"/>
                  <a:pt x="4" y="358"/>
                </a:cubicBezTo>
                <a:moveTo>
                  <a:pt x="4" y="343"/>
                </a:moveTo>
                <a:cubicBezTo>
                  <a:pt x="5" y="343"/>
                  <a:pt x="6" y="343"/>
                  <a:pt x="7" y="343"/>
                </a:cubicBezTo>
                <a:cubicBezTo>
                  <a:pt x="7" y="342"/>
                  <a:pt x="7" y="336"/>
                  <a:pt x="6" y="335"/>
                </a:cubicBezTo>
                <a:cubicBezTo>
                  <a:pt x="6" y="335"/>
                  <a:pt x="6" y="335"/>
                  <a:pt x="6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4" y="327"/>
                </a:cubicBezTo>
                <a:cubicBezTo>
                  <a:pt x="4" y="325"/>
                  <a:pt x="4" y="325"/>
                  <a:pt x="4" y="324"/>
                </a:cubicBezTo>
                <a:cubicBezTo>
                  <a:pt x="5" y="323"/>
                  <a:pt x="5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4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2" y="331"/>
                  <a:pt x="3" y="332"/>
                </a:cubicBezTo>
                <a:cubicBezTo>
                  <a:pt x="3" y="331"/>
                  <a:pt x="3" y="330"/>
                  <a:pt x="3" y="329"/>
                </a:cubicBezTo>
                <a:cubicBezTo>
                  <a:pt x="4" y="329"/>
                  <a:pt x="3" y="332"/>
                  <a:pt x="3" y="334"/>
                </a:cubicBezTo>
                <a:cubicBezTo>
                  <a:pt x="3" y="335"/>
                  <a:pt x="3" y="337"/>
                  <a:pt x="4" y="337"/>
                </a:cubicBezTo>
                <a:cubicBezTo>
                  <a:pt x="4" y="337"/>
                  <a:pt x="4" y="337"/>
                  <a:pt x="4" y="337"/>
                </a:cubicBezTo>
                <a:cubicBezTo>
                  <a:pt x="4" y="337"/>
                  <a:pt x="4" y="337"/>
                  <a:pt x="4" y="339"/>
                </a:cubicBezTo>
                <a:cubicBezTo>
                  <a:pt x="4" y="339"/>
                  <a:pt x="4" y="342"/>
                  <a:pt x="4" y="343"/>
                </a:cubicBezTo>
                <a:moveTo>
                  <a:pt x="287" y="80"/>
                </a:moveTo>
                <a:cubicBezTo>
                  <a:pt x="287" y="79"/>
                  <a:pt x="288" y="78"/>
                  <a:pt x="289" y="77"/>
                </a:cubicBezTo>
                <a:cubicBezTo>
                  <a:pt x="289" y="76"/>
                  <a:pt x="289" y="76"/>
                  <a:pt x="289" y="75"/>
                </a:cubicBezTo>
                <a:cubicBezTo>
                  <a:pt x="288" y="75"/>
                  <a:pt x="288" y="75"/>
                  <a:pt x="287" y="74"/>
                </a:cubicBezTo>
                <a:cubicBezTo>
                  <a:pt x="289" y="71"/>
                  <a:pt x="289" y="71"/>
                  <a:pt x="290" y="70"/>
                </a:cubicBezTo>
                <a:cubicBezTo>
                  <a:pt x="289" y="70"/>
                  <a:pt x="288" y="70"/>
                  <a:pt x="287" y="70"/>
                </a:cubicBezTo>
                <a:cubicBezTo>
                  <a:pt x="286" y="70"/>
                  <a:pt x="286" y="70"/>
                  <a:pt x="286" y="70"/>
                </a:cubicBezTo>
                <a:cubicBezTo>
                  <a:pt x="284" y="70"/>
                  <a:pt x="282" y="72"/>
                  <a:pt x="280" y="72"/>
                </a:cubicBezTo>
                <a:cubicBezTo>
                  <a:pt x="279" y="72"/>
                  <a:pt x="279" y="72"/>
                  <a:pt x="278" y="72"/>
                </a:cubicBezTo>
                <a:cubicBezTo>
                  <a:pt x="278" y="71"/>
                  <a:pt x="277" y="71"/>
                  <a:pt x="276" y="71"/>
                </a:cubicBezTo>
                <a:cubicBezTo>
                  <a:pt x="274" y="71"/>
                  <a:pt x="272" y="73"/>
                  <a:pt x="270" y="73"/>
                </a:cubicBezTo>
                <a:cubicBezTo>
                  <a:pt x="270" y="73"/>
                  <a:pt x="269" y="73"/>
                  <a:pt x="268" y="73"/>
                </a:cubicBezTo>
                <a:cubicBezTo>
                  <a:pt x="268" y="72"/>
                  <a:pt x="269" y="72"/>
                  <a:pt x="269" y="71"/>
                </a:cubicBezTo>
                <a:cubicBezTo>
                  <a:pt x="269" y="71"/>
                  <a:pt x="270" y="70"/>
                  <a:pt x="270" y="70"/>
                </a:cubicBezTo>
                <a:cubicBezTo>
                  <a:pt x="270" y="69"/>
                  <a:pt x="270" y="69"/>
                  <a:pt x="270" y="68"/>
                </a:cubicBezTo>
                <a:cubicBezTo>
                  <a:pt x="269" y="69"/>
                  <a:pt x="269" y="69"/>
                  <a:pt x="269" y="69"/>
                </a:cubicBezTo>
                <a:cubicBezTo>
                  <a:pt x="268" y="69"/>
                  <a:pt x="268" y="70"/>
                  <a:pt x="268" y="70"/>
                </a:cubicBezTo>
                <a:cubicBezTo>
                  <a:pt x="268" y="70"/>
                  <a:pt x="262" y="67"/>
                  <a:pt x="258" y="73"/>
                </a:cubicBezTo>
                <a:cubicBezTo>
                  <a:pt x="259" y="73"/>
                  <a:pt x="260" y="73"/>
                  <a:pt x="261" y="73"/>
                </a:cubicBezTo>
                <a:cubicBezTo>
                  <a:pt x="263" y="73"/>
                  <a:pt x="263" y="73"/>
                  <a:pt x="263" y="73"/>
                </a:cubicBezTo>
                <a:cubicBezTo>
                  <a:pt x="263" y="75"/>
                  <a:pt x="263" y="75"/>
                  <a:pt x="263" y="75"/>
                </a:cubicBezTo>
                <a:cubicBezTo>
                  <a:pt x="264" y="76"/>
                  <a:pt x="262" y="76"/>
                  <a:pt x="262" y="77"/>
                </a:cubicBezTo>
                <a:cubicBezTo>
                  <a:pt x="260" y="76"/>
                  <a:pt x="257" y="76"/>
                  <a:pt x="256" y="76"/>
                </a:cubicBezTo>
                <a:cubicBezTo>
                  <a:pt x="255" y="77"/>
                  <a:pt x="255" y="78"/>
                  <a:pt x="254" y="79"/>
                </a:cubicBezTo>
                <a:cubicBezTo>
                  <a:pt x="255" y="78"/>
                  <a:pt x="255" y="78"/>
                  <a:pt x="256" y="78"/>
                </a:cubicBezTo>
                <a:cubicBezTo>
                  <a:pt x="257" y="78"/>
                  <a:pt x="258" y="78"/>
                  <a:pt x="258" y="78"/>
                </a:cubicBezTo>
                <a:cubicBezTo>
                  <a:pt x="259" y="79"/>
                  <a:pt x="259" y="79"/>
                  <a:pt x="259" y="79"/>
                </a:cubicBezTo>
                <a:cubicBezTo>
                  <a:pt x="258" y="80"/>
                  <a:pt x="257" y="81"/>
                  <a:pt x="256" y="82"/>
                </a:cubicBezTo>
                <a:cubicBezTo>
                  <a:pt x="256" y="83"/>
                  <a:pt x="256" y="83"/>
                  <a:pt x="256" y="83"/>
                </a:cubicBezTo>
                <a:cubicBezTo>
                  <a:pt x="256" y="83"/>
                  <a:pt x="257" y="83"/>
                  <a:pt x="257" y="83"/>
                </a:cubicBezTo>
                <a:cubicBezTo>
                  <a:pt x="259" y="83"/>
                  <a:pt x="260" y="83"/>
                  <a:pt x="261" y="83"/>
                </a:cubicBezTo>
                <a:cubicBezTo>
                  <a:pt x="262" y="83"/>
                  <a:pt x="262" y="83"/>
                  <a:pt x="263" y="83"/>
                </a:cubicBezTo>
                <a:cubicBezTo>
                  <a:pt x="264" y="83"/>
                  <a:pt x="264" y="83"/>
                  <a:pt x="264" y="84"/>
                </a:cubicBezTo>
                <a:cubicBezTo>
                  <a:pt x="264" y="84"/>
                  <a:pt x="264" y="86"/>
                  <a:pt x="266" y="86"/>
                </a:cubicBezTo>
                <a:cubicBezTo>
                  <a:pt x="267" y="86"/>
                  <a:pt x="268" y="86"/>
                  <a:pt x="269" y="86"/>
                </a:cubicBezTo>
                <a:cubicBezTo>
                  <a:pt x="270" y="85"/>
                  <a:pt x="270" y="85"/>
                  <a:pt x="272" y="83"/>
                </a:cubicBezTo>
                <a:cubicBezTo>
                  <a:pt x="273" y="83"/>
                  <a:pt x="275" y="82"/>
                  <a:pt x="275" y="82"/>
                </a:cubicBezTo>
                <a:cubicBezTo>
                  <a:pt x="276" y="82"/>
                  <a:pt x="277" y="82"/>
                  <a:pt x="277" y="81"/>
                </a:cubicBezTo>
                <a:cubicBezTo>
                  <a:pt x="278" y="80"/>
                  <a:pt x="279" y="80"/>
                  <a:pt x="281" y="80"/>
                </a:cubicBezTo>
                <a:cubicBezTo>
                  <a:pt x="282" y="79"/>
                  <a:pt x="282" y="79"/>
                  <a:pt x="287" y="80"/>
                </a:cubicBezTo>
                <a:moveTo>
                  <a:pt x="103" y="171"/>
                </a:moveTo>
                <a:cubicBezTo>
                  <a:pt x="104" y="170"/>
                  <a:pt x="104" y="170"/>
                  <a:pt x="104" y="170"/>
                </a:cubicBezTo>
                <a:cubicBezTo>
                  <a:pt x="104" y="169"/>
                  <a:pt x="104" y="169"/>
                  <a:pt x="104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3" y="168"/>
                  <a:pt x="103" y="164"/>
                  <a:pt x="103" y="164"/>
                </a:cubicBezTo>
                <a:cubicBezTo>
                  <a:pt x="103" y="163"/>
                  <a:pt x="103" y="163"/>
                  <a:pt x="101" y="162"/>
                </a:cubicBezTo>
                <a:cubicBezTo>
                  <a:pt x="101" y="162"/>
                  <a:pt x="101" y="162"/>
                  <a:pt x="101" y="161"/>
                </a:cubicBezTo>
                <a:cubicBezTo>
                  <a:pt x="104" y="158"/>
                  <a:pt x="104" y="158"/>
                  <a:pt x="104" y="158"/>
                </a:cubicBezTo>
                <a:cubicBezTo>
                  <a:pt x="105" y="157"/>
                  <a:pt x="106" y="157"/>
                  <a:pt x="106" y="157"/>
                </a:cubicBezTo>
                <a:cubicBezTo>
                  <a:pt x="108" y="155"/>
                  <a:pt x="108" y="154"/>
                  <a:pt x="108" y="153"/>
                </a:cubicBezTo>
                <a:cubicBezTo>
                  <a:pt x="108" y="152"/>
                  <a:pt x="108" y="152"/>
                  <a:pt x="108" y="152"/>
                </a:cubicBezTo>
                <a:cubicBezTo>
                  <a:pt x="108" y="152"/>
                  <a:pt x="106" y="153"/>
                  <a:pt x="106" y="153"/>
                </a:cubicBezTo>
                <a:cubicBezTo>
                  <a:pt x="104" y="155"/>
                  <a:pt x="104" y="157"/>
                  <a:pt x="102" y="158"/>
                </a:cubicBezTo>
                <a:cubicBezTo>
                  <a:pt x="99" y="162"/>
                  <a:pt x="95" y="165"/>
                  <a:pt x="92" y="168"/>
                </a:cubicBezTo>
                <a:cubicBezTo>
                  <a:pt x="90" y="170"/>
                  <a:pt x="90" y="170"/>
                  <a:pt x="88" y="174"/>
                </a:cubicBezTo>
                <a:cubicBezTo>
                  <a:pt x="90" y="175"/>
                  <a:pt x="92" y="175"/>
                  <a:pt x="94" y="175"/>
                </a:cubicBezTo>
                <a:cubicBezTo>
                  <a:pt x="95" y="175"/>
                  <a:pt x="95" y="175"/>
                  <a:pt x="95" y="177"/>
                </a:cubicBezTo>
                <a:cubicBezTo>
                  <a:pt x="94" y="180"/>
                  <a:pt x="95" y="181"/>
                  <a:pt x="95" y="182"/>
                </a:cubicBezTo>
                <a:cubicBezTo>
                  <a:pt x="96" y="181"/>
                  <a:pt x="96" y="181"/>
                  <a:pt x="96" y="181"/>
                </a:cubicBezTo>
                <a:cubicBezTo>
                  <a:pt x="97" y="181"/>
                  <a:pt x="97" y="180"/>
                  <a:pt x="99" y="176"/>
                </a:cubicBezTo>
                <a:cubicBezTo>
                  <a:pt x="101" y="173"/>
                  <a:pt x="101" y="173"/>
                  <a:pt x="103" y="171"/>
                </a:cubicBezTo>
                <a:moveTo>
                  <a:pt x="89" y="162"/>
                </a:move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89" y="161"/>
                  <a:pt x="88" y="161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88" y="160"/>
                  <a:pt x="88" y="160"/>
                  <a:pt x="88" y="159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7" y="158"/>
                  <a:pt x="87" y="159"/>
                  <a:pt x="86" y="159"/>
                </a:cubicBezTo>
                <a:cubicBezTo>
                  <a:pt x="86" y="159"/>
                  <a:pt x="86" y="160"/>
                  <a:pt x="86" y="160"/>
                </a:cubicBezTo>
                <a:cubicBezTo>
                  <a:pt x="86" y="161"/>
                  <a:pt x="86" y="161"/>
                  <a:pt x="86" y="162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6"/>
                  <a:pt x="85" y="166"/>
                  <a:pt x="89" y="162"/>
                </a:cubicBezTo>
                <a:moveTo>
                  <a:pt x="363" y="4"/>
                </a:move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1" y="3"/>
                </a:cubicBezTo>
                <a:cubicBezTo>
                  <a:pt x="361" y="3"/>
                  <a:pt x="356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3" y="4"/>
                </a:cubicBezTo>
                <a:cubicBezTo>
                  <a:pt x="351" y="5"/>
                  <a:pt x="349" y="5"/>
                  <a:pt x="348" y="6"/>
                </a:cubicBezTo>
                <a:cubicBezTo>
                  <a:pt x="350" y="5"/>
                  <a:pt x="352" y="5"/>
                  <a:pt x="354" y="4"/>
                </a:cubicBezTo>
                <a:cubicBezTo>
                  <a:pt x="354" y="4"/>
                  <a:pt x="355" y="4"/>
                  <a:pt x="355" y="4"/>
                </a:cubicBezTo>
                <a:cubicBezTo>
                  <a:pt x="358" y="3"/>
                  <a:pt x="358" y="3"/>
                  <a:pt x="360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7" y="3"/>
                  <a:pt x="354" y="3"/>
                  <a:pt x="352" y="4"/>
                </a:cubicBezTo>
                <a:cubicBezTo>
                  <a:pt x="354" y="3"/>
                  <a:pt x="354" y="3"/>
                  <a:pt x="355" y="3"/>
                </a:cubicBezTo>
                <a:cubicBezTo>
                  <a:pt x="355" y="3"/>
                  <a:pt x="355" y="3"/>
                  <a:pt x="356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6" y="3"/>
                  <a:pt x="356" y="3"/>
                </a:cubicBezTo>
                <a:cubicBezTo>
                  <a:pt x="355" y="3"/>
                  <a:pt x="355" y="3"/>
                  <a:pt x="354" y="3"/>
                </a:cubicBezTo>
                <a:cubicBezTo>
                  <a:pt x="354" y="3"/>
                  <a:pt x="353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0" y="3"/>
                  <a:pt x="350" y="3"/>
                </a:cubicBezTo>
                <a:cubicBezTo>
                  <a:pt x="351" y="3"/>
                  <a:pt x="353" y="2"/>
                  <a:pt x="355" y="2"/>
                </a:cubicBezTo>
                <a:cubicBezTo>
                  <a:pt x="356" y="2"/>
                  <a:pt x="356" y="2"/>
                  <a:pt x="358" y="2"/>
                </a:cubicBezTo>
                <a:cubicBezTo>
                  <a:pt x="359" y="2"/>
                  <a:pt x="359" y="2"/>
                  <a:pt x="359" y="2"/>
                </a:cubicBezTo>
                <a:cubicBezTo>
                  <a:pt x="359" y="2"/>
                  <a:pt x="360" y="2"/>
                  <a:pt x="361" y="2"/>
                </a:cubicBezTo>
                <a:cubicBezTo>
                  <a:pt x="362" y="2"/>
                  <a:pt x="362" y="2"/>
                  <a:pt x="364" y="2"/>
                </a:cubicBezTo>
                <a:cubicBezTo>
                  <a:pt x="364" y="2"/>
                  <a:pt x="365" y="2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5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3" y="1"/>
                  <a:pt x="363" y="1"/>
                  <a:pt x="363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4" y="1"/>
                  <a:pt x="364" y="1"/>
                  <a:pt x="365" y="1"/>
                </a:cubicBezTo>
                <a:cubicBezTo>
                  <a:pt x="365" y="1"/>
                  <a:pt x="366" y="1"/>
                  <a:pt x="366" y="1"/>
                </a:cubicBezTo>
                <a:cubicBezTo>
                  <a:pt x="367" y="1"/>
                  <a:pt x="367" y="1"/>
                  <a:pt x="368" y="1"/>
                </a:cubicBezTo>
                <a:cubicBezTo>
                  <a:pt x="369" y="1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69" y="0"/>
                </a:cubicBezTo>
                <a:cubicBezTo>
                  <a:pt x="369" y="0"/>
                  <a:pt x="368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5" y="0"/>
                  <a:pt x="363" y="1"/>
                  <a:pt x="362" y="1"/>
                </a:cubicBezTo>
                <a:cubicBezTo>
                  <a:pt x="361" y="1"/>
                  <a:pt x="361" y="1"/>
                  <a:pt x="362" y="0"/>
                </a:cubicBezTo>
                <a:cubicBezTo>
                  <a:pt x="362" y="0"/>
                  <a:pt x="363" y="0"/>
                  <a:pt x="363" y="0"/>
                </a:cubicBezTo>
                <a:cubicBezTo>
                  <a:pt x="363" y="0"/>
                  <a:pt x="362" y="0"/>
                  <a:pt x="361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59" y="0"/>
                  <a:pt x="359" y="1"/>
                  <a:pt x="358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5" y="1"/>
                  <a:pt x="354" y="1"/>
                  <a:pt x="353" y="1"/>
                </a:cubicBezTo>
                <a:cubicBezTo>
                  <a:pt x="353" y="1"/>
                  <a:pt x="353" y="1"/>
                  <a:pt x="353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0" y="1"/>
                  <a:pt x="350" y="1"/>
                </a:cubicBezTo>
                <a:cubicBezTo>
                  <a:pt x="349" y="1"/>
                  <a:pt x="348" y="1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4" y="2"/>
                  <a:pt x="344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2" y="2"/>
                  <a:pt x="341" y="2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6" y="1"/>
                </a:cubicBezTo>
                <a:cubicBezTo>
                  <a:pt x="345" y="2"/>
                  <a:pt x="344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39" y="2"/>
                  <a:pt x="338" y="3"/>
                </a:cubicBezTo>
                <a:cubicBezTo>
                  <a:pt x="338" y="3"/>
                  <a:pt x="338" y="3"/>
                  <a:pt x="338" y="3"/>
                </a:cubicBezTo>
                <a:cubicBezTo>
                  <a:pt x="337" y="3"/>
                  <a:pt x="337" y="3"/>
                  <a:pt x="337" y="3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40" y="2"/>
                  <a:pt x="340" y="2"/>
                </a:cubicBezTo>
                <a:cubicBezTo>
                  <a:pt x="341" y="2"/>
                  <a:pt x="341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1"/>
                  <a:pt x="346" y="1"/>
                  <a:pt x="346" y="1"/>
                </a:cubicBezTo>
                <a:cubicBezTo>
                  <a:pt x="347" y="1"/>
                  <a:pt x="347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2"/>
                  <a:pt x="343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6" y="3"/>
                  <a:pt x="336" y="3"/>
                  <a:pt x="336" y="3"/>
                </a:cubicBezTo>
                <a:cubicBezTo>
                  <a:pt x="336" y="2"/>
                  <a:pt x="336" y="2"/>
                  <a:pt x="336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6" y="2"/>
                  <a:pt x="336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4" y="2"/>
                  <a:pt x="334" y="2"/>
                  <a:pt x="334" y="2"/>
                </a:cubicBezTo>
                <a:cubicBezTo>
                  <a:pt x="332" y="3"/>
                  <a:pt x="331" y="3"/>
                  <a:pt x="329" y="3"/>
                </a:cubicBezTo>
                <a:cubicBezTo>
                  <a:pt x="329" y="3"/>
                  <a:pt x="329" y="3"/>
                  <a:pt x="329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29" y="3"/>
                  <a:pt x="328" y="3"/>
                </a:cubicBezTo>
                <a:cubicBezTo>
                  <a:pt x="327" y="3"/>
                  <a:pt x="326" y="3"/>
                  <a:pt x="325" y="3"/>
                </a:cubicBezTo>
                <a:cubicBezTo>
                  <a:pt x="325" y="3"/>
                  <a:pt x="324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19" y="4"/>
                  <a:pt x="319" y="4"/>
                  <a:pt x="319" y="4"/>
                </a:cubicBezTo>
                <a:cubicBezTo>
                  <a:pt x="319" y="4"/>
                  <a:pt x="318" y="4"/>
                  <a:pt x="317" y="5"/>
                </a:cubicBezTo>
                <a:cubicBezTo>
                  <a:pt x="317" y="5"/>
                  <a:pt x="317" y="5"/>
                  <a:pt x="317" y="5"/>
                </a:cubicBezTo>
                <a:cubicBezTo>
                  <a:pt x="316" y="5"/>
                  <a:pt x="315" y="5"/>
                  <a:pt x="315" y="5"/>
                </a:cubicBezTo>
                <a:cubicBezTo>
                  <a:pt x="315" y="5"/>
                  <a:pt x="315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3" y="5"/>
                  <a:pt x="313" y="5"/>
                  <a:pt x="313" y="5"/>
                </a:cubicBezTo>
                <a:cubicBezTo>
                  <a:pt x="313" y="5"/>
                  <a:pt x="313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4" y="5"/>
                  <a:pt x="313" y="6"/>
                  <a:pt x="312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0" y="6"/>
                  <a:pt x="310" y="6"/>
                  <a:pt x="310" y="6"/>
                </a:cubicBezTo>
                <a:cubicBezTo>
                  <a:pt x="309" y="6"/>
                  <a:pt x="308" y="6"/>
                  <a:pt x="307" y="7"/>
                </a:cubicBezTo>
                <a:cubicBezTo>
                  <a:pt x="306" y="7"/>
                  <a:pt x="305" y="7"/>
                  <a:pt x="305" y="7"/>
                </a:cubicBezTo>
                <a:cubicBezTo>
                  <a:pt x="304" y="7"/>
                  <a:pt x="304" y="7"/>
                  <a:pt x="304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7"/>
                  <a:pt x="302" y="7"/>
                  <a:pt x="302" y="7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8"/>
                  <a:pt x="301" y="8"/>
                  <a:pt x="301" y="8"/>
                </a:cubicBezTo>
                <a:cubicBezTo>
                  <a:pt x="300" y="8"/>
                  <a:pt x="300" y="8"/>
                  <a:pt x="300" y="8"/>
                </a:cubicBezTo>
                <a:cubicBezTo>
                  <a:pt x="300" y="8"/>
                  <a:pt x="300" y="8"/>
                  <a:pt x="299" y="8"/>
                </a:cubicBezTo>
                <a:cubicBezTo>
                  <a:pt x="299" y="8"/>
                  <a:pt x="298" y="8"/>
                  <a:pt x="298" y="8"/>
                </a:cubicBezTo>
                <a:cubicBezTo>
                  <a:pt x="298" y="8"/>
                  <a:pt x="298" y="8"/>
                  <a:pt x="298" y="8"/>
                </a:cubicBezTo>
                <a:cubicBezTo>
                  <a:pt x="298" y="8"/>
                  <a:pt x="298" y="8"/>
                  <a:pt x="297" y="8"/>
                </a:cubicBezTo>
                <a:cubicBezTo>
                  <a:pt x="296" y="8"/>
                  <a:pt x="296" y="8"/>
                  <a:pt x="296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9"/>
                  <a:pt x="295" y="9"/>
                  <a:pt x="295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3" y="9"/>
                  <a:pt x="293" y="9"/>
                  <a:pt x="293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89" y="10"/>
                  <a:pt x="287" y="11"/>
                  <a:pt x="284" y="11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4" y="12"/>
                  <a:pt x="284" y="12"/>
                  <a:pt x="284" y="12"/>
                </a:cubicBezTo>
                <a:cubicBezTo>
                  <a:pt x="284" y="12"/>
                  <a:pt x="284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4" y="12"/>
                  <a:pt x="283" y="12"/>
                  <a:pt x="282" y="13"/>
                </a:cubicBezTo>
                <a:cubicBezTo>
                  <a:pt x="282" y="13"/>
                  <a:pt x="282" y="13"/>
                  <a:pt x="281" y="13"/>
                </a:cubicBezTo>
                <a:cubicBezTo>
                  <a:pt x="281" y="13"/>
                  <a:pt x="281" y="13"/>
                  <a:pt x="281" y="13"/>
                </a:cubicBezTo>
                <a:cubicBezTo>
                  <a:pt x="280" y="13"/>
                  <a:pt x="280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7" y="13"/>
                </a:cubicBezTo>
                <a:cubicBezTo>
                  <a:pt x="277" y="13"/>
                  <a:pt x="277" y="13"/>
                  <a:pt x="277" y="13"/>
                </a:cubicBezTo>
                <a:cubicBezTo>
                  <a:pt x="276" y="14"/>
                  <a:pt x="275" y="14"/>
                  <a:pt x="274" y="14"/>
                </a:cubicBezTo>
                <a:cubicBezTo>
                  <a:pt x="274" y="14"/>
                  <a:pt x="274" y="14"/>
                  <a:pt x="274" y="14"/>
                </a:cubicBezTo>
                <a:cubicBezTo>
                  <a:pt x="273" y="15"/>
                  <a:pt x="273" y="15"/>
                  <a:pt x="271" y="15"/>
                </a:cubicBezTo>
                <a:cubicBezTo>
                  <a:pt x="271" y="16"/>
                  <a:pt x="271" y="16"/>
                  <a:pt x="271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8" y="16"/>
                  <a:pt x="268" y="16"/>
                  <a:pt x="268" y="16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6" y="18"/>
                  <a:pt x="266" y="18"/>
                  <a:pt x="266" y="18"/>
                </a:cubicBezTo>
                <a:cubicBezTo>
                  <a:pt x="266" y="17"/>
                  <a:pt x="267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2" y="16"/>
                  <a:pt x="272" y="16"/>
                  <a:pt x="272" y="16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8"/>
                  <a:pt x="271" y="18"/>
                  <a:pt x="271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69" y="19"/>
                  <a:pt x="269" y="19"/>
                  <a:pt x="269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20"/>
                  <a:pt x="268" y="20"/>
                  <a:pt x="268" y="20"/>
                </a:cubicBezTo>
                <a:cubicBezTo>
                  <a:pt x="267" y="20"/>
                  <a:pt x="267" y="20"/>
                  <a:pt x="267" y="20"/>
                </a:cubicBezTo>
                <a:cubicBezTo>
                  <a:pt x="266" y="21"/>
                  <a:pt x="264" y="21"/>
                  <a:pt x="263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0" y="23"/>
                  <a:pt x="260" y="23"/>
                  <a:pt x="259" y="24"/>
                </a:cubicBezTo>
                <a:cubicBezTo>
                  <a:pt x="259" y="24"/>
                  <a:pt x="259" y="24"/>
                  <a:pt x="259" y="24"/>
                </a:cubicBezTo>
                <a:cubicBezTo>
                  <a:pt x="259" y="24"/>
                  <a:pt x="258" y="24"/>
                  <a:pt x="258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6" y="25"/>
                  <a:pt x="256" y="25"/>
                  <a:pt x="256" y="25"/>
                </a:cubicBezTo>
                <a:cubicBezTo>
                  <a:pt x="256" y="26"/>
                  <a:pt x="255" y="26"/>
                  <a:pt x="254" y="26"/>
                </a:cubicBezTo>
                <a:cubicBezTo>
                  <a:pt x="254" y="27"/>
                  <a:pt x="253" y="27"/>
                  <a:pt x="252" y="27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51" y="28"/>
                  <a:pt x="251" y="28"/>
                  <a:pt x="251" y="28"/>
                </a:cubicBezTo>
                <a:cubicBezTo>
                  <a:pt x="251" y="28"/>
                  <a:pt x="251" y="28"/>
                  <a:pt x="250" y="29"/>
                </a:cubicBezTo>
                <a:cubicBezTo>
                  <a:pt x="249" y="29"/>
                  <a:pt x="249" y="29"/>
                  <a:pt x="247" y="30"/>
                </a:cubicBezTo>
                <a:cubicBezTo>
                  <a:pt x="246" y="31"/>
                  <a:pt x="245" y="31"/>
                  <a:pt x="244" y="32"/>
                </a:cubicBezTo>
                <a:cubicBezTo>
                  <a:pt x="243" y="32"/>
                  <a:pt x="242" y="32"/>
                  <a:pt x="242" y="33"/>
                </a:cubicBezTo>
                <a:cubicBezTo>
                  <a:pt x="242" y="33"/>
                  <a:pt x="242" y="33"/>
                  <a:pt x="242" y="33"/>
                </a:cubicBezTo>
                <a:cubicBezTo>
                  <a:pt x="242" y="33"/>
                  <a:pt x="241" y="33"/>
                  <a:pt x="240" y="34"/>
                </a:cubicBezTo>
                <a:cubicBezTo>
                  <a:pt x="239" y="34"/>
                  <a:pt x="239" y="34"/>
                  <a:pt x="239" y="34"/>
                </a:cubicBezTo>
                <a:cubicBezTo>
                  <a:pt x="238" y="35"/>
                  <a:pt x="237" y="35"/>
                  <a:pt x="235" y="36"/>
                </a:cubicBezTo>
                <a:cubicBezTo>
                  <a:pt x="235" y="36"/>
                  <a:pt x="235" y="36"/>
                  <a:pt x="235" y="36"/>
                </a:cubicBezTo>
                <a:cubicBezTo>
                  <a:pt x="234" y="36"/>
                  <a:pt x="233" y="37"/>
                  <a:pt x="233" y="37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3" y="38"/>
                  <a:pt x="233" y="38"/>
                  <a:pt x="234" y="38"/>
                </a:cubicBezTo>
                <a:cubicBezTo>
                  <a:pt x="235" y="37"/>
                  <a:pt x="235" y="37"/>
                  <a:pt x="237" y="38"/>
                </a:cubicBezTo>
                <a:cubicBezTo>
                  <a:pt x="234" y="39"/>
                  <a:pt x="234" y="39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2" y="42"/>
                  <a:pt x="232" y="42"/>
                  <a:pt x="231" y="43"/>
                </a:cubicBezTo>
                <a:cubicBezTo>
                  <a:pt x="230" y="43"/>
                  <a:pt x="230" y="43"/>
                  <a:pt x="230" y="43"/>
                </a:cubicBezTo>
                <a:cubicBezTo>
                  <a:pt x="230" y="43"/>
                  <a:pt x="230" y="43"/>
                  <a:pt x="229" y="43"/>
                </a:cubicBezTo>
                <a:cubicBezTo>
                  <a:pt x="229" y="43"/>
                  <a:pt x="229" y="43"/>
                  <a:pt x="229" y="43"/>
                </a:cubicBezTo>
                <a:cubicBezTo>
                  <a:pt x="229" y="43"/>
                  <a:pt x="229" y="43"/>
                  <a:pt x="228" y="42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19" y="46"/>
                  <a:pt x="219" y="46"/>
                  <a:pt x="219" y="46"/>
                </a:cubicBezTo>
                <a:cubicBezTo>
                  <a:pt x="219" y="47"/>
                  <a:pt x="219" y="47"/>
                  <a:pt x="217" y="49"/>
                </a:cubicBezTo>
                <a:cubicBezTo>
                  <a:pt x="220" y="48"/>
                  <a:pt x="220" y="48"/>
                  <a:pt x="221" y="48"/>
                </a:cubicBezTo>
                <a:cubicBezTo>
                  <a:pt x="222" y="47"/>
                  <a:pt x="223" y="46"/>
                  <a:pt x="224" y="46"/>
                </a:cubicBezTo>
                <a:cubicBezTo>
                  <a:pt x="224" y="45"/>
                  <a:pt x="224" y="45"/>
                  <a:pt x="224" y="45"/>
                </a:cubicBezTo>
                <a:cubicBezTo>
                  <a:pt x="225" y="44"/>
                  <a:pt x="225" y="44"/>
                  <a:pt x="225" y="44"/>
                </a:cubicBezTo>
                <a:cubicBezTo>
                  <a:pt x="225" y="44"/>
                  <a:pt x="225" y="44"/>
                  <a:pt x="226" y="44"/>
                </a:cubicBezTo>
                <a:cubicBezTo>
                  <a:pt x="226" y="45"/>
                  <a:pt x="226" y="45"/>
                  <a:pt x="226" y="45"/>
                </a:cubicBezTo>
                <a:cubicBezTo>
                  <a:pt x="226" y="45"/>
                  <a:pt x="226" y="45"/>
                  <a:pt x="227" y="46"/>
                </a:cubicBezTo>
                <a:cubicBezTo>
                  <a:pt x="226" y="46"/>
                  <a:pt x="226" y="46"/>
                  <a:pt x="226" y="46"/>
                </a:cubicBezTo>
                <a:cubicBezTo>
                  <a:pt x="226" y="46"/>
                  <a:pt x="225" y="47"/>
                  <a:pt x="225" y="47"/>
                </a:cubicBezTo>
                <a:cubicBezTo>
                  <a:pt x="224" y="47"/>
                  <a:pt x="223" y="48"/>
                  <a:pt x="222" y="48"/>
                </a:cubicBezTo>
                <a:cubicBezTo>
                  <a:pt x="222" y="48"/>
                  <a:pt x="222" y="48"/>
                  <a:pt x="221" y="49"/>
                </a:cubicBezTo>
                <a:cubicBezTo>
                  <a:pt x="221" y="49"/>
                  <a:pt x="220" y="50"/>
                  <a:pt x="220" y="50"/>
                </a:cubicBezTo>
                <a:cubicBezTo>
                  <a:pt x="219" y="51"/>
                  <a:pt x="218" y="52"/>
                  <a:pt x="217" y="52"/>
                </a:cubicBezTo>
                <a:cubicBezTo>
                  <a:pt x="217" y="52"/>
                  <a:pt x="216" y="52"/>
                  <a:pt x="215" y="52"/>
                </a:cubicBezTo>
                <a:cubicBezTo>
                  <a:pt x="215" y="52"/>
                  <a:pt x="214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2" y="53"/>
                </a:cubicBezTo>
                <a:cubicBezTo>
                  <a:pt x="211" y="54"/>
                  <a:pt x="209" y="55"/>
                  <a:pt x="208" y="55"/>
                </a:cubicBezTo>
                <a:cubicBezTo>
                  <a:pt x="206" y="56"/>
                  <a:pt x="204" y="56"/>
                  <a:pt x="203" y="58"/>
                </a:cubicBezTo>
                <a:cubicBezTo>
                  <a:pt x="203" y="58"/>
                  <a:pt x="203" y="58"/>
                  <a:pt x="202" y="59"/>
                </a:cubicBezTo>
                <a:cubicBezTo>
                  <a:pt x="193" y="66"/>
                  <a:pt x="193" y="66"/>
                  <a:pt x="193" y="67"/>
                </a:cubicBezTo>
                <a:cubicBezTo>
                  <a:pt x="194" y="67"/>
                  <a:pt x="194" y="67"/>
                  <a:pt x="195" y="67"/>
                </a:cubicBezTo>
                <a:cubicBezTo>
                  <a:pt x="195" y="67"/>
                  <a:pt x="195" y="67"/>
                  <a:pt x="195" y="67"/>
                </a:cubicBezTo>
                <a:cubicBezTo>
                  <a:pt x="195" y="68"/>
                  <a:pt x="194" y="68"/>
                  <a:pt x="194" y="69"/>
                </a:cubicBezTo>
                <a:cubicBezTo>
                  <a:pt x="193" y="69"/>
                  <a:pt x="193" y="68"/>
                  <a:pt x="193" y="69"/>
                </a:cubicBezTo>
                <a:cubicBezTo>
                  <a:pt x="187" y="73"/>
                  <a:pt x="187" y="73"/>
                  <a:pt x="186" y="74"/>
                </a:cubicBezTo>
                <a:cubicBezTo>
                  <a:pt x="188" y="74"/>
                  <a:pt x="189" y="72"/>
                  <a:pt x="191" y="73"/>
                </a:cubicBezTo>
                <a:cubicBezTo>
                  <a:pt x="190" y="73"/>
                  <a:pt x="189" y="74"/>
                  <a:pt x="187" y="76"/>
                </a:cubicBezTo>
                <a:cubicBezTo>
                  <a:pt x="182" y="79"/>
                  <a:pt x="178" y="81"/>
                  <a:pt x="173" y="94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3" y="95"/>
                  <a:pt x="173" y="96"/>
                  <a:pt x="173" y="97"/>
                </a:cubicBezTo>
                <a:cubicBezTo>
                  <a:pt x="174" y="97"/>
                  <a:pt x="174" y="97"/>
                  <a:pt x="175" y="96"/>
                </a:cubicBezTo>
                <a:cubicBezTo>
                  <a:pt x="175" y="96"/>
                  <a:pt x="175" y="96"/>
                  <a:pt x="176" y="96"/>
                </a:cubicBezTo>
                <a:cubicBezTo>
                  <a:pt x="176" y="96"/>
                  <a:pt x="176" y="96"/>
                  <a:pt x="177" y="97"/>
                </a:cubicBezTo>
                <a:cubicBezTo>
                  <a:pt x="176" y="97"/>
                  <a:pt x="176" y="98"/>
                  <a:pt x="175" y="99"/>
                </a:cubicBezTo>
                <a:cubicBezTo>
                  <a:pt x="176" y="99"/>
                  <a:pt x="176" y="100"/>
                  <a:pt x="177" y="100"/>
                </a:cubicBezTo>
                <a:cubicBezTo>
                  <a:pt x="176" y="101"/>
                  <a:pt x="176" y="102"/>
                  <a:pt x="176" y="102"/>
                </a:cubicBezTo>
                <a:cubicBezTo>
                  <a:pt x="177" y="102"/>
                  <a:pt x="180" y="102"/>
                  <a:pt x="182" y="100"/>
                </a:cubicBezTo>
                <a:cubicBezTo>
                  <a:pt x="182" y="100"/>
                  <a:pt x="182" y="99"/>
                  <a:pt x="183" y="99"/>
                </a:cubicBezTo>
                <a:cubicBezTo>
                  <a:pt x="194" y="85"/>
                  <a:pt x="196" y="85"/>
                  <a:pt x="197" y="85"/>
                </a:cubicBezTo>
                <a:cubicBezTo>
                  <a:pt x="197" y="85"/>
                  <a:pt x="198" y="85"/>
                  <a:pt x="198" y="85"/>
                </a:cubicBezTo>
                <a:cubicBezTo>
                  <a:pt x="201" y="85"/>
                  <a:pt x="203" y="82"/>
                  <a:pt x="205" y="81"/>
                </a:cubicBezTo>
                <a:cubicBezTo>
                  <a:pt x="206" y="80"/>
                  <a:pt x="208" y="79"/>
                  <a:pt x="209" y="77"/>
                </a:cubicBezTo>
                <a:cubicBezTo>
                  <a:pt x="211" y="76"/>
                  <a:pt x="211" y="76"/>
                  <a:pt x="220" y="70"/>
                </a:cubicBezTo>
                <a:cubicBezTo>
                  <a:pt x="221" y="70"/>
                  <a:pt x="222" y="70"/>
                  <a:pt x="223" y="70"/>
                </a:cubicBezTo>
                <a:cubicBezTo>
                  <a:pt x="224" y="68"/>
                  <a:pt x="224" y="68"/>
                  <a:pt x="225" y="67"/>
                </a:cubicBezTo>
                <a:cubicBezTo>
                  <a:pt x="226" y="67"/>
                  <a:pt x="226" y="67"/>
                  <a:pt x="227" y="68"/>
                </a:cubicBezTo>
                <a:cubicBezTo>
                  <a:pt x="225" y="69"/>
                  <a:pt x="225" y="69"/>
                  <a:pt x="225" y="70"/>
                </a:cubicBezTo>
                <a:cubicBezTo>
                  <a:pt x="228" y="71"/>
                  <a:pt x="229" y="68"/>
                  <a:pt x="232" y="67"/>
                </a:cubicBezTo>
                <a:cubicBezTo>
                  <a:pt x="232" y="67"/>
                  <a:pt x="232" y="67"/>
                  <a:pt x="233" y="67"/>
                </a:cubicBezTo>
                <a:cubicBezTo>
                  <a:pt x="234" y="67"/>
                  <a:pt x="234" y="67"/>
                  <a:pt x="235" y="66"/>
                </a:cubicBezTo>
                <a:cubicBezTo>
                  <a:pt x="237" y="65"/>
                  <a:pt x="239" y="64"/>
                  <a:pt x="241" y="63"/>
                </a:cubicBezTo>
                <a:cubicBezTo>
                  <a:pt x="242" y="63"/>
                  <a:pt x="242" y="63"/>
                  <a:pt x="245" y="61"/>
                </a:cubicBezTo>
                <a:cubicBezTo>
                  <a:pt x="247" y="61"/>
                  <a:pt x="247" y="61"/>
                  <a:pt x="247" y="61"/>
                </a:cubicBezTo>
                <a:cubicBezTo>
                  <a:pt x="247" y="60"/>
                  <a:pt x="247" y="60"/>
                  <a:pt x="248" y="60"/>
                </a:cubicBezTo>
                <a:cubicBezTo>
                  <a:pt x="251" y="58"/>
                  <a:pt x="251" y="58"/>
                  <a:pt x="252" y="57"/>
                </a:cubicBezTo>
                <a:cubicBezTo>
                  <a:pt x="252" y="56"/>
                  <a:pt x="252" y="56"/>
                  <a:pt x="252" y="56"/>
                </a:cubicBezTo>
                <a:cubicBezTo>
                  <a:pt x="252" y="56"/>
                  <a:pt x="252" y="56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8"/>
                  <a:pt x="254" y="58"/>
                  <a:pt x="255" y="58"/>
                </a:cubicBezTo>
                <a:cubicBezTo>
                  <a:pt x="255" y="59"/>
                  <a:pt x="255" y="59"/>
                  <a:pt x="255" y="59"/>
                </a:cubicBezTo>
                <a:cubicBezTo>
                  <a:pt x="263" y="59"/>
                  <a:pt x="269" y="53"/>
                  <a:pt x="276" y="51"/>
                </a:cubicBezTo>
                <a:cubicBezTo>
                  <a:pt x="277" y="51"/>
                  <a:pt x="278" y="51"/>
                  <a:pt x="280" y="51"/>
                </a:cubicBezTo>
                <a:cubicBezTo>
                  <a:pt x="283" y="50"/>
                  <a:pt x="283" y="50"/>
                  <a:pt x="284" y="49"/>
                </a:cubicBezTo>
                <a:cubicBezTo>
                  <a:pt x="283" y="49"/>
                  <a:pt x="283" y="49"/>
                  <a:pt x="283" y="49"/>
                </a:cubicBezTo>
                <a:cubicBezTo>
                  <a:pt x="283" y="49"/>
                  <a:pt x="282" y="49"/>
                  <a:pt x="281" y="50"/>
                </a:cubicBezTo>
                <a:cubicBezTo>
                  <a:pt x="280" y="50"/>
                  <a:pt x="280" y="50"/>
                  <a:pt x="280" y="50"/>
                </a:cubicBezTo>
                <a:cubicBezTo>
                  <a:pt x="280" y="50"/>
                  <a:pt x="280" y="50"/>
                  <a:pt x="279" y="50"/>
                </a:cubicBezTo>
                <a:cubicBezTo>
                  <a:pt x="279" y="49"/>
                  <a:pt x="279" y="49"/>
                  <a:pt x="279" y="49"/>
                </a:cubicBezTo>
                <a:cubicBezTo>
                  <a:pt x="279" y="49"/>
                  <a:pt x="278" y="49"/>
                  <a:pt x="278" y="49"/>
                </a:cubicBezTo>
                <a:cubicBezTo>
                  <a:pt x="277" y="48"/>
                  <a:pt x="277" y="48"/>
                  <a:pt x="276" y="48"/>
                </a:cubicBezTo>
                <a:cubicBezTo>
                  <a:pt x="276" y="47"/>
                  <a:pt x="276" y="47"/>
                  <a:pt x="276" y="47"/>
                </a:cubicBezTo>
                <a:cubicBezTo>
                  <a:pt x="277" y="46"/>
                  <a:pt x="277" y="46"/>
                  <a:pt x="277" y="46"/>
                </a:cubicBezTo>
                <a:cubicBezTo>
                  <a:pt x="277" y="46"/>
                  <a:pt x="278" y="46"/>
                  <a:pt x="279" y="45"/>
                </a:cubicBezTo>
                <a:cubicBezTo>
                  <a:pt x="280" y="45"/>
                  <a:pt x="280" y="45"/>
                  <a:pt x="280" y="45"/>
                </a:cubicBezTo>
                <a:cubicBezTo>
                  <a:pt x="281" y="45"/>
                  <a:pt x="283" y="44"/>
                  <a:pt x="285" y="44"/>
                </a:cubicBezTo>
                <a:cubicBezTo>
                  <a:pt x="283" y="46"/>
                  <a:pt x="283" y="46"/>
                  <a:pt x="283" y="47"/>
                </a:cubicBezTo>
                <a:cubicBezTo>
                  <a:pt x="283" y="48"/>
                  <a:pt x="283" y="48"/>
                  <a:pt x="283" y="48"/>
                </a:cubicBezTo>
                <a:cubicBezTo>
                  <a:pt x="284" y="47"/>
                  <a:pt x="284" y="47"/>
                  <a:pt x="284" y="47"/>
                </a:cubicBezTo>
                <a:cubicBezTo>
                  <a:pt x="286" y="45"/>
                  <a:pt x="293" y="46"/>
                  <a:pt x="291" y="42"/>
                </a:cubicBezTo>
                <a:cubicBezTo>
                  <a:pt x="293" y="38"/>
                  <a:pt x="293" y="38"/>
                  <a:pt x="293" y="37"/>
                </a:cubicBezTo>
                <a:cubicBezTo>
                  <a:pt x="294" y="37"/>
                  <a:pt x="294" y="37"/>
                  <a:pt x="294" y="37"/>
                </a:cubicBezTo>
                <a:cubicBezTo>
                  <a:pt x="294" y="38"/>
                  <a:pt x="294" y="38"/>
                  <a:pt x="294" y="38"/>
                </a:cubicBezTo>
                <a:cubicBezTo>
                  <a:pt x="295" y="38"/>
                  <a:pt x="295" y="38"/>
                  <a:pt x="296" y="38"/>
                </a:cubicBezTo>
                <a:cubicBezTo>
                  <a:pt x="297" y="38"/>
                  <a:pt x="297" y="38"/>
                  <a:pt x="298" y="36"/>
                </a:cubicBezTo>
                <a:cubicBezTo>
                  <a:pt x="299" y="36"/>
                  <a:pt x="299" y="36"/>
                  <a:pt x="299" y="35"/>
                </a:cubicBezTo>
                <a:cubicBezTo>
                  <a:pt x="300" y="35"/>
                  <a:pt x="301" y="34"/>
                  <a:pt x="301" y="34"/>
                </a:cubicBezTo>
                <a:cubicBezTo>
                  <a:pt x="300" y="34"/>
                  <a:pt x="300" y="34"/>
                  <a:pt x="298" y="34"/>
                </a:cubicBezTo>
                <a:cubicBezTo>
                  <a:pt x="297" y="34"/>
                  <a:pt x="297" y="34"/>
                  <a:pt x="296" y="34"/>
                </a:cubicBezTo>
                <a:cubicBezTo>
                  <a:pt x="297" y="34"/>
                  <a:pt x="297" y="34"/>
                  <a:pt x="299" y="33"/>
                </a:cubicBezTo>
                <a:cubicBezTo>
                  <a:pt x="299" y="33"/>
                  <a:pt x="299" y="32"/>
                  <a:pt x="299" y="32"/>
                </a:cubicBezTo>
                <a:cubicBezTo>
                  <a:pt x="300" y="32"/>
                  <a:pt x="300" y="32"/>
                  <a:pt x="300" y="32"/>
                </a:cubicBezTo>
                <a:cubicBezTo>
                  <a:pt x="301" y="32"/>
                  <a:pt x="301" y="32"/>
                  <a:pt x="302" y="32"/>
                </a:cubicBezTo>
                <a:cubicBezTo>
                  <a:pt x="301" y="32"/>
                  <a:pt x="301" y="33"/>
                  <a:pt x="300" y="33"/>
                </a:cubicBezTo>
                <a:cubicBezTo>
                  <a:pt x="300" y="33"/>
                  <a:pt x="301" y="33"/>
                  <a:pt x="302" y="33"/>
                </a:cubicBezTo>
                <a:cubicBezTo>
                  <a:pt x="303" y="33"/>
                  <a:pt x="303" y="32"/>
                  <a:pt x="304" y="32"/>
                </a:cubicBezTo>
                <a:cubicBezTo>
                  <a:pt x="304" y="32"/>
                  <a:pt x="304" y="32"/>
                  <a:pt x="305" y="33"/>
                </a:cubicBezTo>
                <a:cubicBezTo>
                  <a:pt x="308" y="32"/>
                  <a:pt x="309" y="31"/>
                  <a:pt x="309" y="30"/>
                </a:cubicBezTo>
                <a:cubicBezTo>
                  <a:pt x="308" y="30"/>
                  <a:pt x="307" y="30"/>
                  <a:pt x="307" y="30"/>
                </a:cubicBezTo>
                <a:cubicBezTo>
                  <a:pt x="307" y="30"/>
                  <a:pt x="307" y="30"/>
                  <a:pt x="311" y="29"/>
                </a:cubicBezTo>
                <a:cubicBezTo>
                  <a:pt x="311" y="29"/>
                  <a:pt x="312" y="29"/>
                  <a:pt x="313" y="29"/>
                </a:cubicBezTo>
                <a:cubicBezTo>
                  <a:pt x="313" y="29"/>
                  <a:pt x="313" y="29"/>
                  <a:pt x="313" y="29"/>
                </a:cubicBezTo>
                <a:cubicBezTo>
                  <a:pt x="314" y="29"/>
                  <a:pt x="315" y="28"/>
                  <a:pt x="315" y="28"/>
                </a:cubicBezTo>
                <a:cubicBezTo>
                  <a:pt x="315" y="27"/>
                  <a:pt x="315" y="27"/>
                  <a:pt x="315" y="27"/>
                </a:cubicBezTo>
                <a:cubicBezTo>
                  <a:pt x="316" y="26"/>
                  <a:pt x="316" y="26"/>
                  <a:pt x="318" y="24"/>
                </a:cubicBezTo>
                <a:cubicBezTo>
                  <a:pt x="318" y="24"/>
                  <a:pt x="319" y="24"/>
                  <a:pt x="320" y="24"/>
                </a:cubicBezTo>
                <a:cubicBezTo>
                  <a:pt x="320" y="24"/>
                  <a:pt x="321" y="23"/>
                  <a:pt x="322" y="22"/>
                </a:cubicBezTo>
                <a:cubicBezTo>
                  <a:pt x="322" y="22"/>
                  <a:pt x="323" y="21"/>
                  <a:pt x="324" y="20"/>
                </a:cubicBezTo>
                <a:cubicBezTo>
                  <a:pt x="323" y="20"/>
                  <a:pt x="323" y="20"/>
                  <a:pt x="322" y="20"/>
                </a:cubicBezTo>
                <a:cubicBezTo>
                  <a:pt x="323" y="20"/>
                  <a:pt x="323" y="20"/>
                  <a:pt x="323" y="19"/>
                </a:cubicBezTo>
                <a:cubicBezTo>
                  <a:pt x="323" y="19"/>
                  <a:pt x="323" y="19"/>
                  <a:pt x="323" y="19"/>
                </a:cubicBezTo>
                <a:cubicBezTo>
                  <a:pt x="324" y="19"/>
                  <a:pt x="324" y="19"/>
                  <a:pt x="324" y="19"/>
                </a:cubicBezTo>
                <a:cubicBezTo>
                  <a:pt x="325" y="18"/>
                  <a:pt x="325" y="18"/>
                  <a:pt x="327" y="18"/>
                </a:cubicBezTo>
                <a:cubicBezTo>
                  <a:pt x="327" y="18"/>
                  <a:pt x="327" y="18"/>
                  <a:pt x="328" y="19"/>
                </a:cubicBezTo>
                <a:cubicBezTo>
                  <a:pt x="327" y="19"/>
                  <a:pt x="327" y="19"/>
                  <a:pt x="327" y="19"/>
                </a:cubicBezTo>
                <a:cubicBezTo>
                  <a:pt x="325" y="20"/>
                  <a:pt x="325" y="20"/>
                  <a:pt x="324" y="21"/>
                </a:cubicBezTo>
                <a:cubicBezTo>
                  <a:pt x="324" y="21"/>
                  <a:pt x="324" y="21"/>
                  <a:pt x="324" y="21"/>
                </a:cubicBezTo>
                <a:cubicBezTo>
                  <a:pt x="326" y="20"/>
                  <a:pt x="327" y="19"/>
                  <a:pt x="330" y="18"/>
                </a:cubicBezTo>
                <a:cubicBezTo>
                  <a:pt x="330" y="18"/>
                  <a:pt x="330" y="17"/>
                  <a:pt x="331" y="17"/>
                </a:cubicBezTo>
                <a:cubicBezTo>
                  <a:pt x="331" y="17"/>
                  <a:pt x="331" y="17"/>
                  <a:pt x="331" y="16"/>
                </a:cubicBezTo>
                <a:cubicBezTo>
                  <a:pt x="331" y="16"/>
                  <a:pt x="330" y="16"/>
                  <a:pt x="330" y="16"/>
                </a:cubicBezTo>
                <a:cubicBezTo>
                  <a:pt x="330" y="16"/>
                  <a:pt x="330" y="16"/>
                  <a:pt x="329" y="16"/>
                </a:cubicBezTo>
                <a:cubicBezTo>
                  <a:pt x="330" y="16"/>
                  <a:pt x="330" y="16"/>
                  <a:pt x="331" y="15"/>
                </a:cubicBezTo>
                <a:cubicBezTo>
                  <a:pt x="332" y="15"/>
                  <a:pt x="332" y="15"/>
                  <a:pt x="332" y="15"/>
                </a:cubicBezTo>
                <a:cubicBezTo>
                  <a:pt x="333" y="15"/>
                  <a:pt x="333" y="15"/>
                  <a:pt x="334" y="14"/>
                </a:cubicBezTo>
                <a:cubicBezTo>
                  <a:pt x="333" y="14"/>
                  <a:pt x="333" y="14"/>
                  <a:pt x="330" y="15"/>
                </a:cubicBezTo>
                <a:cubicBezTo>
                  <a:pt x="331" y="14"/>
                  <a:pt x="332" y="14"/>
                  <a:pt x="333" y="13"/>
                </a:cubicBezTo>
                <a:cubicBezTo>
                  <a:pt x="333" y="13"/>
                  <a:pt x="333" y="13"/>
                  <a:pt x="338" y="11"/>
                </a:cubicBezTo>
                <a:cubicBezTo>
                  <a:pt x="339" y="11"/>
                  <a:pt x="339" y="11"/>
                  <a:pt x="339" y="11"/>
                </a:cubicBezTo>
                <a:cubicBezTo>
                  <a:pt x="340" y="10"/>
                  <a:pt x="340" y="10"/>
                  <a:pt x="342" y="10"/>
                </a:cubicBezTo>
                <a:cubicBezTo>
                  <a:pt x="342" y="10"/>
                  <a:pt x="342" y="10"/>
                  <a:pt x="343" y="10"/>
                </a:cubicBezTo>
                <a:cubicBezTo>
                  <a:pt x="343" y="10"/>
                  <a:pt x="346" y="8"/>
                  <a:pt x="353" y="6"/>
                </a:cubicBezTo>
                <a:cubicBezTo>
                  <a:pt x="354" y="6"/>
                  <a:pt x="354" y="6"/>
                  <a:pt x="354" y="6"/>
                </a:cubicBezTo>
                <a:cubicBezTo>
                  <a:pt x="354" y="6"/>
                  <a:pt x="353" y="6"/>
                  <a:pt x="352" y="6"/>
                </a:cubicBezTo>
                <a:cubicBezTo>
                  <a:pt x="352" y="6"/>
                  <a:pt x="352" y="6"/>
                  <a:pt x="352" y="6"/>
                </a:cubicBezTo>
                <a:cubicBezTo>
                  <a:pt x="353" y="6"/>
                  <a:pt x="354" y="6"/>
                  <a:pt x="354" y="6"/>
                </a:cubicBezTo>
                <a:cubicBezTo>
                  <a:pt x="355" y="6"/>
                  <a:pt x="355" y="6"/>
                  <a:pt x="355" y="6"/>
                </a:cubicBezTo>
                <a:cubicBezTo>
                  <a:pt x="356" y="5"/>
                  <a:pt x="358" y="5"/>
                  <a:pt x="359" y="5"/>
                </a:cubicBezTo>
                <a:cubicBezTo>
                  <a:pt x="359" y="5"/>
                  <a:pt x="359" y="5"/>
                  <a:pt x="360" y="5"/>
                </a:cubicBezTo>
                <a:cubicBezTo>
                  <a:pt x="361" y="5"/>
                  <a:pt x="361" y="5"/>
                  <a:pt x="363" y="4"/>
                </a:cubicBezTo>
                <a:moveTo>
                  <a:pt x="346" y="1"/>
                </a:moveTo>
                <a:cubicBezTo>
                  <a:pt x="347" y="1"/>
                  <a:pt x="348" y="1"/>
                  <a:pt x="349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51" y="0"/>
                  <a:pt x="351" y="0"/>
                  <a:pt x="351" y="0"/>
                </a:cubicBezTo>
                <a:cubicBezTo>
                  <a:pt x="354" y="0"/>
                  <a:pt x="354" y="0"/>
                  <a:pt x="354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4" y="0"/>
                  <a:pt x="355" y="0"/>
                </a:cubicBezTo>
                <a:cubicBezTo>
                  <a:pt x="355" y="0"/>
                  <a:pt x="356" y="0"/>
                  <a:pt x="356" y="0"/>
                </a:cubicBezTo>
                <a:cubicBezTo>
                  <a:pt x="355" y="0"/>
                  <a:pt x="353" y="0"/>
                  <a:pt x="352" y="0"/>
                </a:cubicBezTo>
                <a:cubicBezTo>
                  <a:pt x="353" y="0"/>
                  <a:pt x="353" y="0"/>
                  <a:pt x="354" y="0"/>
                </a:cubicBezTo>
                <a:cubicBezTo>
                  <a:pt x="353" y="0"/>
                  <a:pt x="352" y="0"/>
                  <a:pt x="351" y="0"/>
                </a:cubicBezTo>
                <a:cubicBezTo>
                  <a:pt x="352" y="0"/>
                  <a:pt x="353" y="0"/>
                  <a:pt x="355" y="0"/>
                </a:cubicBezTo>
                <a:cubicBezTo>
                  <a:pt x="355" y="0"/>
                  <a:pt x="355" y="0"/>
                  <a:pt x="355" y="0"/>
                </a:cubicBezTo>
                <a:cubicBezTo>
                  <a:pt x="354" y="0"/>
                  <a:pt x="352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1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49" y="0"/>
                  <a:pt x="348" y="0"/>
                  <a:pt x="347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1" y="1"/>
                  <a:pt x="339" y="1"/>
                  <a:pt x="336" y="1"/>
                </a:cubicBezTo>
                <a:cubicBezTo>
                  <a:pt x="337" y="1"/>
                  <a:pt x="339" y="1"/>
                  <a:pt x="340" y="1"/>
                </a:cubicBezTo>
                <a:cubicBezTo>
                  <a:pt x="340" y="1"/>
                  <a:pt x="340" y="1"/>
                  <a:pt x="340" y="1"/>
                </a:cubicBezTo>
                <a:cubicBezTo>
                  <a:pt x="341" y="1"/>
                  <a:pt x="343" y="1"/>
                  <a:pt x="345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3" y="0"/>
                  <a:pt x="341" y="1"/>
                  <a:pt x="339" y="1"/>
                </a:cubicBezTo>
                <a:cubicBezTo>
                  <a:pt x="339" y="1"/>
                  <a:pt x="339" y="1"/>
                  <a:pt x="339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1" y="2"/>
                  <a:pt x="331" y="2"/>
                  <a:pt x="331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1" y="3"/>
                  <a:pt x="321" y="3"/>
                  <a:pt x="320" y="3"/>
                </a:cubicBezTo>
                <a:cubicBezTo>
                  <a:pt x="324" y="2"/>
                  <a:pt x="324" y="2"/>
                  <a:pt x="324" y="2"/>
                </a:cubicBezTo>
                <a:cubicBezTo>
                  <a:pt x="326" y="2"/>
                  <a:pt x="326" y="2"/>
                  <a:pt x="326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4" y="2"/>
                  <a:pt x="324" y="2"/>
                  <a:pt x="324" y="2"/>
                </a:cubicBezTo>
                <a:cubicBezTo>
                  <a:pt x="320" y="3"/>
                  <a:pt x="320" y="3"/>
                  <a:pt x="320" y="3"/>
                </a:cubicBezTo>
                <a:cubicBezTo>
                  <a:pt x="316" y="4"/>
                  <a:pt x="316" y="4"/>
                  <a:pt x="316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8" y="3"/>
                  <a:pt x="319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6" y="2"/>
                  <a:pt x="326" y="2"/>
                  <a:pt x="326" y="2"/>
                </a:cubicBezTo>
                <a:cubicBezTo>
                  <a:pt x="328" y="2"/>
                  <a:pt x="329" y="2"/>
                  <a:pt x="331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28" y="2"/>
                  <a:pt x="326" y="3"/>
                  <a:pt x="324" y="3"/>
                </a:cubicBezTo>
                <a:cubicBezTo>
                  <a:pt x="324" y="3"/>
                  <a:pt x="324" y="3"/>
                  <a:pt x="324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8" y="3"/>
                  <a:pt x="317" y="4"/>
                  <a:pt x="317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0" y="5"/>
                  <a:pt x="310" y="5"/>
                  <a:pt x="310" y="5"/>
                </a:cubicBezTo>
                <a:cubicBezTo>
                  <a:pt x="307" y="5"/>
                  <a:pt x="307" y="5"/>
                  <a:pt x="307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06" y="6"/>
                  <a:pt x="306" y="6"/>
                  <a:pt x="306" y="6"/>
                </a:cubicBezTo>
                <a:cubicBezTo>
                  <a:pt x="308" y="4"/>
                  <a:pt x="311" y="5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7" y="7"/>
                  <a:pt x="296" y="7"/>
                  <a:pt x="294" y="8"/>
                </a:cubicBezTo>
                <a:cubicBezTo>
                  <a:pt x="293" y="8"/>
                  <a:pt x="292" y="8"/>
                  <a:pt x="291" y="9"/>
                </a:cubicBezTo>
                <a:cubicBezTo>
                  <a:pt x="296" y="7"/>
                  <a:pt x="296" y="7"/>
                  <a:pt x="296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1" y="8"/>
                  <a:pt x="290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2" y="11"/>
                  <a:pt x="284" y="10"/>
                  <a:pt x="285" y="10"/>
                </a:cubicBezTo>
                <a:cubicBezTo>
                  <a:pt x="282" y="11"/>
                  <a:pt x="282" y="11"/>
                  <a:pt x="282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2"/>
                  <a:pt x="278" y="12"/>
                  <a:pt x="278" y="12"/>
                </a:cubicBezTo>
                <a:cubicBezTo>
                  <a:pt x="280" y="11"/>
                  <a:pt x="282" y="11"/>
                  <a:pt x="283" y="10"/>
                </a:cubicBezTo>
                <a:cubicBezTo>
                  <a:pt x="280" y="11"/>
                  <a:pt x="277" y="12"/>
                  <a:pt x="274" y="12"/>
                </a:cubicBezTo>
                <a:cubicBezTo>
                  <a:pt x="271" y="13"/>
                  <a:pt x="271" y="13"/>
                  <a:pt x="271" y="13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5" y="15"/>
                  <a:pt x="266" y="15"/>
                  <a:pt x="267" y="15"/>
                </a:cubicBezTo>
                <a:cubicBezTo>
                  <a:pt x="266" y="15"/>
                  <a:pt x="265" y="15"/>
                  <a:pt x="265" y="15"/>
                </a:cubicBezTo>
                <a:cubicBezTo>
                  <a:pt x="266" y="15"/>
                  <a:pt x="267" y="15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7" y="15"/>
                </a:cubicBezTo>
                <a:cubicBezTo>
                  <a:pt x="267" y="15"/>
                  <a:pt x="267" y="15"/>
                  <a:pt x="267" y="15"/>
                </a:cubicBezTo>
                <a:cubicBezTo>
                  <a:pt x="264" y="16"/>
                  <a:pt x="264" y="16"/>
                  <a:pt x="263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8" y="15"/>
                  <a:pt x="268" y="15"/>
                  <a:pt x="271" y="14"/>
                </a:cubicBezTo>
                <a:cubicBezTo>
                  <a:pt x="274" y="13"/>
                  <a:pt x="274" y="13"/>
                  <a:pt x="274" y="13"/>
                </a:cubicBezTo>
                <a:cubicBezTo>
                  <a:pt x="272" y="14"/>
                  <a:pt x="272" y="14"/>
                  <a:pt x="272" y="14"/>
                </a:cubicBezTo>
                <a:cubicBezTo>
                  <a:pt x="276" y="12"/>
                  <a:pt x="276" y="12"/>
                  <a:pt x="276" y="12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8" y="10"/>
                  <a:pt x="291" y="9"/>
                  <a:pt x="293" y="8"/>
                </a:cubicBezTo>
                <a:cubicBezTo>
                  <a:pt x="294" y="8"/>
                  <a:pt x="294" y="8"/>
                  <a:pt x="294" y="8"/>
                </a:cubicBezTo>
                <a:cubicBezTo>
                  <a:pt x="294" y="8"/>
                  <a:pt x="299" y="7"/>
                  <a:pt x="300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8"/>
                  <a:pt x="296" y="8"/>
                  <a:pt x="296" y="8"/>
                </a:cubicBezTo>
                <a:cubicBezTo>
                  <a:pt x="299" y="7"/>
                  <a:pt x="299" y="7"/>
                  <a:pt x="299" y="7"/>
                </a:cubicBezTo>
                <a:cubicBezTo>
                  <a:pt x="300" y="7"/>
                  <a:pt x="302" y="6"/>
                  <a:pt x="304" y="6"/>
                </a:cubicBezTo>
                <a:cubicBezTo>
                  <a:pt x="304" y="6"/>
                  <a:pt x="304" y="6"/>
                  <a:pt x="304" y="6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7"/>
                  <a:pt x="301" y="7"/>
                  <a:pt x="301" y="7"/>
                </a:cubicBezTo>
                <a:cubicBezTo>
                  <a:pt x="302" y="7"/>
                  <a:pt x="304" y="6"/>
                  <a:pt x="305" y="6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7" y="6"/>
                  <a:pt x="307" y="6"/>
                  <a:pt x="307" y="6"/>
                </a:cubicBezTo>
                <a:cubicBezTo>
                  <a:pt x="307" y="6"/>
                  <a:pt x="307" y="6"/>
                  <a:pt x="307" y="6"/>
                </a:cubicBezTo>
                <a:cubicBezTo>
                  <a:pt x="309" y="6"/>
                  <a:pt x="309" y="6"/>
                  <a:pt x="309" y="6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5"/>
                  <a:pt x="315" y="5"/>
                  <a:pt x="315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8" y="4"/>
                  <a:pt x="318" y="4"/>
                  <a:pt x="318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3" y="3"/>
                  <a:pt x="327" y="3"/>
                  <a:pt x="330" y="3"/>
                </a:cubicBezTo>
                <a:cubicBezTo>
                  <a:pt x="331" y="3"/>
                  <a:pt x="331" y="3"/>
                  <a:pt x="331" y="3"/>
                </a:cubicBezTo>
                <a:cubicBezTo>
                  <a:pt x="332" y="2"/>
                  <a:pt x="332" y="2"/>
                  <a:pt x="332" y="2"/>
                </a:cubicBezTo>
                <a:cubicBezTo>
                  <a:pt x="333" y="2"/>
                  <a:pt x="334" y="2"/>
                  <a:pt x="335" y="2"/>
                </a:cubicBezTo>
                <a:cubicBezTo>
                  <a:pt x="333" y="2"/>
                  <a:pt x="333" y="2"/>
                  <a:pt x="332" y="2"/>
                </a:cubicBezTo>
                <a:cubicBezTo>
                  <a:pt x="333" y="2"/>
                  <a:pt x="333" y="2"/>
                  <a:pt x="333" y="2"/>
                </a:cubicBezTo>
                <a:cubicBezTo>
                  <a:pt x="332" y="2"/>
                  <a:pt x="332" y="2"/>
                  <a:pt x="332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40" y="2"/>
                  <a:pt x="341" y="1"/>
                </a:cubicBezTo>
                <a:cubicBezTo>
                  <a:pt x="342" y="1"/>
                  <a:pt x="342" y="1"/>
                  <a:pt x="346" y="1"/>
                </a:cubicBezTo>
                <a:moveTo>
                  <a:pt x="300" y="6"/>
                </a:moveTo>
                <a:cubicBezTo>
                  <a:pt x="301" y="6"/>
                  <a:pt x="303" y="6"/>
                  <a:pt x="304" y="6"/>
                </a:cubicBezTo>
                <a:cubicBezTo>
                  <a:pt x="305" y="5"/>
                  <a:pt x="306" y="5"/>
                  <a:pt x="308" y="5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2" y="4"/>
                  <a:pt x="313" y="4"/>
                </a:cubicBezTo>
                <a:cubicBezTo>
                  <a:pt x="314" y="4"/>
                  <a:pt x="315" y="4"/>
                  <a:pt x="315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3" y="4"/>
                  <a:pt x="319" y="3"/>
                  <a:pt x="324" y="2"/>
                </a:cubicBezTo>
                <a:cubicBezTo>
                  <a:pt x="326" y="2"/>
                  <a:pt x="328" y="2"/>
                  <a:pt x="331" y="2"/>
                </a:cubicBezTo>
                <a:cubicBezTo>
                  <a:pt x="330" y="2"/>
                  <a:pt x="329" y="2"/>
                  <a:pt x="328" y="2"/>
                </a:cubicBezTo>
                <a:cubicBezTo>
                  <a:pt x="328" y="2"/>
                  <a:pt x="328" y="2"/>
                  <a:pt x="328" y="2"/>
                </a:cubicBezTo>
                <a:cubicBezTo>
                  <a:pt x="327" y="2"/>
                  <a:pt x="326" y="2"/>
                  <a:pt x="325" y="2"/>
                </a:cubicBezTo>
                <a:cubicBezTo>
                  <a:pt x="325" y="2"/>
                  <a:pt x="325" y="2"/>
                  <a:pt x="325" y="2"/>
                </a:cubicBezTo>
                <a:cubicBezTo>
                  <a:pt x="323" y="2"/>
                  <a:pt x="321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5" y="4"/>
                  <a:pt x="315" y="4"/>
                  <a:pt x="315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8" y="5"/>
                  <a:pt x="308" y="5"/>
                  <a:pt x="307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3" y="6"/>
                  <a:pt x="303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4" y="5"/>
                  <a:pt x="304" y="5"/>
                  <a:pt x="304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1" y="6"/>
                  <a:pt x="300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1" y="8"/>
                  <a:pt x="291" y="8"/>
                  <a:pt x="291" y="8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91" y="8"/>
                  <a:pt x="291" y="8"/>
                  <a:pt x="291" y="8"/>
                </a:cubicBezTo>
                <a:cubicBezTo>
                  <a:pt x="291" y="8"/>
                  <a:pt x="291" y="8"/>
                  <a:pt x="291" y="8"/>
                </a:cubicBezTo>
                <a:cubicBezTo>
                  <a:pt x="292" y="8"/>
                  <a:pt x="293" y="8"/>
                  <a:pt x="294" y="8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6" y="7"/>
                  <a:pt x="297" y="7"/>
                  <a:pt x="298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8" y="7"/>
                  <a:pt x="299" y="7"/>
                  <a:pt x="300" y="6"/>
                </a:cubicBezTo>
                <a:moveTo>
                  <a:pt x="275" y="12"/>
                </a:moveTo>
                <a:cubicBezTo>
                  <a:pt x="277" y="11"/>
                  <a:pt x="280" y="11"/>
                  <a:pt x="282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75" y="12"/>
                  <a:pt x="275" y="12"/>
                  <a:pt x="275" y="12"/>
                </a:cubicBezTo>
                <a:moveTo>
                  <a:pt x="251" y="20"/>
                </a:moveTo>
                <a:cubicBezTo>
                  <a:pt x="251" y="20"/>
                  <a:pt x="251" y="20"/>
                  <a:pt x="251" y="20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8" y="18"/>
                  <a:pt x="258" y="18"/>
                  <a:pt x="258" y="18"/>
                </a:cubicBezTo>
                <a:cubicBezTo>
                  <a:pt x="259" y="17"/>
                  <a:pt x="259" y="17"/>
                  <a:pt x="259" y="17"/>
                </a:cubicBezTo>
                <a:cubicBezTo>
                  <a:pt x="257" y="18"/>
                  <a:pt x="257" y="18"/>
                  <a:pt x="257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60" y="16"/>
                  <a:pt x="260" y="16"/>
                  <a:pt x="260" y="16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45" y="21"/>
                  <a:pt x="245" y="21"/>
                  <a:pt x="245" y="21"/>
                </a:cubicBezTo>
                <a:cubicBezTo>
                  <a:pt x="246" y="21"/>
                  <a:pt x="246" y="21"/>
                  <a:pt x="246" y="21"/>
                </a:cubicBezTo>
                <a:cubicBezTo>
                  <a:pt x="246" y="21"/>
                  <a:pt x="247" y="21"/>
                  <a:pt x="248" y="21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1"/>
                  <a:pt x="247" y="21"/>
                  <a:pt x="247" y="21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2"/>
                  <a:pt x="249" y="21"/>
                  <a:pt x="251" y="20"/>
                </a:cubicBezTo>
                <a:moveTo>
                  <a:pt x="179" y="56"/>
                </a:moveTo>
                <a:cubicBezTo>
                  <a:pt x="182" y="54"/>
                  <a:pt x="182" y="54"/>
                  <a:pt x="182" y="54"/>
                </a:cubicBezTo>
                <a:cubicBezTo>
                  <a:pt x="186" y="52"/>
                  <a:pt x="186" y="52"/>
                  <a:pt x="186" y="52"/>
                </a:cubicBezTo>
                <a:cubicBezTo>
                  <a:pt x="185" y="52"/>
                  <a:pt x="185" y="52"/>
                  <a:pt x="180" y="54"/>
                </a:cubicBezTo>
                <a:cubicBezTo>
                  <a:pt x="177" y="56"/>
                  <a:pt x="177" y="56"/>
                  <a:pt x="177" y="56"/>
                </a:cubicBezTo>
                <a:cubicBezTo>
                  <a:pt x="177" y="57"/>
                  <a:pt x="177" y="57"/>
                  <a:pt x="177" y="57"/>
                </a:cubicBezTo>
                <a:cubicBezTo>
                  <a:pt x="179" y="56"/>
                  <a:pt x="179" y="56"/>
                  <a:pt x="179" y="56"/>
                </a:cubicBezTo>
                <a:moveTo>
                  <a:pt x="156" y="69"/>
                </a:moveTo>
                <a:cubicBezTo>
                  <a:pt x="154" y="70"/>
                  <a:pt x="154" y="70"/>
                  <a:pt x="154" y="70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59" y="66"/>
                  <a:pt x="159" y="66"/>
                  <a:pt x="159" y="66"/>
                </a:cubicBezTo>
                <a:cubicBezTo>
                  <a:pt x="156" y="69"/>
                  <a:pt x="156" y="69"/>
                  <a:pt x="156" y="69"/>
                </a:cubicBezTo>
                <a:close/>
                <a:moveTo>
                  <a:pt x="6" y="417"/>
                </a:moveTo>
                <a:cubicBezTo>
                  <a:pt x="5" y="413"/>
                  <a:pt x="5" y="413"/>
                  <a:pt x="5" y="413"/>
                </a:cubicBezTo>
                <a:cubicBezTo>
                  <a:pt x="5" y="409"/>
                  <a:pt x="5" y="409"/>
                  <a:pt x="5" y="409"/>
                </a:cubicBezTo>
                <a:cubicBezTo>
                  <a:pt x="4" y="409"/>
                  <a:pt x="4" y="409"/>
                  <a:pt x="4" y="409"/>
                </a:cubicBezTo>
                <a:cubicBezTo>
                  <a:pt x="3" y="408"/>
                  <a:pt x="3" y="408"/>
                  <a:pt x="3" y="408"/>
                </a:cubicBezTo>
                <a:cubicBezTo>
                  <a:pt x="2" y="407"/>
                  <a:pt x="2" y="407"/>
                  <a:pt x="2" y="407"/>
                </a:cubicBezTo>
                <a:cubicBezTo>
                  <a:pt x="2" y="405"/>
                  <a:pt x="2" y="405"/>
                  <a:pt x="2" y="405"/>
                </a:cubicBezTo>
                <a:cubicBezTo>
                  <a:pt x="1" y="398"/>
                  <a:pt x="1" y="398"/>
                  <a:pt x="1" y="398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2"/>
                  <a:pt x="1" y="389"/>
                  <a:pt x="1" y="387"/>
                </a:cubicBezTo>
                <a:cubicBezTo>
                  <a:pt x="1" y="379"/>
                  <a:pt x="1" y="379"/>
                  <a:pt x="1" y="379"/>
                </a:cubicBezTo>
                <a:cubicBezTo>
                  <a:pt x="1" y="378"/>
                  <a:pt x="1" y="376"/>
                  <a:pt x="1" y="374"/>
                </a:cubicBezTo>
                <a:cubicBezTo>
                  <a:pt x="0" y="370"/>
                  <a:pt x="0" y="370"/>
                  <a:pt x="0" y="370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76"/>
                  <a:pt x="1" y="389"/>
                  <a:pt x="1" y="399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7"/>
                  <a:pt x="2" y="407"/>
                  <a:pt x="2" y="407"/>
                </a:cubicBezTo>
                <a:cubicBezTo>
                  <a:pt x="3" y="414"/>
                  <a:pt x="3" y="414"/>
                  <a:pt x="3" y="414"/>
                </a:cubicBezTo>
                <a:cubicBezTo>
                  <a:pt x="3" y="414"/>
                  <a:pt x="3" y="414"/>
                  <a:pt x="3" y="414"/>
                </a:cubicBezTo>
                <a:cubicBezTo>
                  <a:pt x="4" y="419"/>
                  <a:pt x="4" y="419"/>
                  <a:pt x="4" y="419"/>
                </a:cubicBezTo>
                <a:cubicBezTo>
                  <a:pt x="5" y="421"/>
                  <a:pt x="5" y="421"/>
                  <a:pt x="5" y="421"/>
                </a:cubicBezTo>
                <a:cubicBezTo>
                  <a:pt x="4" y="416"/>
                  <a:pt x="4" y="416"/>
                  <a:pt x="4" y="416"/>
                </a:cubicBezTo>
                <a:cubicBezTo>
                  <a:pt x="4" y="413"/>
                  <a:pt x="4" y="413"/>
                  <a:pt x="4" y="413"/>
                </a:cubicBezTo>
                <a:cubicBezTo>
                  <a:pt x="5" y="414"/>
                  <a:pt x="5" y="414"/>
                  <a:pt x="5" y="414"/>
                </a:cubicBezTo>
                <a:cubicBezTo>
                  <a:pt x="5" y="417"/>
                  <a:pt x="5" y="417"/>
                  <a:pt x="5" y="417"/>
                </a:cubicBezTo>
                <a:cubicBezTo>
                  <a:pt x="6" y="417"/>
                  <a:pt x="6" y="417"/>
                  <a:pt x="6" y="417"/>
                </a:cubicBezTo>
                <a:moveTo>
                  <a:pt x="182" y="64"/>
                </a:moveTo>
                <a:cubicBezTo>
                  <a:pt x="185" y="62"/>
                  <a:pt x="185" y="62"/>
                  <a:pt x="185" y="62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8" y="60"/>
                  <a:pt x="187" y="60"/>
                  <a:pt x="187" y="60"/>
                </a:cubicBezTo>
                <a:cubicBezTo>
                  <a:pt x="187" y="59"/>
                  <a:pt x="188" y="59"/>
                  <a:pt x="189" y="58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2" y="54"/>
                  <a:pt x="192" y="54"/>
                  <a:pt x="192" y="54"/>
                </a:cubicBezTo>
                <a:cubicBezTo>
                  <a:pt x="191" y="54"/>
                  <a:pt x="191" y="54"/>
                  <a:pt x="191" y="54"/>
                </a:cubicBezTo>
                <a:cubicBezTo>
                  <a:pt x="193" y="52"/>
                  <a:pt x="193" y="52"/>
                  <a:pt x="193" y="52"/>
                </a:cubicBezTo>
                <a:cubicBezTo>
                  <a:pt x="196" y="51"/>
                  <a:pt x="196" y="51"/>
                  <a:pt x="196" y="51"/>
                </a:cubicBezTo>
                <a:cubicBezTo>
                  <a:pt x="195" y="51"/>
                  <a:pt x="195" y="51"/>
                  <a:pt x="194" y="51"/>
                </a:cubicBezTo>
                <a:cubicBezTo>
                  <a:pt x="194" y="51"/>
                  <a:pt x="194" y="51"/>
                  <a:pt x="194" y="51"/>
                </a:cubicBezTo>
                <a:cubicBezTo>
                  <a:pt x="196" y="50"/>
                  <a:pt x="197" y="49"/>
                  <a:pt x="199" y="48"/>
                </a:cubicBezTo>
                <a:cubicBezTo>
                  <a:pt x="199" y="48"/>
                  <a:pt x="199" y="48"/>
                  <a:pt x="199" y="48"/>
                </a:cubicBezTo>
                <a:cubicBezTo>
                  <a:pt x="202" y="47"/>
                  <a:pt x="202" y="47"/>
                  <a:pt x="202" y="47"/>
                </a:cubicBezTo>
                <a:cubicBezTo>
                  <a:pt x="202" y="46"/>
                  <a:pt x="202" y="46"/>
                  <a:pt x="202" y="46"/>
                </a:cubicBezTo>
                <a:cubicBezTo>
                  <a:pt x="204" y="45"/>
                  <a:pt x="204" y="45"/>
                  <a:pt x="204" y="45"/>
                </a:cubicBezTo>
                <a:cubicBezTo>
                  <a:pt x="205" y="45"/>
                  <a:pt x="205" y="45"/>
                  <a:pt x="205" y="45"/>
                </a:cubicBezTo>
                <a:cubicBezTo>
                  <a:pt x="208" y="43"/>
                  <a:pt x="208" y="43"/>
                  <a:pt x="208" y="43"/>
                </a:cubicBezTo>
                <a:cubicBezTo>
                  <a:pt x="208" y="42"/>
                  <a:pt x="208" y="42"/>
                  <a:pt x="208" y="42"/>
                </a:cubicBezTo>
                <a:cubicBezTo>
                  <a:pt x="211" y="41"/>
                  <a:pt x="211" y="41"/>
                  <a:pt x="211" y="41"/>
                </a:cubicBezTo>
                <a:cubicBezTo>
                  <a:pt x="213" y="39"/>
                  <a:pt x="213" y="39"/>
                  <a:pt x="213" y="39"/>
                </a:cubicBezTo>
                <a:cubicBezTo>
                  <a:pt x="212" y="39"/>
                  <a:pt x="212" y="39"/>
                  <a:pt x="212" y="39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7" y="37"/>
                  <a:pt x="217" y="37"/>
                  <a:pt x="217" y="37"/>
                </a:cubicBezTo>
                <a:cubicBezTo>
                  <a:pt x="218" y="36"/>
                  <a:pt x="218" y="36"/>
                  <a:pt x="218" y="36"/>
                </a:cubicBezTo>
                <a:cubicBezTo>
                  <a:pt x="216" y="36"/>
                  <a:pt x="216" y="36"/>
                  <a:pt x="216" y="36"/>
                </a:cubicBezTo>
                <a:cubicBezTo>
                  <a:pt x="220" y="34"/>
                  <a:pt x="220" y="34"/>
                  <a:pt x="220" y="34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5" y="31"/>
                  <a:pt x="225" y="31"/>
                  <a:pt x="225" y="31"/>
                </a:cubicBezTo>
                <a:cubicBezTo>
                  <a:pt x="227" y="30"/>
                  <a:pt x="227" y="30"/>
                  <a:pt x="227" y="30"/>
                </a:cubicBezTo>
                <a:cubicBezTo>
                  <a:pt x="226" y="30"/>
                  <a:pt x="226" y="30"/>
                  <a:pt x="226" y="30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7" y="29"/>
                  <a:pt x="227" y="29"/>
                  <a:pt x="227" y="29"/>
                </a:cubicBezTo>
                <a:cubicBezTo>
                  <a:pt x="232" y="27"/>
                  <a:pt x="232" y="27"/>
                  <a:pt x="232" y="27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6" y="29"/>
                  <a:pt x="226" y="29"/>
                  <a:pt x="226" y="29"/>
                </a:cubicBezTo>
                <a:cubicBezTo>
                  <a:pt x="221" y="31"/>
                  <a:pt x="221" y="31"/>
                  <a:pt x="221" y="31"/>
                </a:cubicBezTo>
                <a:cubicBezTo>
                  <a:pt x="218" y="33"/>
                  <a:pt x="218" y="33"/>
                  <a:pt x="218" y="33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28" y="28"/>
                  <a:pt x="228" y="28"/>
                  <a:pt x="228" y="28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5"/>
                  <a:pt x="212" y="35"/>
                  <a:pt x="212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9" y="37"/>
                  <a:pt x="209" y="37"/>
                  <a:pt x="209" y="37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6" y="38"/>
                  <a:pt x="206" y="38"/>
                  <a:pt x="206" y="38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79" y="53"/>
                  <a:pt x="179" y="53"/>
                  <a:pt x="179" y="53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3" y="51"/>
                  <a:pt x="183" y="51"/>
                  <a:pt x="183" y="51"/>
                </a:cubicBezTo>
                <a:cubicBezTo>
                  <a:pt x="187" y="49"/>
                  <a:pt x="187" y="49"/>
                  <a:pt x="187" y="49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2" y="51"/>
                  <a:pt x="171" y="59"/>
                  <a:pt x="162" y="64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4" y="63"/>
                  <a:pt x="164" y="63"/>
                  <a:pt x="164" y="63"/>
                </a:cubicBezTo>
                <a:cubicBezTo>
                  <a:pt x="159" y="67"/>
                  <a:pt x="159" y="67"/>
                  <a:pt x="159" y="67"/>
                </a:cubicBezTo>
                <a:cubicBezTo>
                  <a:pt x="156" y="68"/>
                  <a:pt x="154" y="70"/>
                  <a:pt x="152" y="71"/>
                </a:cubicBezTo>
                <a:cubicBezTo>
                  <a:pt x="151" y="72"/>
                  <a:pt x="151" y="72"/>
                  <a:pt x="151" y="72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5"/>
                  <a:pt x="147" y="75"/>
                  <a:pt x="147" y="75"/>
                </a:cubicBezTo>
                <a:cubicBezTo>
                  <a:pt x="147" y="76"/>
                  <a:pt x="146" y="76"/>
                  <a:pt x="145" y="77"/>
                </a:cubicBezTo>
                <a:cubicBezTo>
                  <a:pt x="145" y="77"/>
                  <a:pt x="145" y="77"/>
                  <a:pt x="145" y="77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61" y="65"/>
                  <a:pt x="161" y="65"/>
                  <a:pt x="161" y="65"/>
                </a:cubicBezTo>
                <a:cubicBezTo>
                  <a:pt x="162" y="65"/>
                  <a:pt x="163" y="64"/>
                  <a:pt x="164" y="63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4" y="57"/>
                  <a:pt x="174" y="57"/>
                  <a:pt x="174" y="57"/>
                </a:cubicBezTo>
                <a:cubicBezTo>
                  <a:pt x="177" y="55"/>
                  <a:pt x="177" y="55"/>
                  <a:pt x="177" y="55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6" y="50"/>
                  <a:pt x="186" y="50"/>
                  <a:pt x="186" y="50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6" y="44"/>
                  <a:pt x="196" y="44"/>
                  <a:pt x="196" y="44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201" y="42"/>
                  <a:pt x="201" y="42"/>
                  <a:pt x="201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204" y="40"/>
                  <a:pt x="204" y="40"/>
                  <a:pt x="204" y="40"/>
                </a:cubicBezTo>
                <a:cubicBezTo>
                  <a:pt x="205" y="40"/>
                  <a:pt x="205" y="40"/>
                  <a:pt x="205" y="40"/>
                </a:cubicBezTo>
                <a:cubicBezTo>
                  <a:pt x="201" y="43"/>
                  <a:pt x="201" y="43"/>
                  <a:pt x="201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196" y="45"/>
                  <a:pt x="196" y="45"/>
                  <a:pt x="196" y="45"/>
                </a:cubicBezTo>
                <a:cubicBezTo>
                  <a:pt x="196" y="46"/>
                  <a:pt x="196" y="46"/>
                  <a:pt x="196" y="46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192" y="49"/>
                  <a:pt x="192" y="49"/>
                  <a:pt x="192" y="49"/>
                </a:cubicBezTo>
                <a:cubicBezTo>
                  <a:pt x="188" y="51"/>
                  <a:pt x="188" y="51"/>
                  <a:pt x="188" y="51"/>
                </a:cubicBezTo>
                <a:cubicBezTo>
                  <a:pt x="187" y="52"/>
                  <a:pt x="187" y="52"/>
                  <a:pt x="187" y="52"/>
                </a:cubicBezTo>
                <a:cubicBezTo>
                  <a:pt x="184" y="54"/>
                  <a:pt x="184" y="54"/>
                  <a:pt x="184" y="54"/>
                </a:cubicBezTo>
                <a:cubicBezTo>
                  <a:pt x="179" y="57"/>
                  <a:pt x="179" y="57"/>
                  <a:pt x="179" y="57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59" y="68"/>
                  <a:pt x="159" y="68"/>
                  <a:pt x="159" y="68"/>
                </a:cubicBezTo>
                <a:cubicBezTo>
                  <a:pt x="157" y="69"/>
                  <a:pt x="156" y="70"/>
                  <a:pt x="155" y="71"/>
                </a:cubicBezTo>
                <a:cubicBezTo>
                  <a:pt x="154" y="72"/>
                  <a:pt x="154" y="72"/>
                  <a:pt x="154" y="72"/>
                </a:cubicBezTo>
                <a:cubicBezTo>
                  <a:pt x="155" y="72"/>
                  <a:pt x="155" y="72"/>
                  <a:pt x="155" y="72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8" y="72"/>
                  <a:pt x="158" y="72"/>
                  <a:pt x="158" y="72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48" y="81"/>
                  <a:pt x="148" y="81"/>
                  <a:pt x="148" y="81"/>
                </a:cubicBezTo>
                <a:cubicBezTo>
                  <a:pt x="148" y="81"/>
                  <a:pt x="149" y="81"/>
                  <a:pt x="149" y="81"/>
                </a:cubicBezTo>
                <a:cubicBezTo>
                  <a:pt x="145" y="85"/>
                  <a:pt x="145" y="85"/>
                  <a:pt x="145" y="85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154" y="78"/>
                  <a:pt x="154" y="78"/>
                  <a:pt x="154" y="78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5" y="78"/>
                  <a:pt x="155" y="78"/>
                  <a:pt x="155" y="78"/>
                </a:cubicBezTo>
                <a:cubicBezTo>
                  <a:pt x="153" y="82"/>
                  <a:pt x="153" y="82"/>
                  <a:pt x="153" y="82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53" y="83"/>
                  <a:pt x="155" y="82"/>
                  <a:pt x="156" y="80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67" y="71"/>
                  <a:pt x="167" y="71"/>
                  <a:pt x="167" y="71"/>
                </a:cubicBezTo>
                <a:cubicBezTo>
                  <a:pt x="168" y="69"/>
                  <a:pt x="168" y="69"/>
                  <a:pt x="168" y="69"/>
                </a:cubicBezTo>
                <a:cubicBezTo>
                  <a:pt x="174" y="64"/>
                  <a:pt x="174" y="64"/>
                  <a:pt x="174" y="64"/>
                </a:cubicBezTo>
                <a:cubicBezTo>
                  <a:pt x="176" y="62"/>
                  <a:pt x="176" y="62"/>
                  <a:pt x="176" y="62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74" y="66"/>
                  <a:pt x="174" y="66"/>
                  <a:pt x="174" y="66"/>
                </a:cubicBezTo>
                <a:cubicBezTo>
                  <a:pt x="170" y="70"/>
                  <a:pt x="170" y="70"/>
                  <a:pt x="170" y="70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9" y="65"/>
                  <a:pt x="179" y="65"/>
                  <a:pt x="179" y="65"/>
                </a:cubicBezTo>
                <a:cubicBezTo>
                  <a:pt x="182" y="64"/>
                  <a:pt x="182" y="64"/>
                  <a:pt x="182" y="64"/>
                </a:cubicBezTo>
                <a:cubicBezTo>
                  <a:pt x="182" y="64"/>
                  <a:pt x="182" y="64"/>
                  <a:pt x="182" y="64"/>
                </a:cubicBezTo>
                <a:moveTo>
                  <a:pt x="110" y="148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5" y="143"/>
                  <a:pt x="115" y="143"/>
                  <a:pt x="115" y="143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6" y="138"/>
                  <a:pt x="116" y="138"/>
                  <a:pt x="116" y="138"/>
                </a:cubicBezTo>
                <a:cubicBezTo>
                  <a:pt x="117" y="135"/>
                  <a:pt x="117" y="135"/>
                  <a:pt x="117" y="135"/>
                </a:cubicBezTo>
                <a:cubicBezTo>
                  <a:pt x="116" y="135"/>
                  <a:pt x="115" y="135"/>
                  <a:pt x="115" y="135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08" y="139"/>
                  <a:pt x="108" y="139"/>
                  <a:pt x="108" y="139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11" y="135"/>
                  <a:pt x="111" y="135"/>
                  <a:pt x="111" y="135"/>
                </a:cubicBezTo>
                <a:cubicBezTo>
                  <a:pt x="114" y="134"/>
                  <a:pt x="114" y="134"/>
                  <a:pt x="114" y="134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21" y="131"/>
                  <a:pt x="121" y="131"/>
                  <a:pt x="121" y="131"/>
                </a:cubicBezTo>
                <a:cubicBezTo>
                  <a:pt x="119" y="130"/>
                  <a:pt x="119" y="130"/>
                  <a:pt x="119" y="130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20" y="121"/>
                  <a:pt x="120" y="121"/>
                  <a:pt x="120" y="121"/>
                </a:cubicBezTo>
                <a:cubicBezTo>
                  <a:pt x="122" y="119"/>
                  <a:pt x="122" y="119"/>
                  <a:pt x="122" y="119"/>
                </a:cubicBezTo>
                <a:cubicBezTo>
                  <a:pt x="123" y="118"/>
                  <a:pt x="123" y="118"/>
                  <a:pt x="123" y="118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6" y="100"/>
                  <a:pt x="136" y="100"/>
                  <a:pt x="136" y="100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2" y="102"/>
                  <a:pt x="130" y="103"/>
                  <a:pt x="129" y="104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4" y="105"/>
                  <a:pt x="124" y="105"/>
                  <a:pt x="124" y="105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30" y="98"/>
                  <a:pt x="132" y="96"/>
                  <a:pt x="134" y="94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8" y="89"/>
                  <a:pt x="138" y="89"/>
                  <a:pt x="138" y="89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44" y="82"/>
                  <a:pt x="144" y="82"/>
                  <a:pt x="144" y="82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39" y="84"/>
                  <a:pt x="139" y="84"/>
                  <a:pt x="139" y="84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1" y="91"/>
                  <a:pt x="131" y="91"/>
                  <a:pt x="131" y="91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15" y="105"/>
                  <a:pt x="115" y="105"/>
                  <a:pt x="115" y="105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109" y="113"/>
                  <a:pt x="109" y="113"/>
                  <a:pt x="109" y="113"/>
                </a:cubicBezTo>
                <a:cubicBezTo>
                  <a:pt x="107" y="115"/>
                  <a:pt x="105" y="116"/>
                  <a:pt x="103" y="118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5" y="126"/>
                  <a:pt x="95" y="126"/>
                  <a:pt x="95" y="126"/>
                </a:cubicBezTo>
                <a:cubicBezTo>
                  <a:pt x="91" y="131"/>
                  <a:pt x="91" y="131"/>
                  <a:pt x="91" y="131"/>
                </a:cubicBezTo>
                <a:cubicBezTo>
                  <a:pt x="89" y="133"/>
                  <a:pt x="87" y="135"/>
                  <a:pt x="85" y="137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80" y="143"/>
                  <a:pt x="80" y="143"/>
                  <a:pt x="80" y="143"/>
                </a:cubicBezTo>
                <a:cubicBezTo>
                  <a:pt x="83" y="138"/>
                  <a:pt x="83" y="138"/>
                  <a:pt x="83" y="138"/>
                </a:cubicBezTo>
                <a:cubicBezTo>
                  <a:pt x="84" y="137"/>
                  <a:pt x="85" y="135"/>
                  <a:pt x="86" y="134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95" y="124"/>
                  <a:pt x="95" y="124"/>
                  <a:pt x="95" y="124"/>
                </a:cubicBezTo>
                <a:cubicBezTo>
                  <a:pt x="96" y="123"/>
                  <a:pt x="96" y="123"/>
                  <a:pt x="96" y="123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92" y="126"/>
                  <a:pt x="85" y="135"/>
                  <a:pt x="79" y="142"/>
                </a:cubicBezTo>
                <a:cubicBezTo>
                  <a:pt x="67" y="158"/>
                  <a:pt x="67" y="158"/>
                  <a:pt x="47" y="190"/>
                </a:cubicBezTo>
                <a:cubicBezTo>
                  <a:pt x="37" y="208"/>
                  <a:pt x="37" y="208"/>
                  <a:pt x="23" y="243"/>
                </a:cubicBezTo>
                <a:cubicBezTo>
                  <a:pt x="19" y="253"/>
                  <a:pt x="15" y="267"/>
                  <a:pt x="12" y="277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7"/>
                  <a:pt x="12" y="277"/>
                  <a:pt x="12" y="277"/>
                </a:cubicBezTo>
                <a:cubicBezTo>
                  <a:pt x="11" y="281"/>
                  <a:pt x="11" y="281"/>
                  <a:pt x="11" y="281"/>
                </a:cubicBezTo>
                <a:cubicBezTo>
                  <a:pt x="10" y="286"/>
                  <a:pt x="10" y="286"/>
                  <a:pt x="10" y="286"/>
                </a:cubicBezTo>
                <a:cubicBezTo>
                  <a:pt x="10" y="288"/>
                  <a:pt x="10" y="289"/>
                  <a:pt x="9" y="291"/>
                </a:cubicBezTo>
                <a:cubicBezTo>
                  <a:pt x="9" y="294"/>
                  <a:pt x="9" y="294"/>
                  <a:pt x="9" y="294"/>
                </a:cubicBezTo>
                <a:cubicBezTo>
                  <a:pt x="8" y="297"/>
                  <a:pt x="8" y="297"/>
                  <a:pt x="8" y="297"/>
                </a:cubicBezTo>
                <a:cubicBezTo>
                  <a:pt x="8" y="300"/>
                  <a:pt x="8" y="300"/>
                  <a:pt x="8" y="300"/>
                </a:cubicBezTo>
                <a:cubicBezTo>
                  <a:pt x="7" y="304"/>
                  <a:pt x="7" y="304"/>
                  <a:pt x="7" y="304"/>
                </a:cubicBezTo>
                <a:cubicBezTo>
                  <a:pt x="7" y="306"/>
                  <a:pt x="7" y="306"/>
                  <a:pt x="7" y="306"/>
                </a:cubicBezTo>
                <a:cubicBezTo>
                  <a:pt x="6" y="310"/>
                  <a:pt x="6" y="310"/>
                  <a:pt x="6" y="310"/>
                </a:cubicBezTo>
                <a:cubicBezTo>
                  <a:pt x="6" y="311"/>
                  <a:pt x="6" y="311"/>
                  <a:pt x="6" y="311"/>
                </a:cubicBezTo>
                <a:cubicBezTo>
                  <a:pt x="7" y="308"/>
                  <a:pt x="7" y="308"/>
                  <a:pt x="7" y="308"/>
                </a:cubicBezTo>
                <a:cubicBezTo>
                  <a:pt x="8" y="304"/>
                  <a:pt x="8" y="304"/>
                  <a:pt x="8" y="304"/>
                </a:cubicBezTo>
                <a:cubicBezTo>
                  <a:pt x="9" y="298"/>
                  <a:pt x="9" y="298"/>
                  <a:pt x="9" y="298"/>
                </a:cubicBezTo>
                <a:cubicBezTo>
                  <a:pt x="10" y="291"/>
                  <a:pt x="10" y="291"/>
                  <a:pt x="10" y="291"/>
                </a:cubicBezTo>
                <a:cubicBezTo>
                  <a:pt x="12" y="283"/>
                  <a:pt x="12" y="283"/>
                  <a:pt x="12" y="283"/>
                </a:cubicBezTo>
                <a:cubicBezTo>
                  <a:pt x="12" y="280"/>
                  <a:pt x="13" y="277"/>
                  <a:pt x="14" y="274"/>
                </a:cubicBezTo>
                <a:cubicBezTo>
                  <a:pt x="15" y="272"/>
                  <a:pt x="15" y="270"/>
                  <a:pt x="16" y="268"/>
                </a:cubicBezTo>
                <a:cubicBezTo>
                  <a:pt x="18" y="262"/>
                  <a:pt x="18" y="262"/>
                  <a:pt x="18" y="262"/>
                </a:cubicBezTo>
                <a:cubicBezTo>
                  <a:pt x="19" y="260"/>
                  <a:pt x="19" y="260"/>
                  <a:pt x="19" y="260"/>
                </a:cubicBezTo>
                <a:cubicBezTo>
                  <a:pt x="21" y="255"/>
                  <a:pt x="21" y="255"/>
                  <a:pt x="21" y="255"/>
                </a:cubicBezTo>
                <a:cubicBezTo>
                  <a:pt x="23" y="252"/>
                  <a:pt x="23" y="252"/>
                  <a:pt x="23" y="252"/>
                </a:cubicBezTo>
                <a:cubicBezTo>
                  <a:pt x="24" y="250"/>
                  <a:pt x="24" y="250"/>
                  <a:pt x="24" y="250"/>
                </a:cubicBezTo>
                <a:cubicBezTo>
                  <a:pt x="26" y="246"/>
                  <a:pt x="26" y="246"/>
                  <a:pt x="26" y="246"/>
                </a:cubicBezTo>
                <a:cubicBezTo>
                  <a:pt x="27" y="244"/>
                  <a:pt x="27" y="244"/>
                  <a:pt x="27" y="244"/>
                </a:cubicBezTo>
                <a:cubicBezTo>
                  <a:pt x="29" y="237"/>
                  <a:pt x="29" y="237"/>
                  <a:pt x="29" y="237"/>
                </a:cubicBezTo>
                <a:cubicBezTo>
                  <a:pt x="30" y="235"/>
                  <a:pt x="30" y="235"/>
                  <a:pt x="30" y="235"/>
                </a:cubicBezTo>
                <a:cubicBezTo>
                  <a:pt x="31" y="231"/>
                  <a:pt x="31" y="231"/>
                  <a:pt x="31" y="231"/>
                </a:cubicBezTo>
                <a:cubicBezTo>
                  <a:pt x="32" y="228"/>
                  <a:pt x="32" y="228"/>
                  <a:pt x="32" y="228"/>
                </a:cubicBezTo>
                <a:cubicBezTo>
                  <a:pt x="34" y="226"/>
                  <a:pt x="34" y="226"/>
                  <a:pt x="34" y="226"/>
                </a:cubicBezTo>
                <a:cubicBezTo>
                  <a:pt x="32" y="231"/>
                  <a:pt x="32" y="231"/>
                  <a:pt x="32" y="231"/>
                </a:cubicBezTo>
                <a:cubicBezTo>
                  <a:pt x="35" y="226"/>
                  <a:pt x="35" y="226"/>
                  <a:pt x="35" y="226"/>
                </a:cubicBezTo>
                <a:cubicBezTo>
                  <a:pt x="37" y="223"/>
                  <a:pt x="37" y="223"/>
                  <a:pt x="37" y="223"/>
                </a:cubicBezTo>
                <a:cubicBezTo>
                  <a:pt x="38" y="220"/>
                  <a:pt x="38" y="220"/>
                  <a:pt x="38" y="220"/>
                </a:cubicBezTo>
                <a:cubicBezTo>
                  <a:pt x="42" y="212"/>
                  <a:pt x="42" y="212"/>
                  <a:pt x="42" y="212"/>
                </a:cubicBezTo>
                <a:cubicBezTo>
                  <a:pt x="43" y="212"/>
                  <a:pt x="43" y="212"/>
                  <a:pt x="44" y="212"/>
                </a:cubicBezTo>
                <a:cubicBezTo>
                  <a:pt x="46" y="210"/>
                  <a:pt x="46" y="210"/>
                  <a:pt x="46" y="210"/>
                </a:cubicBezTo>
                <a:cubicBezTo>
                  <a:pt x="48" y="209"/>
                  <a:pt x="48" y="209"/>
                  <a:pt x="48" y="209"/>
                </a:cubicBezTo>
                <a:cubicBezTo>
                  <a:pt x="49" y="206"/>
                  <a:pt x="49" y="206"/>
                  <a:pt x="49" y="206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56" y="194"/>
                  <a:pt x="56" y="194"/>
                  <a:pt x="56" y="194"/>
                </a:cubicBezTo>
                <a:cubicBezTo>
                  <a:pt x="56" y="194"/>
                  <a:pt x="57" y="194"/>
                  <a:pt x="57" y="194"/>
                </a:cubicBezTo>
                <a:cubicBezTo>
                  <a:pt x="59" y="192"/>
                  <a:pt x="59" y="192"/>
                  <a:pt x="59" y="192"/>
                </a:cubicBezTo>
                <a:cubicBezTo>
                  <a:pt x="60" y="192"/>
                  <a:pt x="60" y="192"/>
                  <a:pt x="60" y="192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68" y="186"/>
                  <a:pt x="69" y="186"/>
                  <a:pt x="70" y="187"/>
                </a:cubicBezTo>
                <a:cubicBezTo>
                  <a:pt x="70" y="188"/>
                  <a:pt x="69" y="188"/>
                  <a:pt x="69" y="189"/>
                </a:cubicBezTo>
                <a:cubicBezTo>
                  <a:pt x="68" y="189"/>
                  <a:pt x="67" y="189"/>
                  <a:pt x="66" y="189"/>
                </a:cubicBezTo>
                <a:cubicBezTo>
                  <a:pt x="63" y="192"/>
                  <a:pt x="63" y="192"/>
                  <a:pt x="61" y="196"/>
                </a:cubicBezTo>
                <a:cubicBezTo>
                  <a:pt x="61" y="197"/>
                  <a:pt x="61" y="197"/>
                  <a:pt x="61" y="197"/>
                </a:cubicBezTo>
                <a:cubicBezTo>
                  <a:pt x="64" y="195"/>
                  <a:pt x="64" y="195"/>
                  <a:pt x="64" y="195"/>
                </a:cubicBezTo>
                <a:cubicBezTo>
                  <a:pt x="66" y="193"/>
                  <a:pt x="66" y="193"/>
                  <a:pt x="66" y="193"/>
                </a:cubicBezTo>
                <a:cubicBezTo>
                  <a:pt x="68" y="192"/>
                  <a:pt x="68" y="192"/>
                  <a:pt x="68" y="192"/>
                </a:cubicBezTo>
                <a:cubicBezTo>
                  <a:pt x="71" y="190"/>
                  <a:pt x="71" y="190"/>
                  <a:pt x="71" y="190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7" y="185"/>
                  <a:pt x="77" y="185"/>
                  <a:pt x="77" y="185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3" y="178"/>
                  <a:pt x="83" y="178"/>
                  <a:pt x="83" y="178"/>
                </a:cubicBezTo>
                <a:cubicBezTo>
                  <a:pt x="80" y="179"/>
                  <a:pt x="80" y="179"/>
                  <a:pt x="80" y="179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3" y="184"/>
                  <a:pt x="73" y="184"/>
                  <a:pt x="73" y="184"/>
                </a:cubicBezTo>
                <a:cubicBezTo>
                  <a:pt x="73" y="182"/>
                  <a:pt x="73" y="182"/>
                  <a:pt x="73" y="182"/>
                </a:cubicBezTo>
                <a:cubicBezTo>
                  <a:pt x="73" y="178"/>
                  <a:pt x="73" y="178"/>
                  <a:pt x="73" y="178"/>
                </a:cubicBezTo>
                <a:cubicBezTo>
                  <a:pt x="76" y="171"/>
                  <a:pt x="76" y="171"/>
                  <a:pt x="76" y="171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83" y="163"/>
                  <a:pt x="83" y="163"/>
                  <a:pt x="83" y="163"/>
                </a:cubicBezTo>
                <a:cubicBezTo>
                  <a:pt x="81" y="162"/>
                  <a:pt x="81" y="162"/>
                  <a:pt x="81" y="162"/>
                </a:cubicBezTo>
                <a:cubicBezTo>
                  <a:pt x="78" y="164"/>
                  <a:pt x="78" y="164"/>
                  <a:pt x="78" y="164"/>
                </a:cubicBezTo>
                <a:cubicBezTo>
                  <a:pt x="73" y="168"/>
                  <a:pt x="73" y="168"/>
                  <a:pt x="73" y="168"/>
                </a:cubicBezTo>
                <a:cubicBezTo>
                  <a:pt x="67" y="174"/>
                  <a:pt x="67" y="174"/>
                  <a:pt x="67" y="174"/>
                </a:cubicBezTo>
                <a:cubicBezTo>
                  <a:pt x="63" y="178"/>
                  <a:pt x="63" y="178"/>
                  <a:pt x="63" y="178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9" y="171"/>
                  <a:pt x="69" y="171"/>
                  <a:pt x="69" y="171"/>
                </a:cubicBezTo>
                <a:cubicBezTo>
                  <a:pt x="71" y="169"/>
                  <a:pt x="71" y="169"/>
                  <a:pt x="71" y="169"/>
                </a:cubicBezTo>
                <a:cubicBezTo>
                  <a:pt x="71" y="167"/>
                  <a:pt x="71" y="167"/>
                  <a:pt x="71" y="167"/>
                </a:cubicBezTo>
                <a:cubicBezTo>
                  <a:pt x="71" y="167"/>
                  <a:pt x="72" y="167"/>
                  <a:pt x="72" y="167"/>
                </a:cubicBezTo>
                <a:cubicBezTo>
                  <a:pt x="75" y="164"/>
                  <a:pt x="75" y="164"/>
                  <a:pt x="75" y="164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80" y="161"/>
                  <a:pt x="80" y="161"/>
                  <a:pt x="80" y="161"/>
                </a:cubicBezTo>
                <a:cubicBezTo>
                  <a:pt x="83" y="157"/>
                  <a:pt x="83" y="157"/>
                  <a:pt x="83" y="15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7" y="156"/>
                  <a:pt x="87" y="156"/>
                </a:cubicBezTo>
                <a:cubicBezTo>
                  <a:pt x="92" y="156"/>
                  <a:pt x="92" y="156"/>
                  <a:pt x="92" y="156"/>
                </a:cubicBezTo>
                <a:cubicBezTo>
                  <a:pt x="93" y="157"/>
                  <a:pt x="93" y="157"/>
                  <a:pt x="93" y="157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99" y="154"/>
                  <a:pt x="99" y="154"/>
                  <a:pt x="99" y="154"/>
                </a:cubicBezTo>
                <a:cubicBezTo>
                  <a:pt x="104" y="150"/>
                  <a:pt x="104" y="150"/>
                  <a:pt x="104" y="150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10" y="148"/>
                  <a:pt x="110" y="148"/>
                  <a:pt x="110" y="148"/>
                </a:cubicBezTo>
              </a:path>
            </a:pathLst>
          </a:custGeom>
          <a:solidFill>
            <a:srgbClr val="BEC5C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98" name="TextBox 13"/>
          <p:cNvSpPr txBox="1">
            <a:spLocks noChangeArrowheads="1"/>
          </p:cNvSpPr>
          <p:nvPr/>
        </p:nvSpPr>
        <p:spPr bwMode="auto">
          <a:xfrm>
            <a:off x="8175625" y="4711700"/>
            <a:ext cx="108585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99" name="TextBox 13"/>
          <p:cNvSpPr txBox="1">
            <a:spLocks noChangeArrowheads="1"/>
          </p:cNvSpPr>
          <p:nvPr/>
        </p:nvSpPr>
        <p:spPr bwMode="auto">
          <a:xfrm>
            <a:off x="6940550" y="5707063"/>
            <a:ext cx="1087438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700" name="TextBox 13"/>
          <p:cNvSpPr txBox="1">
            <a:spLocks noChangeArrowheads="1"/>
          </p:cNvSpPr>
          <p:nvPr/>
        </p:nvSpPr>
        <p:spPr bwMode="auto">
          <a:xfrm>
            <a:off x="5362575" y="5988050"/>
            <a:ext cx="10874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701" name="TextBox 13"/>
          <p:cNvSpPr txBox="1">
            <a:spLocks noChangeArrowheads="1"/>
          </p:cNvSpPr>
          <p:nvPr/>
        </p:nvSpPr>
        <p:spPr bwMode="auto">
          <a:xfrm>
            <a:off x="3878263" y="5738813"/>
            <a:ext cx="1087437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702" name="TextBox 13"/>
          <p:cNvSpPr txBox="1">
            <a:spLocks noChangeArrowheads="1"/>
          </p:cNvSpPr>
          <p:nvPr/>
        </p:nvSpPr>
        <p:spPr bwMode="auto">
          <a:xfrm>
            <a:off x="2492375" y="4752975"/>
            <a:ext cx="10874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29699" name="组合 40"/>
          <p:cNvGrpSpPr>
            <a:grpSpLocks/>
          </p:cNvGrpSpPr>
          <p:nvPr/>
        </p:nvGrpSpPr>
        <p:grpSpPr bwMode="auto">
          <a:xfrm>
            <a:off x="220663" y="93663"/>
            <a:ext cx="800100" cy="1065212"/>
            <a:chOff x="157020" y="0"/>
            <a:chExt cx="1022493" cy="1360488"/>
          </a:xfrm>
        </p:grpSpPr>
        <p:sp>
          <p:nvSpPr>
            <p:cNvPr id="29750" name="文本框 41"/>
            <p:cNvSpPr>
              <a:spLocks noChangeArrowheads="1"/>
            </p:cNvSpPr>
            <p:nvPr/>
          </p:nvSpPr>
          <p:spPr bwMode="auto">
            <a:xfrm>
              <a:off x="157020" y="241188"/>
              <a:ext cx="601049" cy="825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9751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52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9753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9754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700" name="Freeform 16"/>
          <p:cNvSpPr>
            <a:spLocks noChangeArrowheads="1"/>
          </p:cNvSpPr>
          <p:nvPr/>
        </p:nvSpPr>
        <p:spPr bwMode="auto">
          <a:xfrm>
            <a:off x="98425" y="236538"/>
            <a:ext cx="757238" cy="757237"/>
          </a:xfrm>
          <a:custGeom>
            <a:avLst/>
            <a:gdLst>
              <a:gd name="T0" fmla="*/ 1749900016 w 256"/>
              <a:gd name="T1" fmla="*/ 2046633897 h 256"/>
              <a:gd name="T2" fmla="*/ 1119937090 w 256"/>
              <a:gd name="T3" fmla="*/ 2147483647 h 256"/>
              <a:gd name="T4" fmla="*/ 0 w 256"/>
              <a:gd name="T5" fmla="*/ 1119527413 h 256"/>
              <a:gd name="T6" fmla="*/ 1119937090 w 256"/>
              <a:gd name="T7" fmla="*/ 0 h 256"/>
              <a:gd name="T8" fmla="*/ 2147483647 w 256"/>
              <a:gd name="T9" fmla="*/ 1119527413 h 256"/>
              <a:gd name="T10" fmla="*/ 1959888521 w 256"/>
              <a:gd name="T11" fmla="*/ 1862962601 h 2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56"/>
              <a:gd name="T19" fmla="*/ 0 h 256"/>
              <a:gd name="T20" fmla="*/ 256 w 256"/>
              <a:gd name="T21" fmla="*/ 256 h 25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56" h="256">
                <a:moveTo>
                  <a:pt x="200" y="234"/>
                </a:moveTo>
                <a:cubicBezTo>
                  <a:pt x="179" y="248"/>
                  <a:pt x="155" y="256"/>
                  <a:pt x="128" y="256"/>
                </a:cubicBez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61"/>
                  <a:pt x="244" y="190"/>
                  <a:pt x="224" y="213"/>
                </a:cubicBezTo>
              </a:path>
            </a:pathLst>
          </a:custGeom>
          <a:noFill/>
          <a:ln w="38100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9701" name="Freeform 5"/>
          <p:cNvGrpSpPr>
            <a:grpSpLocks/>
          </p:cNvGrpSpPr>
          <p:nvPr/>
        </p:nvGrpSpPr>
        <p:grpSpPr bwMode="auto">
          <a:xfrm>
            <a:off x="2752725" y="3146425"/>
            <a:ext cx="2290763" cy="798513"/>
            <a:chOff x="0" y="0"/>
            <a:chExt cx="1443" cy="503"/>
          </a:xfrm>
        </p:grpSpPr>
        <p:pic>
          <p:nvPicPr>
            <p:cNvPr id="29748" name="Freeform 5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1443" cy="5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49" name="Text Box 20"/>
            <p:cNvSpPr txBox="1">
              <a:spLocks noChangeArrowheads="1"/>
            </p:cNvSpPr>
            <p:nvPr/>
          </p:nvSpPr>
          <p:spPr bwMode="auto">
            <a:xfrm>
              <a:off x="17" y="8"/>
              <a:ext cx="1404" cy="4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29702" name="Freeform 6"/>
          <p:cNvGrpSpPr>
            <a:grpSpLocks/>
          </p:cNvGrpSpPr>
          <p:nvPr/>
        </p:nvGrpSpPr>
        <p:grpSpPr bwMode="auto">
          <a:xfrm>
            <a:off x="2239963" y="3925888"/>
            <a:ext cx="3309937" cy="793750"/>
            <a:chOff x="0" y="0"/>
            <a:chExt cx="2085" cy="500"/>
          </a:xfrm>
        </p:grpSpPr>
        <p:pic>
          <p:nvPicPr>
            <p:cNvPr id="29746" name="Freeform 6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2085" cy="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47" name="Text Box 23"/>
            <p:cNvSpPr txBox="1">
              <a:spLocks noChangeArrowheads="1"/>
            </p:cNvSpPr>
            <p:nvPr/>
          </p:nvSpPr>
          <p:spPr bwMode="auto">
            <a:xfrm>
              <a:off x="21" y="7"/>
              <a:ext cx="2041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29703" name="Freeform 7"/>
          <p:cNvGrpSpPr>
            <a:grpSpLocks/>
          </p:cNvGrpSpPr>
          <p:nvPr/>
        </p:nvGrpSpPr>
        <p:grpSpPr bwMode="auto">
          <a:xfrm>
            <a:off x="1739900" y="4713288"/>
            <a:ext cx="4316413" cy="792162"/>
            <a:chOff x="0" y="0"/>
            <a:chExt cx="2719" cy="499"/>
          </a:xfrm>
        </p:grpSpPr>
        <p:pic>
          <p:nvPicPr>
            <p:cNvPr id="29744" name="Freeform 7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2719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45" name="Text Box 26"/>
            <p:cNvSpPr txBox="1">
              <a:spLocks noChangeArrowheads="1"/>
            </p:cNvSpPr>
            <p:nvPr/>
          </p:nvSpPr>
          <p:spPr bwMode="auto">
            <a:xfrm>
              <a:off x="19" y="7"/>
              <a:ext cx="2675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29704" name="Freeform 8"/>
          <p:cNvGrpSpPr>
            <a:grpSpLocks/>
          </p:cNvGrpSpPr>
          <p:nvPr/>
        </p:nvGrpSpPr>
        <p:grpSpPr bwMode="auto">
          <a:xfrm>
            <a:off x="1233488" y="5499100"/>
            <a:ext cx="5329237" cy="792163"/>
            <a:chOff x="0" y="0"/>
            <a:chExt cx="3357" cy="499"/>
          </a:xfrm>
        </p:grpSpPr>
        <p:pic>
          <p:nvPicPr>
            <p:cNvPr id="29742" name="Freeform 8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0" y="0"/>
              <a:ext cx="3357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43" name="Text Box 29"/>
            <p:cNvSpPr txBox="1">
              <a:spLocks noChangeArrowheads="1"/>
            </p:cNvSpPr>
            <p:nvPr/>
          </p:nvSpPr>
          <p:spPr bwMode="auto">
            <a:xfrm>
              <a:off x="18" y="8"/>
              <a:ext cx="3315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29705" name="Oval 16"/>
          <p:cNvGrpSpPr>
            <a:grpSpLocks/>
          </p:cNvGrpSpPr>
          <p:nvPr/>
        </p:nvGrpSpPr>
        <p:grpSpPr bwMode="auto">
          <a:xfrm>
            <a:off x="8061325" y="1927225"/>
            <a:ext cx="622300" cy="622300"/>
            <a:chOff x="0" y="0"/>
            <a:chExt cx="392" cy="392"/>
          </a:xfrm>
        </p:grpSpPr>
        <p:pic>
          <p:nvPicPr>
            <p:cNvPr id="29740" name="Oval 16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0"/>
              <a:ext cx="392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41" name="Text Box 32"/>
            <p:cNvSpPr txBox="1">
              <a:spLocks noChangeArrowheads="1"/>
            </p:cNvSpPr>
            <p:nvPr/>
          </p:nvSpPr>
          <p:spPr bwMode="auto">
            <a:xfrm>
              <a:off x="61" y="61"/>
              <a:ext cx="264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29706" name="Oval 20"/>
          <p:cNvGrpSpPr>
            <a:grpSpLocks/>
          </p:cNvGrpSpPr>
          <p:nvPr/>
        </p:nvGrpSpPr>
        <p:grpSpPr bwMode="auto">
          <a:xfrm>
            <a:off x="8061325" y="4067175"/>
            <a:ext cx="622300" cy="620713"/>
            <a:chOff x="0" y="0"/>
            <a:chExt cx="392" cy="391"/>
          </a:xfrm>
        </p:grpSpPr>
        <p:pic>
          <p:nvPicPr>
            <p:cNvPr id="29738" name="Oval 20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0"/>
              <a:ext cx="392" cy="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39" name="Text Box 35"/>
            <p:cNvSpPr txBox="1">
              <a:spLocks noChangeArrowheads="1"/>
            </p:cNvSpPr>
            <p:nvPr/>
          </p:nvSpPr>
          <p:spPr bwMode="auto">
            <a:xfrm>
              <a:off x="61" y="61"/>
              <a:ext cx="264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29707" name="Oval 22"/>
          <p:cNvGrpSpPr>
            <a:grpSpLocks/>
          </p:cNvGrpSpPr>
          <p:nvPr/>
        </p:nvGrpSpPr>
        <p:grpSpPr bwMode="auto">
          <a:xfrm>
            <a:off x="8061325" y="5084763"/>
            <a:ext cx="622300" cy="628650"/>
            <a:chOff x="0" y="0"/>
            <a:chExt cx="392" cy="396"/>
          </a:xfrm>
        </p:grpSpPr>
        <p:pic>
          <p:nvPicPr>
            <p:cNvPr id="29736" name="Oval 22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0" y="0"/>
              <a:ext cx="392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37" name="Text Box 38"/>
            <p:cNvSpPr txBox="1">
              <a:spLocks noChangeArrowheads="1"/>
            </p:cNvSpPr>
            <p:nvPr/>
          </p:nvSpPr>
          <p:spPr bwMode="auto">
            <a:xfrm>
              <a:off x="61" y="63"/>
              <a:ext cx="264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cxnSp>
        <p:nvCxnSpPr>
          <p:cNvPr id="29708" name="Straight Arrow Connector 30"/>
          <p:cNvCxnSpPr>
            <a:cxnSpLocks noChangeShapeType="1"/>
          </p:cNvCxnSpPr>
          <p:nvPr/>
        </p:nvCxnSpPr>
        <p:spPr bwMode="auto">
          <a:xfrm>
            <a:off x="5861050" y="2233613"/>
            <a:ext cx="1995488" cy="0"/>
          </a:xfrm>
          <a:prstGeom prst="straightConnector1">
            <a:avLst/>
          </a:prstGeom>
          <a:noFill/>
          <a:ln w="6350">
            <a:solidFill>
              <a:srgbClr val="FDFDFD"/>
            </a:solidFill>
            <a:round/>
            <a:headEnd/>
            <a:tailEnd type="arrow" w="med" len="med"/>
          </a:ln>
        </p:spPr>
      </p:cxnSp>
      <p:cxnSp>
        <p:nvCxnSpPr>
          <p:cNvPr id="29709" name="Straight Arrow Connector 32"/>
          <p:cNvCxnSpPr>
            <a:cxnSpLocks noChangeShapeType="1"/>
          </p:cNvCxnSpPr>
          <p:nvPr/>
        </p:nvCxnSpPr>
        <p:spPr bwMode="auto">
          <a:xfrm>
            <a:off x="6400800" y="3316288"/>
            <a:ext cx="1454150" cy="0"/>
          </a:xfrm>
          <a:prstGeom prst="straightConnector1">
            <a:avLst/>
          </a:prstGeom>
          <a:noFill/>
          <a:ln w="6350">
            <a:solidFill>
              <a:srgbClr val="FDFDFD"/>
            </a:solidFill>
            <a:round/>
            <a:headEnd/>
            <a:tailEnd type="arrow" w="med" len="med"/>
          </a:ln>
        </p:spPr>
      </p:cxnSp>
      <p:cxnSp>
        <p:nvCxnSpPr>
          <p:cNvPr id="29710" name="Straight Arrow Connector 33"/>
          <p:cNvCxnSpPr>
            <a:cxnSpLocks noChangeShapeType="1"/>
          </p:cNvCxnSpPr>
          <p:nvPr/>
        </p:nvCxnSpPr>
        <p:spPr bwMode="auto">
          <a:xfrm>
            <a:off x="6692900" y="4375150"/>
            <a:ext cx="1166813" cy="0"/>
          </a:xfrm>
          <a:prstGeom prst="straightConnector1">
            <a:avLst/>
          </a:prstGeom>
          <a:noFill/>
          <a:ln w="6350">
            <a:solidFill>
              <a:srgbClr val="FDFDFD"/>
            </a:solidFill>
            <a:round/>
            <a:headEnd/>
            <a:tailEnd type="arrow" w="med" len="med"/>
          </a:ln>
        </p:spPr>
      </p:cxnSp>
      <p:cxnSp>
        <p:nvCxnSpPr>
          <p:cNvPr id="29711" name="Straight Arrow Connector 34"/>
          <p:cNvCxnSpPr>
            <a:cxnSpLocks noChangeShapeType="1"/>
          </p:cNvCxnSpPr>
          <p:nvPr/>
        </p:nvCxnSpPr>
        <p:spPr bwMode="auto">
          <a:xfrm>
            <a:off x="7062788" y="5402263"/>
            <a:ext cx="792162" cy="0"/>
          </a:xfrm>
          <a:prstGeom prst="straightConnector1">
            <a:avLst/>
          </a:prstGeom>
          <a:noFill/>
          <a:ln w="6350">
            <a:solidFill>
              <a:srgbClr val="FDFDFD"/>
            </a:solidFill>
            <a:round/>
            <a:headEnd/>
            <a:tailEnd type="arrow" w="med" len="med"/>
          </a:ln>
        </p:spPr>
      </p:cxnSp>
      <p:cxnSp>
        <p:nvCxnSpPr>
          <p:cNvPr id="29712" name="Straight Connector 44"/>
          <p:cNvCxnSpPr>
            <a:cxnSpLocks noChangeShapeType="1"/>
          </p:cNvCxnSpPr>
          <p:nvPr/>
        </p:nvCxnSpPr>
        <p:spPr bwMode="auto">
          <a:xfrm flipV="1">
            <a:off x="4843463" y="2219325"/>
            <a:ext cx="1017587" cy="1230313"/>
          </a:xfrm>
          <a:prstGeom prst="line">
            <a:avLst/>
          </a:prstGeom>
          <a:noFill/>
          <a:ln w="6350">
            <a:solidFill>
              <a:srgbClr val="FDFDFD"/>
            </a:solidFill>
            <a:round/>
            <a:headEnd/>
            <a:tailEnd/>
          </a:ln>
        </p:spPr>
      </p:cxnSp>
      <p:cxnSp>
        <p:nvCxnSpPr>
          <p:cNvPr id="29713" name="Straight Connector 46"/>
          <p:cNvCxnSpPr>
            <a:cxnSpLocks noChangeShapeType="1"/>
          </p:cNvCxnSpPr>
          <p:nvPr/>
        </p:nvCxnSpPr>
        <p:spPr bwMode="auto">
          <a:xfrm flipV="1">
            <a:off x="5360988" y="3316288"/>
            <a:ext cx="1039812" cy="898525"/>
          </a:xfrm>
          <a:prstGeom prst="line">
            <a:avLst/>
          </a:prstGeom>
          <a:noFill/>
          <a:ln w="6350">
            <a:solidFill>
              <a:srgbClr val="FDFDFD"/>
            </a:solidFill>
            <a:round/>
            <a:headEnd/>
            <a:tailEnd/>
          </a:ln>
        </p:spPr>
      </p:cxnSp>
      <p:cxnSp>
        <p:nvCxnSpPr>
          <p:cNvPr id="29714" name="Straight Connector 48"/>
          <p:cNvCxnSpPr>
            <a:cxnSpLocks noChangeShapeType="1"/>
          </p:cNvCxnSpPr>
          <p:nvPr/>
        </p:nvCxnSpPr>
        <p:spPr bwMode="auto">
          <a:xfrm flipV="1">
            <a:off x="6400800" y="5394325"/>
            <a:ext cx="661988" cy="434975"/>
          </a:xfrm>
          <a:prstGeom prst="line">
            <a:avLst/>
          </a:prstGeom>
          <a:noFill/>
          <a:ln w="6350">
            <a:solidFill>
              <a:srgbClr val="FDFDFD"/>
            </a:solidFill>
            <a:round/>
            <a:headEnd/>
            <a:tailEnd/>
          </a:ln>
        </p:spPr>
      </p:cxnSp>
      <p:cxnSp>
        <p:nvCxnSpPr>
          <p:cNvPr id="29715" name="Straight Connector 50"/>
          <p:cNvCxnSpPr>
            <a:cxnSpLocks noChangeShapeType="1"/>
          </p:cNvCxnSpPr>
          <p:nvPr/>
        </p:nvCxnSpPr>
        <p:spPr bwMode="auto">
          <a:xfrm flipV="1">
            <a:off x="5861050" y="4375150"/>
            <a:ext cx="831850" cy="692150"/>
          </a:xfrm>
          <a:prstGeom prst="line">
            <a:avLst/>
          </a:prstGeom>
          <a:noFill/>
          <a:ln w="6350">
            <a:solidFill>
              <a:srgbClr val="FDFDFD"/>
            </a:solidFill>
            <a:round/>
            <a:headEnd/>
            <a:tailEnd/>
          </a:ln>
        </p:spPr>
      </p:cxnSp>
      <p:sp>
        <p:nvSpPr>
          <p:cNvPr id="29716" name="Text Box 10"/>
          <p:cNvSpPr txBox="1">
            <a:spLocks noChangeArrowheads="1"/>
          </p:cNvSpPr>
          <p:nvPr/>
        </p:nvSpPr>
        <p:spPr bwMode="auto">
          <a:xfrm>
            <a:off x="2590800" y="5651500"/>
            <a:ext cx="2605088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pPr algn="ctr" defTabSz="1087438" eaLnBrk="1" hangingPunct="1"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7" name="Text Box 10"/>
          <p:cNvSpPr txBox="1">
            <a:spLocks noChangeArrowheads="1"/>
          </p:cNvSpPr>
          <p:nvPr/>
        </p:nvSpPr>
        <p:spPr bwMode="auto">
          <a:xfrm>
            <a:off x="2590800" y="4889500"/>
            <a:ext cx="2605088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pPr algn="ctr" defTabSz="1087438" eaLnBrk="1" hangingPunct="1"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8" name="Text Box 10"/>
          <p:cNvSpPr txBox="1">
            <a:spLocks noChangeArrowheads="1"/>
          </p:cNvSpPr>
          <p:nvPr/>
        </p:nvSpPr>
        <p:spPr bwMode="auto">
          <a:xfrm>
            <a:off x="2898775" y="4170363"/>
            <a:ext cx="1989138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pPr algn="ctr" defTabSz="1087438" eaLnBrk="1" hangingPunct="1"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9" name="Text Box 10"/>
          <p:cNvSpPr txBox="1">
            <a:spLocks noChangeArrowheads="1"/>
          </p:cNvSpPr>
          <p:nvPr/>
        </p:nvSpPr>
        <p:spPr bwMode="auto">
          <a:xfrm>
            <a:off x="3044825" y="3424238"/>
            <a:ext cx="1698625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pPr algn="ctr" defTabSz="1087438" eaLnBrk="1" hangingPunct="1"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0" name="Freeform 6"/>
          <p:cNvSpPr>
            <a:spLocks noEditPoints="1" noChangeArrowheads="1"/>
          </p:cNvSpPr>
          <p:nvPr/>
        </p:nvSpPr>
        <p:spPr bwMode="auto">
          <a:xfrm>
            <a:off x="8250238" y="2073275"/>
            <a:ext cx="234950" cy="322263"/>
          </a:xfrm>
          <a:custGeom>
            <a:avLst/>
            <a:gdLst>
              <a:gd name="T0" fmla="*/ 459973907 w 109"/>
              <a:gd name="T1" fmla="*/ 0 h 150"/>
              <a:gd name="T2" fmla="*/ 46461905 w 109"/>
              <a:gd name="T3" fmla="*/ 0 h 150"/>
              <a:gd name="T4" fmla="*/ 0 w 109"/>
              <a:gd name="T5" fmla="*/ 50773606 h 150"/>
              <a:gd name="T6" fmla="*/ 0 w 109"/>
              <a:gd name="T7" fmla="*/ 646197476 h 150"/>
              <a:gd name="T8" fmla="*/ 46461905 w 109"/>
              <a:gd name="T9" fmla="*/ 692354113 h 150"/>
              <a:gd name="T10" fmla="*/ 459973907 w 109"/>
              <a:gd name="T11" fmla="*/ 692354113 h 150"/>
              <a:gd name="T12" fmla="*/ 506435796 w 109"/>
              <a:gd name="T13" fmla="*/ 646197476 h 150"/>
              <a:gd name="T14" fmla="*/ 506435796 w 109"/>
              <a:gd name="T15" fmla="*/ 50773606 h 150"/>
              <a:gd name="T16" fmla="*/ 459973907 w 109"/>
              <a:gd name="T17" fmla="*/ 0 h 150"/>
              <a:gd name="T18" fmla="*/ 250894265 w 109"/>
              <a:gd name="T19" fmla="*/ 673890599 h 150"/>
              <a:gd name="T20" fmla="*/ 223017132 w 109"/>
              <a:gd name="T21" fmla="*/ 646197476 h 150"/>
              <a:gd name="T22" fmla="*/ 250894265 w 109"/>
              <a:gd name="T23" fmla="*/ 618502205 h 150"/>
              <a:gd name="T24" fmla="*/ 278771398 w 109"/>
              <a:gd name="T25" fmla="*/ 646197476 h 150"/>
              <a:gd name="T26" fmla="*/ 250894265 w 109"/>
              <a:gd name="T27" fmla="*/ 673890599 h 150"/>
              <a:gd name="T28" fmla="*/ 459973907 w 109"/>
              <a:gd name="T29" fmla="*/ 595423887 h 150"/>
              <a:gd name="T30" fmla="*/ 46461905 w 109"/>
              <a:gd name="T31" fmla="*/ 595423887 h 150"/>
              <a:gd name="T32" fmla="*/ 46461905 w 109"/>
              <a:gd name="T33" fmla="*/ 60003215 h 150"/>
              <a:gd name="T34" fmla="*/ 459973907 w 109"/>
              <a:gd name="T35" fmla="*/ 60003215 h 150"/>
              <a:gd name="T36" fmla="*/ 459973907 w 109"/>
              <a:gd name="T37" fmla="*/ 595423887 h 15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09"/>
              <a:gd name="T58" fmla="*/ 0 h 150"/>
              <a:gd name="T59" fmla="*/ 109 w 109"/>
              <a:gd name="T60" fmla="*/ 150 h 15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09" h="150">
                <a:moveTo>
                  <a:pt x="99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6"/>
                  <a:pt x="4" y="150"/>
                  <a:pt x="10" y="150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104" y="150"/>
                  <a:pt x="109" y="146"/>
                  <a:pt x="109" y="140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9" y="5"/>
                  <a:pt x="104" y="0"/>
                  <a:pt x="99" y="0"/>
                </a:cubicBezTo>
                <a:close/>
                <a:moveTo>
                  <a:pt x="54" y="146"/>
                </a:moveTo>
                <a:cubicBezTo>
                  <a:pt x="51" y="146"/>
                  <a:pt x="48" y="144"/>
                  <a:pt x="48" y="140"/>
                </a:cubicBezTo>
                <a:cubicBezTo>
                  <a:pt x="48" y="137"/>
                  <a:pt x="51" y="134"/>
                  <a:pt x="54" y="134"/>
                </a:cubicBezTo>
                <a:cubicBezTo>
                  <a:pt x="58" y="134"/>
                  <a:pt x="60" y="137"/>
                  <a:pt x="60" y="140"/>
                </a:cubicBezTo>
                <a:cubicBezTo>
                  <a:pt x="60" y="144"/>
                  <a:pt x="58" y="146"/>
                  <a:pt x="54" y="146"/>
                </a:cubicBezTo>
                <a:close/>
                <a:moveTo>
                  <a:pt x="99" y="129"/>
                </a:moveTo>
                <a:cubicBezTo>
                  <a:pt x="10" y="129"/>
                  <a:pt x="10" y="129"/>
                  <a:pt x="10" y="129"/>
                </a:cubicBezTo>
                <a:cubicBezTo>
                  <a:pt x="10" y="13"/>
                  <a:pt x="10" y="13"/>
                  <a:pt x="10" y="13"/>
                </a:cubicBezTo>
                <a:cubicBezTo>
                  <a:pt x="99" y="13"/>
                  <a:pt x="99" y="13"/>
                  <a:pt x="99" y="13"/>
                </a:cubicBezTo>
                <a:lnTo>
                  <a:pt x="99" y="1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9721" name="Group 56"/>
          <p:cNvPicPr>
            <a:picLocks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226425" y="4267200"/>
            <a:ext cx="2857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2" name="Group 63"/>
          <p:cNvPicPr>
            <a:picLocks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226425" y="5218113"/>
            <a:ext cx="285750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23" name="Oval 18"/>
          <p:cNvSpPr>
            <a:spLocks noChangeArrowheads="1"/>
          </p:cNvSpPr>
          <p:nvPr/>
        </p:nvSpPr>
        <p:spPr bwMode="auto">
          <a:xfrm>
            <a:off x="8081963" y="3016250"/>
            <a:ext cx="581025" cy="584200"/>
          </a:xfrm>
          <a:prstGeom prst="ellipse">
            <a:avLst/>
          </a:prstGeom>
          <a:solidFill>
            <a:srgbClr val="FCFCFC">
              <a:alpha val="29803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29724" name="Group 59"/>
          <p:cNvPicPr>
            <a:picLocks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226425" y="3189288"/>
            <a:ext cx="3175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725" name="等腰三角形 12"/>
          <p:cNvGrpSpPr>
            <a:grpSpLocks/>
          </p:cNvGrpSpPr>
          <p:nvPr/>
        </p:nvGrpSpPr>
        <p:grpSpPr bwMode="auto">
          <a:xfrm>
            <a:off x="3257550" y="2292350"/>
            <a:ext cx="1281113" cy="877888"/>
            <a:chOff x="0" y="0"/>
            <a:chExt cx="807" cy="553"/>
          </a:xfrm>
        </p:grpSpPr>
        <p:pic>
          <p:nvPicPr>
            <p:cNvPr id="29734" name="等腰三角形 12"/>
            <p:cNvPicPr>
              <a:picLocks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0" y="0"/>
              <a:ext cx="807" cy="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35" name="Text Box 58"/>
            <p:cNvSpPr txBox="1">
              <a:spLocks noChangeArrowheads="1"/>
            </p:cNvSpPr>
            <p:nvPr/>
          </p:nvSpPr>
          <p:spPr bwMode="auto">
            <a:xfrm>
              <a:off x="19" y="15"/>
              <a:ext cx="765" cy="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sp>
        <p:nvSpPr>
          <p:cNvPr id="29726" name="TextBox 13"/>
          <p:cNvSpPr txBox="1">
            <a:spLocks noChangeArrowheads="1"/>
          </p:cNvSpPr>
          <p:nvPr/>
        </p:nvSpPr>
        <p:spPr bwMode="auto">
          <a:xfrm>
            <a:off x="8840788" y="1912938"/>
            <a:ext cx="23383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7" name="TextBox 13"/>
          <p:cNvSpPr txBox="1">
            <a:spLocks noChangeArrowheads="1"/>
          </p:cNvSpPr>
          <p:nvPr/>
        </p:nvSpPr>
        <p:spPr bwMode="auto">
          <a:xfrm>
            <a:off x="8840788" y="2211388"/>
            <a:ext cx="20304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8" name="TextBox 13"/>
          <p:cNvSpPr txBox="1">
            <a:spLocks noChangeArrowheads="1"/>
          </p:cNvSpPr>
          <p:nvPr/>
        </p:nvSpPr>
        <p:spPr bwMode="auto">
          <a:xfrm>
            <a:off x="8840788" y="2941638"/>
            <a:ext cx="23383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9" name="TextBox 13"/>
          <p:cNvSpPr txBox="1">
            <a:spLocks noChangeArrowheads="1"/>
          </p:cNvSpPr>
          <p:nvPr/>
        </p:nvSpPr>
        <p:spPr bwMode="auto">
          <a:xfrm>
            <a:off x="8840788" y="3240088"/>
            <a:ext cx="20304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30" name="TextBox 13"/>
          <p:cNvSpPr txBox="1">
            <a:spLocks noChangeArrowheads="1"/>
          </p:cNvSpPr>
          <p:nvPr/>
        </p:nvSpPr>
        <p:spPr bwMode="auto">
          <a:xfrm>
            <a:off x="8840788" y="4073525"/>
            <a:ext cx="233838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31" name="TextBox 13"/>
          <p:cNvSpPr txBox="1">
            <a:spLocks noChangeArrowheads="1"/>
          </p:cNvSpPr>
          <p:nvPr/>
        </p:nvSpPr>
        <p:spPr bwMode="auto">
          <a:xfrm>
            <a:off x="8840788" y="4371975"/>
            <a:ext cx="20304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32" name="TextBox 13"/>
          <p:cNvSpPr txBox="1">
            <a:spLocks noChangeArrowheads="1"/>
          </p:cNvSpPr>
          <p:nvPr/>
        </p:nvSpPr>
        <p:spPr bwMode="auto">
          <a:xfrm>
            <a:off x="8840788" y="5072063"/>
            <a:ext cx="23383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33" name="TextBox 13"/>
          <p:cNvSpPr txBox="1">
            <a:spLocks noChangeArrowheads="1"/>
          </p:cNvSpPr>
          <p:nvPr/>
        </p:nvSpPr>
        <p:spPr bwMode="auto">
          <a:xfrm>
            <a:off x="8840788" y="5370513"/>
            <a:ext cx="20304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组合 3"/>
          <p:cNvGrpSpPr>
            <a:grpSpLocks/>
          </p:cNvGrpSpPr>
          <p:nvPr/>
        </p:nvGrpSpPr>
        <p:grpSpPr bwMode="auto">
          <a:xfrm>
            <a:off x="4132263" y="822325"/>
            <a:ext cx="3927475" cy="3843338"/>
            <a:chOff x="0" y="0"/>
            <a:chExt cx="1390650" cy="1360488"/>
          </a:xfrm>
        </p:grpSpPr>
        <p:sp>
          <p:nvSpPr>
            <p:cNvPr id="30725" name="Oval 5"/>
            <p:cNvSpPr>
              <a:spLocks noChangeArrowheads="1"/>
            </p:cNvSpPr>
            <p:nvPr/>
          </p:nvSpPr>
          <p:spPr bwMode="auto">
            <a:xfrm>
              <a:off x="0" y="122237"/>
              <a:ext cx="120650" cy="120650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0726" name="Freeform 6"/>
            <p:cNvSpPr>
              <a:spLocks noChangeArrowheads="1"/>
            </p:cNvSpPr>
            <p:nvPr/>
          </p:nvSpPr>
          <p:spPr bwMode="auto">
            <a:xfrm>
              <a:off x="944562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27" name="Oval 7"/>
            <p:cNvSpPr>
              <a:spLocks noChangeArrowheads="1"/>
            </p:cNvSpPr>
            <p:nvPr/>
          </p:nvSpPr>
          <p:spPr bwMode="auto">
            <a:xfrm>
              <a:off x="347662" y="46037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0728" name="Oval 8"/>
            <p:cNvSpPr>
              <a:spLocks noChangeArrowheads="1"/>
            </p:cNvSpPr>
            <p:nvPr/>
          </p:nvSpPr>
          <p:spPr bwMode="auto">
            <a:xfrm>
              <a:off x="922337" y="158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0729" name="Oval 9"/>
            <p:cNvSpPr>
              <a:spLocks noChangeArrowheads="1"/>
            </p:cNvSpPr>
            <p:nvPr/>
          </p:nvSpPr>
          <p:spPr bwMode="auto">
            <a:xfrm>
              <a:off x="76200" y="4095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0730" name="Oval 10"/>
            <p:cNvSpPr>
              <a:spLocks noChangeArrowheads="1"/>
            </p:cNvSpPr>
            <p:nvPr/>
          </p:nvSpPr>
          <p:spPr bwMode="auto">
            <a:xfrm>
              <a:off x="393700" y="1270000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0731" name="Oval 11"/>
            <p:cNvSpPr>
              <a:spLocks noChangeArrowheads="1"/>
            </p:cNvSpPr>
            <p:nvPr/>
          </p:nvSpPr>
          <p:spPr bwMode="auto">
            <a:xfrm>
              <a:off x="0" y="1058862"/>
              <a:ext cx="180975" cy="180975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0732" name="Oval 12"/>
            <p:cNvSpPr>
              <a:spLocks noChangeArrowheads="1"/>
            </p:cNvSpPr>
            <p:nvPr/>
          </p:nvSpPr>
          <p:spPr bwMode="auto">
            <a:xfrm>
              <a:off x="1027112" y="0"/>
              <a:ext cx="242888" cy="242888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0733" name="Freeform 13"/>
            <p:cNvSpPr>
              <a:spLocks noChangeArrowheads="1"/>
            </p:cNvSpPr>
            <p:nvPr/>
          </p:nvSpPr>
          <p:spPr bwMode="auto">
            <a:xfrm>
              <a:off x="695325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4" name="Freeform 14"/>
            <p:cNvSpPr>
              <a:spLocks noChangeArrowheads="1"/>
            </p:cNvSpPr>
            <p:nvPr/>
          </p:nvSpPr>
          <p:spPr bwMode="auto">
            <a:xfrm>
              <a:off x="333375" y="665162"/>
              <a:ext cx="3175" cy="49213"/>
            </a:xfrm>
            <a:custGeom>
              <a:avLst/>
              <a:gdLst>
                <a:gd name="T0" fmla="*/ 10080623 w 1"/>
                <a:gd name="T1" fmla="*/ 186301494 h 13"/>
                <a:gd name="T2" fmla="*/ 0 w 1"/>
                <a:gd name="T3" fmla="*/ 0 h 13"/>
                <a:gd name="T4" fmla="*/ 0 60000 65536"/>
                <a:gd name="T5" fmla="*/ 0 60000 65536"/>
                <a:gd name="T6" fmla="*/ 0 w 1"/>
                <a:gd name="T7" fmla="*/ 0 h 13"/>
                <a:gd name="T8" fmla="*/ 1 w 1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3">
                  <a:moveTo>
                    <a:pt x="1" y="13"/>
                  </a:moveTo>
                  <a:cubicBezTo>
                    <a:pt x="0" y="9"/>
                    <a:pt x="0" y="4"/>
                    <a:pt x="0" y="0"/>
                  </a:cubicBezTo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5" name="Freeform 15"/>
            <p:cNvSpPr>
              <a:spLocks noChangeArrowheads="1"/>
            </p:cNvSpPr>
            <p:nvPr/>
          </p:nvSpPr>
          <p:spPr bwMode="auto">
            <a:xfrm>
              <a:off x="358775" y="322262"/>
              <a:ext cx="219075" cy="207963"/>
            </a:xfrm>
            <a:custGeom>
              <a:avLst/>
              <a:gdLst>
                <a:gd name="T0" fmla="*/ 0 w 58"/>
                <a:gd name="T1" fmla="*/ 786338370 h 55"/>
                <a:gd name="T2" fmla="*/ 827480288 w 58"/>
                <a:gd name="T3" fmla="*/ 0 h 55"/>
                <a:gd name="T4" fmla="*/ 0 60000 65536"/>
                <a:gd name="T5" fmla="*/ 0 60000 65536"/>
                <a:gd name="T6" fmla="*/ 0 w 58"/>
                <a:gd name="T7" fmla="*/ 0 h 55"/>
                <a:gd name="T8" fmla="*/ 58 w 58"/>
                <a:gd name="T9" fmla="*/ 55 h 5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8" h="55">
                  <a:moveTo>
                    <a:pt x="0" y="55"/>
                  </a:moveTo>
                  <a:cubicBezTo>
                    <a:pt x="10" y="29"/>
                    <a:pt x="31" y="9"/>
                    <a:pt x="58" y="0"/>
                  </a:cubicBezTo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6" name="Freeform 16"/>
            <p:cNvSpPr>
              <a:spLocks noChangeArrowheads="1"/>
            </p:cNvSpPr>
            <p:nvPr/>
          </p:nvSpPr>
          <p:spPr bwMode="auto">
            <a:xfrm>
              <a:off x="211137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4734 w 256"/>
                <a:gd name="T3" fmla="*/ 2147483647 h 256"/>
                <a:gd name="T4" fmla="*/ 0 w 256"/>
                <a:gd name="T5" fmla="*/ 1825544596 h 256"/>
                <a:gd name="T6" fmla="*/ 1831544734 w 256"/>
                <a:gd name="T7" fmla="*/ 0 h 256"/>
                <a:gd name="T8" fmla="*/ 2147483647 w 256"/>
                <a:gd name="T9" fmla="*/ 1825544596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23" name="文本框 17"/>
          <p:cNvSpPr>
            <a:spLocks noChangeArrowheads="1"/>
          </p:cNvSpPr>
          <p:nvPr/>
        </p:nvSpPr>
        <p:spPr bwMode="auto">
          <a:xfrm>
            <a:off x="5334000" y="1377950"/>
            <a:ext cx="1497013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6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16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724" name="矩形 1"/>
          <p:cNvSpPr>
            <a:spLocks noChangeArrowheads="1"/>
          </p:cNvSpPr>
          <p:nvPr/>
        </p:nvSpPr>
        <p:spPr bwMode="auto">
          <a:xfrm>
            <a:off x="2155825" y="4879975"/>
            <a:ext cx="78803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6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31747" name="组合 40"/>
          <p:cNvGrpSpPr>
            <a:grpSpLocks/>
          </p:cNvGrpSpPr>
          <p:nvPr/>
        </p:nvGrpSpPr>
        <p:grpSpPr bwMode="auto">
          <a:xfrm>
            <a:off x="220663" y="93663"/>
            <a:ext cx="800100" cy="1065212"/>
            <a:chOff x="157020" y="0"/>
            <a:chExt cx="1022493" cy="1360488"/>
          </a:xfrm>
        </p:grpSpPr>
        <p:sp>
          <p:nvSpPr>
            <p:cNvPr id="31761" name="文本框 41"/>
            <p:cNvSpPr>
              <a:spLocks noChangeArrowheads="1"/>
            </p:cNvSpPr>
            <p:nvPr/>
          </p:nvSpPr>
          <p:spPr bwMode="auto">
            <a:xfrm>
              <a:off x="157020" y="241188"/>
              <a:ext cx="601049" cy="825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1762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3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1764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1765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1748" name="Freeform 16"/>
          <p:cNvSpPr>
            <a:spLocks noChangeArrowheads="1"/>
          </p:cNvSpPr>
          <p:nvPr/>
        </p:nvSpPr>
        <p:spPr bwMode="auto">
          <a:xfrm>
            <a:off x="98425" y="236538"/>
            <a:ext cx="757238" cy="757237"/>
          </a:xfrm>
          <a:custGeom>
            <a:avLst/>
            <a:gdLst>
              <a:gd name="T0" fmla="*/ 1749900016 w 256"/>
              <a:gd name="T1" fmla="*/ 2046633897 h 256"/>
              <a:gd name="T2" fmla="*/ 1119937090 w 256"/>
              <a:gd name="T3" fmla="*/ 2147483647 h 256"/>
              <a:gd name="T4" fmla="*/ 0 w 256"/>
              <a:gd name="T5" fmla="*/ 1119527413 h 256"/>
              <a:gd name="T6" fmla="*/ 1119937090 w 256"/>
              <a:gd name="T7" fmla="*/ 0 h 256"/>
              <a:gd name="T8" fmla="*/ 2147483647 w 256"/>
              <a:gd name="T9" fmla="*/ 1119527413 h 256"/>
              <a:gd name="T10" fmla="*/ 1959888521 w 256"/>
              <a:gd name="T11" fmla="*/ 1862962601 h 2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56"/>
              <a:gd name="T19" fmla="*/ 0 h 256"/>
              <a:gd name="T20" fmla="*/ 256 w 256"/>
              <a:gd name="T21" fmla="*/ 256 h 25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56" h="256">
                <a:moveTo>
                  <a:pt x="200" y="234"/>
                </a:moveTo>
                <a:cubicBezTo>
                  <a:pt x="179" y="248"/>
                  <a:pt x="155" y="256"/>
                  <a:pt x="128" y="256"/>
                </a:cubicBez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61"/>
                  <a:pt x="244" y="190"/>
                  <a:pt x="224" y="213"/>
                </a:cubicBezTo>
              </a:path>
            </a:pathLst>
          </a:custGeom>
          <a:noFill/>
          <a:ln w="38100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49" name="矩形 25"/>
          <p:cNvSpPr>
            <a:spLocks noChangeArrowheads="1"/>
          </p:cNvSpPr>
          <p:nvPr/>
        </p:nvSpPr>
        <p:spPr bwMode="auto">
          <a:xfrm>
            <a:off x="925513" y="1849438"/>
            <a:ext cx="10515600" cy="4392612"/>
          </a:xfrm>
          <a:prstGeom prst="rect">
            <a:avLst/>
          </a:prstGeom>
          <a:solidFill>
            <a:srgbClr val="FFFFFF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31750" name="图片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6575" y="1849438"/>
            <a:ext cx="3282950" cy="2189162"/>
          </a:xfrm>
          <a:prstGeom prst="rect">
            <a:avLst/>
          </a:prstGeom>
          <a:noFill/>
          <a:ln w="12700">
            <a:solidFill>
              <a:schemeClr val="bg1"/>
            </a:solidFill>
            <a:bevel/>
            <a:headEnd/>
            <a:tailEnd/>
          </a:ln>
        </p:spPr>
      </p:pic>
      <p:pic>
        <p:nvPicPr>
          <p:cNvPr id="31751" name="图片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7100" y="1849438"/>
            <a:ext cx="5046663" cy="336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图片 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6263" y="2616200"/>
            <a:ext cx="3200400" cy="2133600"/>
          </a:xfrm>
          <a:prstGeom prst="rect">
            <a:avLst/>
          </a:prstGeom>
          <a:noFill/>
          <a:ln w="12700">
            <a:solidFill>
              <a:schemeClr val="bg1"/>
            </a:solidFill>
            <a:bevel/>
            <a:headEnd/>
            <a:tailEnd/>
          </a:ln>
        </p:spPr>
      </p:pic>
      <p:pic>
        <p:nvPicPr>
          <p:cNvPr id="31753" name="图片 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39163" y="4194175"/>
            <a:ext cx="2689225" cy="1793875"/>
          </a:xfrm>
          <a:prstGeom prst="rect">
            <a:avLst/>
          </a:prstGeom>
          <a:noFill/>
          <a:ln w="12700">
            <a:solidFill>
              <a:schemeClr val="bg1"/>
            </a:solidFill>
            <a:bevel/>
            <a:headEnd/>
            <a:tailEnd/>
          </a:ln>
        </p:spPr>
      </p:pic>
      <p:sp>
        <p:nvSpPr>
          <p:cNvPr id="31754" name="矩形 26"/>
          <p:cNvSpPr>
            <a:spLocks noChangeArrowheads="1"/>
          </p:cNvSpPr>
          <p:nvPr/>
        </p:nvSpPr>
        <p:spPr bwMode="auto">
          <a:xfrm>
            <a:off x="7256463" y="2108200"/>
            <a:ext cx="6048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ONE</a:t>
            </a:r>
            <a:endParaRPr lang="zh-CN" altLang="en-US" b="1">
              <a:solidFill>
                <a:schemeClr val="bg1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31755" name="等腰三角形 27"/>
          <p:cNvSpPr>
            <a:spLocks noChangeArrowheads="1"/>
          </p:cNvSpPr>
          <p:nvPr/>
        </p:nvSpPr>
        <p:spPr bwMode="auto">
          <a:xfrm rot="5400000">
            <a:off x="7837488" y="2214563"/>
            <a:ext cx="184150" cy="15875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1756" name="矩形 30"/>
          <p:cNvSpPr>
            <a:spLocks noChangeArrowheads="1"/>
          </p:cNvSpPr>
          <p:nvPr/>
        </p:nvSpPr>
        <p:spPr bwMode="auto">
          <a:xfrm>
            <a:off x="7359650" y="5524500"/>
            <a:ext cx="7985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THREE</a:t>
            </a:r>
            <a:endParaRPr lang="zh-CN" altLang="en-US" b="1">
              <a:solidFill>
                <a:schemeClr val="bg1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31757" name="等腰三角形 31"/>
          <p:cNvSpPr>
            <a:spLocks noChangeArrowheads="1"/>
          </p:cNvSpPr>
          <p:nvPr/>
        </p:nvSpPr>
        <p:spPr bwMode="auto">
          <a:xfrm rot="5400000">
            <a:off x="8139113" y="5630863"/>
            <a:ext cx="184150" cy="15875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1758" name="矩形 32"/>
          <p:cNvSpPr>
            <a:spLocks noChangeArrowheads="1"/>
          </p:cNvSpPr>
          <p:nvPr/>
        </p:nvSpPr>
        <p:spPr bwMode="auto">
          <a:xfrm>
            <a:off x="6475413" y="4887913"/>
            <a:ext cx="6619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TWO</a:t>
            </a:r>
            <a:endParaRPr lang="zh-CN" altLang="en-US" b="1">
              <a:solidFill>
                <a:schemeClr val="bg1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31759" name="等腰三角形 33"/>
          <p:cNvSpPr>
            <a:spLocks noChangeArrowheads="1"/>
          </p:cNvSpPr>
          <p:nvPr/>
        </p:nvSpPr>
        <p:spPr bwMode="auto">
          <a:xfrm>
            <a:off x="7108825" y="4992688"/>
            <a:ext cx="184150" cy="15875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1760" name="矩形 34"/>
          <p:cNvSpPr>
            <a:spLocks noChangeArrowheads="1"/>
          </p:cNvSpPr>
          <p:nvPr/>
        </p:nvSpPr>
        <p:spPr bwMode="auto">
          <a:xfrm>
            <a:off x="1011238" y="5308600"/>
            <a:ext cx="49371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Vestibulum ante ipsum primis in faucibus orci luctus et ultrices posuere cubilia Curae; Donec velit neque, auctor sit amet aliquam vel, ullamcorper. </a:t>
            </a:r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56"/>
          <p:cNvPicPr>
            <a:picLocks noChangeAspect="1" noChangeArrowheads="1"/>
          </p:cNvPicPr>
          <p:nvPr/>
        </p:nvPicPr>
        <p:blipFill>
          <a:blip r:embed="rId3"/>
          <a:srcRect t="15106" b="223"/>
          <a:stretch>
            <a:fillRect/>
          </a:stretch>
        </p:blipFill>
        <p:spPr bwMode="auto">
          <a:xfrm>
            <a:off x="0" y="0"/>
            <a:ext cx="121920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339" name="组合 55"/>
          <p:cNvGrpSpPr>
            <a:grpSpLocks/>
          </p:cNvGrpSpPr>
          <p:nvPr/>
        </p:nvGrpSpPr>
        <p:grpSpPr bwMode="auto">
          <a:xfrm>
            <a:off x="890588" y="1371600"/>
            <a:ext cx="3929062" cy="3843338"/>
            <a:chOff x="0" y="0"/>
            <a:chExt cx="1390650" cy="1360488"/>
          </a:xfrm>
        </p:grpSpPr>
        <p:sp>
          <p:nvSpPr>
            <p:cNvPr id="14375" name="Oval 5"/>
            <p:cNvSpPr>
              <a:spLocks noChangeArrowheads="1"/>
            </p:cNvSpPr>
            <p:nvPr/>
          </p:nvSpPr>
          <p:spPr bwMode="auto">
            <a:xfrm>
              <a:off x="0" y="122237"/>
              <a:ext cx="120650" cy="120650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4376" name="Freeform 6"/>
            <p:cNvSpPr>
              <a:spLocks noChangeArrowheads="1"/>
            </p:cNvSpPr>
            <p:nvPr/>
          </p:nvSpPr>
          <p:spPr bwMode="auto">
            <a:xfrm>
              <a:off x="944562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7" name="Oval 7"/>
            <p:cNvSpPr>
              <a:spLocks noChangeArrowheads="1"/>
            </p:cNvSpPr>
            <p:nvPr/>
          </p:nvSpPr>
          <p:spPr bwMode="auto">
            <a:xfrm>
              <a:off x="347662" y="46037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4378" name="Oval 8"/>
            <p:cNvSpPr>
              <a:spLocks noChangeArrowheads="1"/>
            </p:cNvSpPr>
            <p:nvPr/>
          </p:nvSpPr>
          <p:spPr bwMode="auto">
            <a:xfrm>
              <a:off x="922337" y="158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4379" name="Oval 9"/>
            <p:cNvSpPr>
              <a:spLocks noChangeArrowheads="1"/>
            </p:cNvSpPr>
            <p:nvPr/>
          </p:nvSpPr>
          <p:spPr bwMode="auto">
            <a:xfrm>
              <a:off x="76200" y="4095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4380" name="Oval 10"/>
            <p:cNvSpPr>
              <a:spLocks noChangeArrowheads="1"/>
            </p:cNvSpPr>
            <p:nvPr/>
          </p:nvSpPr>
          <p:spPr bwMode="auto">
            <a:xfrm>
              <a:off x="393700" y="1270000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4381" name="Oval 11"/>
            <p:cNvSpPr>
              <a:spLocks noChangeArrowheads="1"/>
            </p:cNvSpPr>
            <p:nvPr/>
          </p:nvSpPr>
          <p:spPr bwMode="auto">
            <a:xfrm>
              <a:off x="0" y="1058862"/>
              <a:ext cx="180975" cy="180975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4382" name="Oval 12"/>
            <p:cNvSpPr>
              <a:spLocks noChangeArrowheads="1"/>
            </p:cNvSpPr>
            <p:nvPr/>
          </p:nvSpPr>
          <p:spPr bwMode="auto">
            <a:xfrm>
              <a:off x="1027112" y="0"/>
              <a:ext cx="242888" cy="242888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4383" name="Freeform 13"/>
            <p:cNvSpPr>
              <a:spLocks noChangeArrowheads="1"/>
            </p:cNvSpPr>
            <p:nvPr/>
          </p:nvSpPr>
          <p:spPr bwMode="auto">
            <a:xfrm>
              <a:off x="695325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84" name="Freeform 14"/>
            <p:cNvSpPr>
              <a:spLocks noChangeArrowheads="1"/>
            </p:cNvSpPr>
            <p:nvPr/>
          </p:nvSpPr>
          <p:spPr bwMode="auto">
            <a:xfrm>
              <a:off x="333375" y="665162"/>
              <a:ext cx="3175" cy="49213"/>
            </a:xfrm>
            <a:custGeom>
              <a:avLst/>
              <a:gdLst>
                <a:gd name="T0" fmla="*/ 10080623 w 1"/>
                <a:gd name="T1" fmla="*/ 186301494 h 13"/>
                <a:gd name="T2" fmla="*/ 0 w 1"/>
                <a:gd name="T3" fmla="*/ 0 h 13"/>
                <a:gd name="T4" fmla="*/ 0 60000 65536"/>
                <a:gd name="T5" fmla="*/ 0 60000 65536"/>
                <a:gd name="T6" fmla="*/ 0 w 1"/>
                <a:gd name="T7" fmla="*/ 0 h 13"/>
                <a:gd name="T8" fmla="*/ 1 w 1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3">
                  <a:moveTo>
                    <a:pt x="1" y="13"/>
                  </a:moveTo>
                  <a:cubicBezTo>
                    <a:pt x="0" y="9"/>
                    <a:pt x="0" y="4"/>
                    <a:pt x="0" y="0"/>
                  </a:cubicBezTo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85" name="Freeform 15"/>
            <p:cNvSpPr>
              <a:spLocks noChangeArrowheads="1"/>
            </p:cNvSpPr>
            <p:nvPr/>
          </p:nvSpPr>
          <p:spPr bwMode="auto">
            <a:xfrm>
              <a:off x="358775" y="322262"/>
              <a:ext cx="219075" cy="207963"/>
            </a:xfrm>
            <a:custGeom>
              <a:avLst/>
              <a:gdLst>
                <a:gd name="T0" fmla="*/ 0 w 58"/>
                <a:gd name="T1" fmla="*/ 786338370 h 55"/>
                <a:gd name="T2" fmla="*/ 827480288 w 58"/>
                <a:gd name="T3" fmla="*/ 0 h 55"/>
                <a:gd name="T4" fmla="*/ 0 60000 65536"/>
                <a:gd name="T5" fmla="*/ 0 60000 65536"/>
                <a:gd name="T6" fmla="*/ 0 w 58"/>
                <a:gd name="T7" fmla="*/ 0 h 55"/>
                <a:gd name="T8" fmla="*/ 58 w 58"/>
                <a:gd name="T9" fmla="*/ 55 h 5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8" h="55">
                  <a:moveTo>
                    <a:pt x="0" y="55"/>
                  </a:moveTo>
                  <a:cubicBezTo>
                    <a:pt x="10" y="29"/>
                    <a:pt x="31" y="9"/>
                    <a:pt x="58" y="0"/>
                  </a:cubicBezTo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86" name="Freeform 16"/>
            <p:cNvSpPr>
              <a:spLocks noChangeArrowheads="1"/>
            </p:cNvSpPr>
            <p:nvPr/>
          </p:nvSpPr>
          <p:spPr bwMode="auto">
            <a:xfrm>
              <a:off x="211137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4734 w 256"/>
                <a:gd name="T3" fmla="*/ 2147483647 h 256"/>
                <a:gd name="T4" fmla="*/ 0 w 256"/>
                <a:gd name="T5" fmla="*/ 1825544596 h 256"/>
                <a:gd name="T6" fmla="*/ 1831544734 w 256"/>
                <a:gd name="T7" fmla="*/ 0 h 256"/>
                <a:gd name="T8" fmla="*/ 2147483647 w 256"/>
                <a:gd name="T9" fmla="*/ 1825544596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40" name="矩形 1"/>
          <p:cNvSpPr>
            <a:spLocks noChangeArrowheads="1"/>
          </p:cNvSpPr>
          <p:nvPr/>
        </p:nvSpPr>
        <p:spPr bwMode="auto">
          <a:xfrm>
            <a:off x="7043738" y="1171575"/>
            <a:ext cx="37766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14341" name="组合 27"/>
          <p:cNvGrpSpPr>
            <a:grpSpLocks/>
          </p:cNvGrpSpPr>
          <p:nvPr/>
        </p:nvGrpSpPr>
        <p:grpSpPr bwMode="auto">
          <a:xfrm>
            <a:off x="5908675" y="911225"/>
            <a:ext cx="922338" cy="1065213"/>
            <a:chOff x="0" y="0"/>
            <a:chExt cx="1179513" cy="1360488"/>
          </a:xfrm>
        </p:grpSpPr>
        <p:sp>
          <p:nvSpPr>
            <p:cNvPr id="14369" name="文本框 13"/>
            <p:cNvSpPr>
              <a:spLocks noChangeArrowheads="1"/>
            </p:cNvSpPr>
            <p:nvPr/>
          </p:nvSpPr>
          <p:spPr bwMode="auto">
            <a:xfrm>
              <a:off x="192417" y="241187"/>
              <a:ext cx="530253" cy="729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4370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1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4372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4373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4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4734 w 256"/>
                <a:gd name="T3" fmla="*/ 2147483647 h 256"/>
                <a:gd name="T4" fmla="*/ 0 w 256"/>
                <a:gd name="T5" fmla="*/ 1825544596 h 256"/>
                <a:gd name="T6" fmla="*/ 1831544734 w 256"/>
                <a:gd name="T7" fmla="*/ 0 h 256"/>
                <a:gd name="T8" fmla="*/ 2147483647 w 256"/>
                <a:gd name="T9" fmla="*/ 1825544596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42" name="组合 28"/>
          <p:cNvGrpSpPr>
            <a:grpSpLocks/>
          </p:cNvGrpSpPr>
          <p:nvPr/>
        </p:nvGrpSpPr>
        <p:grpSpPr bwMode="auto">
          <a:xfrm>
            <a:off x="5908675" y="2228850"/>
            <a:ext cx="922338" cy="1065213"/>
            <a:chOff x="0" y="0"/>
            <a:chExt cx="1179513" cy="1360488"/>
          </a:xfrm>
        </p:grpSpPr>
        <p:sp>
          <p:nvSpPr>
            <p:cNvPr id="14363" name="文本框 29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4364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5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4366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4367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8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4734 w 256"/>
                <a:gd name="T3" fmla="*/ 2147483647 h 256"/>
                <a:gd name="T4" fmla="*/ 0 w 256"/>
                <a:gd name="T5" fmla="*/ 1825544596 h 256"/>
                <a:gd name="T6" fmla="*/ 1831544734 w 256"/>
                <a:gd name="T7" fmla="*/ 0 h 256"/>
                <a:gd name="T8" fmla="*/ 2147483647 w 256"/>
                <a:gd name="T9" fmla="*/ 1825544596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43" name="组合 35"/>
          <p:cNvGrpSpPr>
            <a:grpSpLocks/>
          </p:cNvGrpSpPr>
          <p:nvPr/>
        </p:nvGrpSpPr>
        <p:grpSpPr bwMode="auto">
          <a:xfrm>
            <a:off x="5908675" y="3546475"/>
            <a:ext cx="922338" cy="1065213"/>
            <a:chOff x="0" y="0"/>
            <a:chExt cx="1179513" cy="1360488"/>
          </a:xfrm>
        </p:grpSpPr>
        <p:sp>
          <p:nvSpPr>
            <p:cNvPr id="14357" name="文本框 36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4358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9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4360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4361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2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4734 w 256"/>
                <a:gd name="T3" fmla="*/ 2147483647 h 256"/>
                <a:gd name="T4" fmla="*/ 0 w 256"/>
                <a:gd name="T5" fmla="*/ 1825544596 h 256"/>
                <a:gd name="T6" fmla="*/ 1831544734 w 256"/>
                <a:gd name="T7" fmla="*/ 0 h 256"/>
                <a:gd name="T8" fmla="*/ 2147483647 w 256"/>
                <a:gd name="T9" fmla="*/ 1825544596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44" name="组合 42"/>
          <p:cNvGrpSpPr>
            <a:grpSpLocks/>
          </p:cNvGrpSpPr>
          <p:nvPr/>
        </p:nvGrpSpPr>
        <p:grpSpPr bwMode="auto">
          <a:xfrm>
            <a:off x="5908675" y="4864100"/>
            <a:ext cx="922338" cy="1065213"/>
            <a:chOff x="0" y="0"/>
            <a:chExt cx="1179513" cy="1360488"/>
          </a:xfrm>
        </p:grpSpPr>
        <p:sp>
          <p:nvSpPr>
            <p:cNvPr id="14351" name="文本框 43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4352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3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4354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4355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6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4734 w 256"/>
                <a:gd name="T3" fmla="*/ 2147483647 h 256"/>
                <a:gd name="T4" fmla="*/ 0 w 256"/>
                <a:gd name="T5" fmla="*/ 1825544596 h 256"/>
                <a:gd name="T6" fmla="*/ 1831544734 w 256"/>
                <a:gd name="T7" fmla="*/ 0 h 256"/>
                <a:gd name="T8" fmla="*/ 2147483647 w 256"/>
                <a:gd name="T9" fmla="*/ 1825544596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45" name="矩形 1"/>
          <p:cNvSpPr>
            <a:spLocks noChangeArrowheads="1"/>
          </p:cNvSpPr>
          <p:nvPr/>
        </p:nvSpPr>
        <p:spPr bwMode="auto">
          <a:xfrm>
            <a:off x="7043738" y="2493963"/>
            <a:ext cx="37766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14346" name="矩形 1"/>
          <p:cNvSpPr>
            <a:spLocks noChangeArrowheads="1"/>
          </p:cNvSpPr>
          <p:nvPr/>
        </p:nvSpPr>
        <p:spPr bwMode="auto">
          <a:xfrm>
            <a:off x="7043738" y="3806825"/>
            <a:ext cx="37766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14347" name="矩形 1"/>
          <p:cNvSpPr>
            <a:spLocks noChangeArrowheads="1"/>
          </p:cNvSpPr>
          <p:nvPr/>
        </p:nvSpPr>
        <p:spPr bwMode="auto">
          <a:xfrm>
            <a:off x="7043738" y="5127625"/>
            <a:ext cx="37766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14348" name="MH_Others_1"/>
          <p:cNvSpPr>
            <a:spLocks noChangeArrowheads="1"/>
          </p:cNvSpPr>
          <p:nvPr/>
        </p:nvSpPr>
        <p:spPr bwMode="auto">
          <a:xfrm>
            <a:off x="2114550" y="3619500"/>
            <a:ext cx="1871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CONTENTS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49" name="文本框 53"/>
          <p:cNvSpPr>
            <a:spLocks noChangeArrowheads="1"/>
          </p:cNvSpPr>
          <p:nvPr/>
        </p:nvSpPr>
        <p:spPr bwMode="auto">
          <a:xfrm>
            <a:off x="2032000" y="2573338"/>
            <a:ext cx="18764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6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目录</a:t>
            </a:r>
          </a:p>
        </p:txBody>
      </p:sp>
      <p:sp>
        <p:nvSpPr>
          <p:cNvPr id="14350" name="直接连接符 54"/>
          <p:cNvSpPr>
            <a:spLocks noChangeShapeType="1"/>
          </p:cNvSpPr>
          <p:nvPr/>
        </p:nvSpPr>
        <p:spPr bwMode="auto">
          <a:xfrm>
            <a:off x="2197100" y="3609975"/>
            <a:ext cx="1570038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32771" name="组合 40"/>
          <p:cNvGrpSpPr>
            <a:grpSpLocks/>
          </p:cNvGrpSpPr>
          <p:nvPr/>
        </p:nvGrpSpPr>
        <p:grpSpPr bwMode="auto">
          <a:xfrm>
            <a:off x="220663" y="93663"/>
            <a:ext cx="800100" cy="1065212"/>
            <a:chOff x="157020" y="0"/>
            <a:chExt cx="1022493" cy="1360488"/>
          </a:xfrm>
        </p:grpSpPr>
        <p:sp>
          <p:nvSpPr>
            <p:cNvPr id="32789" name="文本框 41"/>
            <p:cNvSpPr>
              <a:spLocks noChangeArrowheads="1"/>
            </p:cNvSpPr>
            <p:nvPr/>
          </p:nvSpPr>
          <p:spPr bwMode="auto">
            <a:xfrm>
              <a:off x="157020" y="241188"/>
              <a:ext cx="601049" cy="825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2790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1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2792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2793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2772" name="Freeform 16"/>
          <p:cNvSpPr>
            <a:spLocks noChangeArrowheads="1"/>
          </p:cNvSpPr>
          <p:nvPr/>
        </p:nvSpPr>
        <p:spPr bwMode="auto">
          <a:xfrm>
            <a:off x="98425" y="236538"/>
            <a:ext cx="757238" cy="757237"/>
          </a:xfrm>
          <a:custGeom>
            <a:avLst/>
            <a:gdLst>
              <a:gd name="T0" fmla="*/ 1749900016 w 256"/>
              <a:gd name="T1" fmla="*/ 2046633897 h 256"/>
              <a:gd name="T2" fmla="*/ 1119937090 w 256"/>
              <a:gd name="T3" fmla="*/ 2147483647 h 256"/>
              <a:gd name="T4" fmla="*/ 0 w 256"/>
              <a:gd name="T5" fmla="*/ 1119527413 h 256"/>
              <a:gd name="T6" fmla="*/ 1119937090 w 256"/>
              <a:gd name="T7" fmla="*/ 0 h 256"/>
              <a:gd name="T8" fmla="*/ 2147483647 w 256"/>
              <a:gd name="T9" fmla="*/ 1119527413 h 256"/>
              <a:gd name="T10" fmla="*/ 1959888521 w 256"/>
              <a:gd name="T11" fmla="*/ 1862962601 h 2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56"/>
              <a:gd name="T19" fmla="*/ 0 h 256"/>
              <a:gd name="T20" fmla="*/ 256 w 256"/>
              <a:gd name="T21" fmla="*/ 256 h 25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56" h="256">
                <a:moveTo>
                  <a:pt x="200" y="234"/>
                </a:moveTo>
                <a:cubicBezTo>
                  <a:pt x="179" y="248"/>
                  <a:pt x="155" y="256"/>
                  <a:pt x="128" y="256"/>
                </a:cubicBez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61"/>
                  <a:pt x="244" y="190"/>
                  <a:pt x="224" y="213"/>
                </a:cubicBezTo>
              </a:path>
            </a:pathLst>
          </a:custGeom>
          <a:noFill/>
          <a:ln w="38100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73" name="矩形 2"/>
          <p:cNvSpPr>
            <a:spLocks noChangeArrowheads="1"/>
          </p:cNvSpPr>
          <p:nvPr/>
        </p:nvSpPr>
        <p:spPr bwMode="auto">
          <a:xfrm>
            <a:off x="8078788" y="3275013"/>
            <a:ext cx="28035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I hope you enjoyed the fake text. The standard default text is</a:t>
            </a:r>
          </a:p>
        </p:txBody>
      </p:sp>
      <p:sp>
        <p:nvSpPr>
          <p:cNvPr id="32774" name="矩形 4"/>
          <p:cNvSpPr>
            <a:spLocks noChangeArrowheads="1"/>
          </p:cNvSpPr>
          <p:nvPr/>
        </p:nvSpPr>
        <p:spPr bwMode="auto">
          <a:xfrm>
            <a:off x="6505575" y="5287963"/>
            <a:ext cx="28035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I hope you enjoyed the fake text. The standard default text is</a:t>
            </a:r>
          </a:p>
        </p:txBody>
      </p:sp>
      <p:sp>
        <p:nvSpPr>
          <p:cNvPr id="32775" name="矩形 5"/>
          <p:cNvSpPr>
            <a:spLocks noChangeArrowheads="1"/>
          </p:cNvSpPr>
          <p:nvPr/>
        </p:nvSpPr>
        <p:spPr bwMode="auto">
          <a:xfrm>
            <a:off x="1557338" y="3573463"/>
            <a:ext cx="280193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I hope you enjoyed the fake text. The standard default text is</a:t>
            </a:r>
          </a:p>
        </p:txBody>
      </p:sp>
      <p:sp>
        <p:nvSpPr>
          <p:cNvPr id="32776" name="文本框 17"/>
          <p:cNvSpPr>
            <a:spLocks noChangeArrowheads="1"/>
          </p:cNvSpPr>
          <p:nvPr/>
        </p:nvSpPr>
        <p:spPr bwMode="auto">
          <a:xfrm>
            <a:off x="6554788" y="4991100"/>
            <a:ext cx="18653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ADD ADD THE TITLE</a:t>
            </a:r>
            <a:endParaRPr lang="zh-CN" altLang="en-US" sz="1600" b="1">
              <a:solidFill>
                <a:schemeClr val="bg1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grpSp>
        <p:nvGrpSpPr>
          <p:cNvPr id="32777" name="组合 18"/>
          <p:cNvGrpSpPr>
            <a:grpSpLocks/>
          </p:cNvGrpSpPr>
          <p:nvPr/>
        </p:nvGrpSpPr>
        <p:grpSpPr bwMode="auto">
          <a:xfrm flipV="1">
            <a:off x="3371850" y="2436813"/>
            <a:ext cx="1674813" cy="1674812"/>
            <a:chOff x="0" y="0"/>
            <a:chExt cx="1676077" cy="1676077"/>
          </a:xfrm>
        </p:grpSpPr>
        <p:sp>
          <p:nvSpPr>
            <p:cNvPr id="32788" name="等腰三角形 20"/>
            <p:cNvSpPr>
              <a:spLocks noChangeArrowheads="1"/>
            </p:cNvSpPr>
            <p:nvPr/>
          </p:nvSpPr>
          <p:spPr bwMode="auto">
            <a:xfrm rot="-1800000">
              <a:off x="25519" y="1187198"/>
              <a:ext cx="184493" cy="15904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32778" name="组合 21"/>
          <p:cNvGrpSpPr>
            <a:grpSpLocks/>
          </p:cNvGrpSpPr>
          <p:nvPr/>
        </p:nvGrpSpPr>
        <p:grpSpPr bwMode="auto">
          <a:xfrm>
            <a:off x="6324600" y="2100263"/>
            <a:ext cx="1727200" cy="1674812"/>
            <a:chOff x="0" y="0"/>
            <a:chExt cx="1727085" cy="1676077"/>
          </a:xfrm>
        </p:grpSpPr>
        <p:sp>
          <p:nvSpPr>
            <p:cNvPr id="32787" name="等腰三角形 23"/>
            <p:cNvSpPr>
              <a:spLocks noChangeArrowheads="1"/>
            </p:cNvSpPr>
            <p:nvPr/>
          </p:nvSpPr>
          <p:spPr bwMode="auto">
            <a:xfrm rot="9000000">
              <a:off x="1542592" y="465184"/>
              <a:ext cx="184493" cy="15904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32779" name="组合 24"/>
          <p:cNvGrpSpPr>
            <a:grpSpLocks/>
          </p:cNvGrpSpPr>
          <p:nvPr/>
        </p:nvGrpSpPr>
        <p:grpSpPr bwMode="auto">
          <a:xfrm rot="19342559" flipH="1">
            <a:off x="5187950" y="4046538"/>
            <a:ext cx="1676400" cy="1676400"/>
            <a:chOff x="0" y="0"/>
            <a:chExt cx="1676077" cy="1676077"/>
          </a:xfrm>
        </p:grpSpPr>
        <p:sp>
          <p:nvSpPr>
            <p:cNvPr id="32786" name="等腰三角形 26"/>
            <p:cNvSpPr>
              <a:spLocks noChangeArrowheads="1"/>
            </p:cNvSpPr>
            <p:nvPr/>
          </p:nvSpPr>
          <p:spPr bwMode="auto">
            <a:xfrm rot="-8798005">
              <a:off x="1386929" y="1313540"/>
              <a:ext cx="184493" cy="15904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32780" name="文本框 27"/>
          <p:cNvSpPr>
            <a:spLocks noChangeArrowheads="1"/>
          </p:cNvSpPr>
          <p:nvPr/>
        </p:nvSpPr>
        <p:spPr bwMode="auto">
          <a:xfrm>
            <a:off x="8078788" y="2978150"/>
            <a:ext cx="18669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ADD ADD THE TITLE</a:t>
            </a:r>
            <a:endParaRPr lang="zh-CN" altLang="en-US" sz="1600" b="1">
              <a:solidFill>
                <a:schemeClr val="bg1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32781" name="文本框 28"/>
          <p:cNvSpPr>
            <a:spLocks noChangeArrowheads="1"/>
          </p:cNvSpPr>
          <p:nvPr/>
        </p:nvSpPr>
        <p:spPr bwMode="auto">
          <a:xfrm>
            <a:off x="1787525" y="3275013"/>
            <a:ext cx="18669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ADD ADD THE TITLE</a:t>
            </a:r>
            <a:endParaRPr lang="zh-CN" altLang="en-US" sz="1600" b="1">
              <a:solidFill>
                <a:schemeClr val="bg1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grpSp>
        <p:nvGrpSpPr>
          <p:cNvPr id="32782" name="组合 31"/>
          <p:cNvGrpSpPr>
            <a:grpSpLocks/>
          </p:cNvGrpSpPr>
          <p:nvPr/>
        </p:nvGrpSpPr>
        <p:grpSpPr bwMode="auto">
          <a:xfrm>
            <a:off x="4672013" y="2230438"/>
            <a:ext cx="2492375" cy="2441575"/>
            <a:chOff x="0" y="0"/>
            <a:chExt cx="2492305" cy="2440670"/>
          </a:xfrm>
        </p:grpSpPr>
        <p:sp>
          <p:nvSpPr>
            <p:cNvPr id="32783" name="任意多边形 32"/>
            <p:cNvSpPr>
              <a:spLocks noChangeArrowheads="1"/>
            </p:cNvSpPr>
            <p:nvPr/>
          </p:nvSpPr>
          <p:spPr bwMode="auto">
            <a:xfrm>
              <a:off x="122175" y="0"/>
              <a:ext cx="2370130" cy="2370130"/>
            </a:xfrm>
            <a:custGeom>
              <a:avLst/>
              <a:gdLst>
                <a:gd name="T0" fmla="*/ 1185065 w 2370130"/>
                <a:gd name="T1" fmla="*/ 0 h 2370130"/>
                <a:gd name="T2" fmla="*/ 2211360 w 2370130"/>
                <a:gd name="T3" fmla="*/ 592532 h 2370130"/>
                <a:gd name="T4" fmla="*/ 2211360 w 2370130"/>
                <a:gd name="T5" fmla="*/ 1777597 h 2370130"/>
                <a:gd name="T6" fmla="*/ 1185065 w 2370130"/>
                <a:gd name="T7" fmla="*/ 1185065 h 2370130"/>
                <a:gd name="T8" fmla="*/ 1185065 w 2370130"/>
                <a:gd name="T9" fmla="*/ 0 h 2370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70130"/>
                <a:gd name="T16" fmla="*/ 0 h 2370130"/>
                <a:gd name="T17" fmla="*/ 2370130 w 2370130"/>
                <a:gd name="T18" fmla="*/ 2370130 h 23701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70130" h="2370130">
                  <a:moveTo>
                    <a:pt x="1185065" y="0"/>
                  </a:moveTo>
                  <a:cubicBezTo>
                    <a:pt x="1608448" y="0"/>
                    <a:pt x="1999670" y="225872"/>
                    <a:pt x="2211361" y="592532"/>
                  </a:cubicBezTo>
                  <a:cubicBezTo>
                    <a:pt x="2423052" y="959192"/>
                    <a:pt x="2423052" y="1410937"/>
                    <a:pt x="2211361" y="1777597"/>
                  </a:cubicBezTo>
                  <a:lnTo>
                    <a:pt x="1185065" y="1185065"/>
                  </a:lnTo>
                  <a:lnTo>
                    <a:pt x="1185065" y="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1325447" tIns="474176" rIns="314192" bIns="1179571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r>
                <a:rPr lang="en-US" altLang="zh-CN">
                  <a:solidFill>
                    <a:srgbClr val="FFFFFF"/>
                  </a:solidFill>
                  <a:latin typeface="Calibri" pitchFamily="34" charset="0"/>
                  <a:sym typeface="Calibri" pitchFamily="34" charset="0"/>
                </a:rPr>
                <a:t>TEXT</a:t>
              </a: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2784" name="任意多边形 33"/>
            <p:cNvSpPr>
              <a:spLocks noChangeArrowheads="1"/>
            </p:cNvSpPr>
            <p:nvPr/>
          </p:nvSpPr>
          <p:spPr bwMode="auto">
            <a:xfrm>
              <a:off x="0" y="70540"/>
              <a:ext cx="2370130" cy="2370130"/>
            </a:xfrm>
            <a:custGeom>
              <a:avLst/>
              <a:gdLst>
                <a:gd name="T0" fmla="*/ 2211360 w 2370130"/>
                <a:gd name="T1" fmla="*/ 1777598 h 2370130"/>
                <a:gd name="T2" fmla="*/ 1185065 w 2370130"/>
                <a:gd name="T3" fmla="*/ 2370130 h 2370130"/>
                <a:gd name="T4" fmla="*/ 158769 w 2370130"/>
                <a:gd name="T5" fmla="*/ 1777599 h 2370130"/>
                <a:gd name="T6" fmla="*/ 1185065 w 2370130"/>
                <a:gd name="T7" fmla="*/ 1185065 h 2370130"/>
                <a:gd name="T8" fmla="*/ 2211360 w 2370130"/>
                <a:gd name="T9" fmla="*/ 1777598 h 2370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70130"/>
                <a:gd name="T16" fmla="*/ 0 h 2370130"/>
                <a:gd name="T17" fmla="*/ 2370130 w 2370130"/>
                <a:gd name="T18" fmla="*/ 2370130 h 23701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70130" h="2370130">
                  <a:moveTo>
                    <a:pt x="2211361" y="1777598"/>
                  </a:moveTo>
                  <a:cubicBezTo>
                    <a:pt x="1999670" y="2144258"/>
                    <a:pt x="1608448" y="2370131"/>
                    <a:pt x="1185065" y="2370131"/>
                  </a:cubicBezTo>
                  <a:cubicBezTo>
                    <a:pt x="761682" y="2370131"/>
                    <a:pt x="370460" y="2144259"/>
                    <a:pt x="158769" y="1777599"/>
                  </a:cubicBezTo>
                  <a:lnTo>
                    <a:pt x="1185065" y="1185065"/>
                  </a:lnTo>
                  <a:lnTo>
                    <a:pt x="2211361" y="1777598"/>
                  </a:lnTo>
                  <a:close/>
                </a:path>
              </a:pathLst>
            </a:custGeom>
            <a:solidFill>
              <a:srgbClr val="FFFFFF">
                <a:alpha val="69019"/>
              </a:srgbClr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685795" tIns="1532270" rIns="685794" bIns="177909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r>
                <a:rPr lang="en-US" altLang="zh-CN">
                  <a:solidFill>
                    <a:srgbClr val="7F7F7F"/>
                  </a:solidFill>
                  <a:latin typeface="Calibri" pitchFamily="34" charset="0"/>
                  <a:sym typeface="Calibri" pitchFamily="34" charset="0"/>
                </a:rPr>
                <a:t>TEXT</a:t>
              </a:r>
              <a:endParaRPr lang="zh-CN" altLang="en-US">
                <a:solidFill>
                  <a:srgbClr val="7F7F7F"/>
                </a:solidFill>
              </a:endParaRPr>
            </a:p>
          </p:txBody>
        </p:sp>
        <p:sp>
          <p:nvSpPr>
            <p:cNvPr id="32785" name="任意多边形 34"/>
            <p:cNvSpPr>
              <a:spLocks noChangeArrowheads="1"/>
            </p:cNvSpPr>
            <p:nvPr/>
          </p:nvSpPr>
          <p:spPr bwMode="auto">
            <a:xfrm>
              <a:off x="0" y="70540"/>
              <a:ext cx="2370130" cy="2370130"/>
            </a:xfrm>
            <a:custGeom>
              <a:avLst/>
              <a:gdLst>
                <a:gd name="T0" fmla="*/ 158769 w 2370130"/>
                <a:gd name="T1" fmla="*/ 1777598 h 2370130"/>
                <a:gd name="T2" fmla="*/ 158769 w 2370130"/>
                <a:gd name="T3" fmla="*/ 592533 h 2370130"/>
                <a:gd name="T4" fmla="*/ 1185065 w 2370130"/>
                <a:gd name="T5" fmla="*/ 0 h 2370130"/>
                <a:gd name="T6" fmla="*/ 1185065 w 2370130"/>
                <a:gd name="T7" fmla="*/ 1185065 h 2370130"/>
                <a:gd name="T8" fmla="*/ 158769 w 2370130"/>
                <a:gd name="T9" fmla="*/ 1777598 h 2370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70130"/>
                <a:gd name="T16" fmla="*/ 0 h 2370130"/>
                <a:gd name="T17" fmla="*/ 2370130 w 2370130"/>
                <a:gd name="T18" fmla="*/ 2370130 h 23701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70130" h="2370130">
                  <a:moveTo>
                    <a:pt x="158769" y="1777598"/>
                  </a:moveTo>
                  <a:cubicBezTo>
                    <a:pt x="-52922" y="1410938"/>
                    <a:pt x="-52922" y="959193"/>
                    <a:pt x="158769" y="592533"/>
                  </a:cubicBezTo>
                  <a:cubicBezTo>
                    <a:pt x="370460" y="225873"/>
                    <a:pt x="761682" y="0"/>
                    <a:pt x="1185065" y="0"/>
                  </a:cubicBezTo>
                  <a:lnTo>
                    <a:pt x="1185065" y="1185065"/>
                  </a:lnTo>
                  <a:lnTo>
                    <a:pt x="158769" y="1777598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290773" tIns="502391" rIns="1348866" bIns="1151356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r>
                <a:rPr lang="en-US" altLang="zh-CN">
                  <a:solidFill>
                    <a:srgbClr val="FFFFFF"/>
                  </a:solidFill>
                  <a:latin typeface="Calibri" pitchFamily="34" charset="0"/>
                  <a:sym typeface="Calibri" pitchFamily="34" charset="0"/>
                </a:rPr>
                <a:t>TEXT</a:t>
              </a: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33795" name="组合 40"/>
          <p:cNvGrpSpPr>
            <a:grpSpLocks/>
          </p:cNvGrpSpPr>
          <p:nvPr/>
        </p:nvGrpSpPr>
        <p:grpSpPr bwMode="auto">
          <a:xfrm>
            <a:off x="220663" y="93663"/>
            <a:ext cx="800100" cy="1065212"/>
            <a:chOff x="157020" y="0"/>
            <a:chExt cx="1022493" cy="1360488"/>
          </a:xfrm>
        </p:grpSpPr>
        <p:sp>
          <p:nvSpPr>
            <p:cNvPr id="33831" name="文本框 41"/>
            <p:cNvSpPr>
              <a:spLocks noChangeArrowheads="1"/>
            </p:cNvSpPr>
            <p:nvPr/>
          </p:nvSpPr>
          <p:spPr bwMode="auto">
            <a:xfrm>
              <a:off x="157020" y="241188"/>
              <a:ext cx="601049" cy="825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3832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3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3834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3835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796" name="Freeform 16"/>
          <p:cNvSpPr>
            <a:spLocks noChangeArrowheads="1"/>
          </p:cNvSpPr>
          <p:nvPr/>
        </p:nvSpPr>
        <p:spPr bwMode="auto">
          <a:xfrm>
            <a:off x="98425" y="236538"/>
            <a:ext cx="757238" cy="757237"/>
          </a:xfrm>
          <a:custGeom>
            <a:avLst/>
            <a:gdLst>
              <a:gd name="T0" fmla="*/ 1749900016 w 256"/>
              <a:gd name="T1" fmla="*/ 2046633897 h 256"/>
              <a:gd name="T2" fmla="*/ 1119937090 w 256"/>
              <a:gd name="T3" fmla="*/ 2147483647 h 256"/>
              <a:gd name="T4" fmla="*/ 0 w 256"/>
              <a:gd name="T5" fmla="*/ 1119527413 h 256"/>
              <a:gd name="T6" fmla="*/ 1119937090 w 256"/>
              <a:gd name="T7" fmla="*/ 0 h 256"/>
              <a:gd name="T8" fmla="*/ 2147483647 w 256"/>
              <a:gd name="T9" fmla="*/ 1119527413 h 256"/>
              <a:gd name="T10" fmla="*/ 1959888521 w 256"/>
              <a:gd name="T11" fmla="*/ 1862962601 h 2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56"/>
              <a:gd name="T19" fmla="*/ 0 h 256"/>
              <a:gd name="T20" fmla="*/ 256 w 256"/>
              <a:gd name="T21" fmla="*/ 256 h 25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56" h="256">
                <a:moveTo>
                  <a:pt x="200" y="234"/>
                </a:moveTo>
                <a:cubicBezTo>
                  <a:pt x="179" y="248"/>
                  <a:pt x="155" y="256"/>
                  <a:pt x="128" y="256"/>
                </a:cubicBez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61"/>
                  <a:pt x="244" y="190"/>
                  <a:pt x="224" y="213"/>
                </a:cubicBezTo>
              </a:path>
            </a:pathLst>
          </a:custGeom>
          <a:noFill/>
          <a:ln w="38100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797" name="椭圆 2"/>
          <p:cNvSpPr>
            <a:spLocks noChangeArrowheads="1"/>
          </p:cNvSpPr>
          <p:nvPr/>
        </p:nvSpPr>
        <p:spPr bwMode="auto">
          <a:xfrm>
            <a:off x="4916488" y="1765300"/>
            <a:ext cx="2036762" cy="2036763"/>
          </a:xfrm>
          <a:prstGeom prst="ellipse">
            <a:avLst/>
          </a:prstGeom>
          <a:solidFill>
            <a:srgbClr val="FFFFFF">
              <a:alpha val="50195"/>
            </a:srgbClr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3798" name="椭圆 5"/>
          <p:cNvSpPr>
            <a:spLocks noChangeArrowheads="1"/>
          </p:cNvSpPr>
          <p:nvPr/>
        </p:nvSpPr>
        <p:spPr bwMode="auto">
          <a:xfrm>
            <a:off x="4679950" y="3213100"/>
            <a:ext cx="1739900" cy="1739900"/>
          </a:xfrm>
          <a:prstGeom prst="ellipse">
            <a:avLst/>
          </a:prstGeom>
          <a:solidFill>
            <a:srgbClr val="F2F2F2"/>
          </a:solidFill>
          <a:ln w="12700">
            <a:solidFill>
              <a:srgbClr val="BFBFBF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3799" name="椭圆 8"/>
          <p:cNvSpPr>
            <a:spLocks noChangeArrowheads="1"/>
          </p:cNvSpPr>
          <p:nvPr/>
        </p:nvSpPr>
        <p:spPr bwMode="auto">
          <a:xfrm>
            <a:off x="6013450" y="4168775"/>
            <a:ext cx="1447800" cy="1447800"/>
          </a:xfrm>
          <a:prstGeom prst="ellipse">
            <a:avLst/>
          </a:prstGeom>
          <a:solidFill>
            <a:srgbClr val="FFFFFF">
              <a:alpha val="69019"/>
            </a:srgbClr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3800" name="椭圆 10"/>
          <p:cNvSpPr>
            <a:spLocks noChangeArrowheads="1"/>
          </p:cNvSpPr>
          <p:nvPr/>
        </p:nvSpPr>
        <p:spPr bwMode="auto">
          <a:xfrm>
            <a:off x="5651500" y="5099050"/>
            <a:ext cx="1079500" cy="1079500"/>
          </a:xfrm>
          <a:prstGeom prst="ellipse">
            <a:avLst/>
          </a:prstGeom>
          <a:solidFill>
            <a:srgbClr val="FFFFFF">
              <a:alpha val="20000"/>
            </a:srgbClr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3801" name="椭圆 12"/>
          <p:cNvSpPr>
            <a:spLocks noChangeArrowheads="1"/>
          </p:cNvSpPr>
          <p:nvPr/>
        </p:nvSpPr>
        <p:spPr bwMode="auto">
          <a:xfrm>
            <a:off x="5481638" y="5294313"/>
            <a:ext cx="354012" cy="35242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3802" name="椭圆 13"/>
          <p:cNvSpPr>
            <a:spLocks noChangeArrowheads="1"/>
          </p:cNvSpPr>
          <p:nvPr/>
        </p:nvSpPr>
        <p:spPr bwMode="auto">
          <a:xfrm>
            <a:off x="6994525" y="4171950"/>
            <a:ext cx="415925" cy="41433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3803" name="椭圆 14"/>
          <p:cNvSpPr>
            <a:spLocks noChangeArrowheads="1"/>
          </p:cNvSpPr>
          <p:nvPr/>
        </p:nvSpPr>
        <p:spPr bwMode="auto">
          <a:xfrm>
            <a:off x="4600575" y="3489325"/>
            <a:ext cx="446088" cy="446088"/>
          </a:xfrm>
          <a:prstGeom prst="ellipse">
            <a:avLst/>
          </a:prstGeom>
          <a:solidFill>
            <a:srgbClr val="D8D8D8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3804" name="椭圆 15"/>
          <p:cNvSpPr>
            <a:spLocks noChangeArrowheads="1"/>
          </p:cNvSpPr>
          <p:nvPr/>
        </p:nvSpPr>
        <p:spPr bwMode="auto">
          <a:xfrm>
            <a:off x="6542088" y="1965325"/>
            <a:ext cx="457200" cy="457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/>
          </a:p>
        </p:txBody>
      </p:sp>
      <p:sp>
        <p:nvSpPr>
          <p:cNvPr id="33805" name="文本框 16"/>
          <p:cNvSpPr>
            <a:spLocks noChangeArrowheads="1"/>
          </p:cNvSpPr>
          <p:nvPr/>
        </p:nvSpPr>
        <p:spPr bwMode="auto">
          <a:xfrm>
            <a:off x="6613525" y="2009775"/>
            <a:ext cx="3159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000000"/>
                </a:solidFill>
                <a:latin typeface="Kozuka Gothic Pr6N B" pitchFamily="34" charset="-128"/>
                <a:ea typeface="Kozuka Gothic Pr6N B" pitchFamily="34" charset="-128"/>
                <a:sym typeface="Kozuka Gothic Pr6N B" pitchFamily="34" charset="-128"/>
              </a:rPr>
              <a:t>1</a:t>
            </a:r>
            <a:endParaRPr lang="zh-CN" altLang="en-US">
              <a:solidFill>
                <a:srgbClr val="000000"/>
              </a:solidFill>
              <a:latin typeface="Kozuka Gothic Pr6N B" pitchFamily="34" charset="-128"/>
              <a:ea typeface="Kozuka Gothic Pr6N B" pitchFamily="34" charset="-128"/>
              <a:sym typeface="Kozuka Gothic Pr6N B" pitchFamily="34" charset="-128"/>
            </a:endParaRPr>
          </a:p>
        </p:txBody>
      </p:sp>
      <p:sp>
        <p:nvSpPr>
          <p:cNvPr id="33806" name="文本框 17"/>
          <p:cNvSpPr>
            <a:spLocks noChangeArrowheads="1"/>
          </p:cNvSpPr>
          <p:nvPr/>
        </p:nvSpPr>
        <p:spPr bwMode="auto">
          <a:xfrm>
            <a:off x="4665663" y="3527425"/>
            <a:ext cx="315912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000000"/>
                </a:solidFill>
                <a:latin typeface="Kozuka Gothic Pr6N B" pitchFamily="34" charset="-128"/>
                <a:ea typeface="Kozuka Gothic Pr6N B" pitchFamily="34" charset="-128"/>
                <a:sym typeface="Kozuka Gothic Pr6N B" pitchFamily="34" charset="-128"/>
              </a:rPr>
              <a:t>2</a:t>
            </a:r>
            <a:endParaRPr lang="zh-CN" altLang="en-US">
              <a:solidFill>
                <a:srgbClr val="000000"/>
              </a:solidFill>
              <a:latin typeface="Kozuka Gothic Pr6N B" pitchFamily="34" charset="-128"/>
              <a:ea typeface="Kozuka Gothic Pr6N B" pitchFamily="34" charset="-128"/>
              <a:sym typeface="Kozuka Gothic Pr6N B" pitchFamily="34" charset="-128"/>
            </a:endParaRPr>
          </a:p>
        </p:txBody>
      </p:sp>
      <p:sp>
        <p:nvSpPr>
          <p:cNvPr id="33807" name="文本框 18"/>
          <p:cNvSpPr>
            <a:spLocks noChangeArrowheads="1"/>
          </p:cNvSpPr>
          <p:nvPr/>
        </p:nvSpPr>
        <p:spPr bwMode="auto">
          <a:xfrm>
            <a:off x="6994525" y="4194175"/>
            <a:ext cx="415925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000000"/>
                </a:solidFill>
                <a:latin typeface="Kozuka Gothic Pr6N B" pitchFamily="34" charset="-128"/>
                <a:ea typeface="Kozuka Gothic Pr6N B" pitchFamily="34" charset="-128"/>
                <a:sym typeface="Kozuka Gothic Pr6N B" pitchFamily="34" charset="-128"/>
              </a:rPr>
              <a:t>3</a:t>
            </a:r>
            <a:endParaRPr lang="zh-CN" altLang="en-US">
              <a:solidFill>
                <a:srgbClr val="000000"/>
              </a:solidFill>
              <a:latin typeface="Kozuka Gothic Pr6N B" pitchFamily="34" charset="-128"/>
              <a:ea typeface="Kozuka Gothic Pr6N B" pitchFamily="34" charset="-128"/>
              <a:sym typeface="Kozuka Gothic Pr6N B" pitchFamily="34" charset="-128"/>
            </a:endParaRPr>
          </a:p>
        </p:txBody>
      </p:sp>
      <p:sp>
        <p:nvSpPr>
          <p:cNvPr id="33808" name="文本框 19"/>
          <p:cNvSpPr>
            <a:spLocks noChangeArrowheads="1"/>
          </p:cNvSpPr>
          <p:nvPr/>
        </p:nvSpPr>
        <p:spPr bwMode="auto">
          <a:xfrm>
            <a:off x="5481638" y="5286375"/>
            <a:ext cx="354012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000000"/>
                </a:solidFill>
                <a:latin typeface="Kozuka Gothic Pr6N B" pitchFamily="34" charset="-128"/>
                <a:ea typeface="Kozuka Gothic Pr6N B" pitchFamily="34" charset="-128"/>
                <a:sym typeface="Kozuka Gothic Pr6N B" pitchFamily="34" charset="-128"/>
              </a:rPr>
              <a:t>4</a:t>
            </a:r>
            <a:endParaRPr lang="zh-CN" altLang="en-US">
              <a:solidFill>
                <a:srgbClr val="000000"/>
              </a:solidFill>
              <a:latin typeface="Kozuka Gothic Pr6N B" pitchFamily="34" charset="-128"/>
              <a:ea typeface="Kozuka Gothic Pr6N B" pitchFamily="34" charset="-128"/>
              <a:sym typeface="Kozuka Gothic Pr6N B" pitchFamily="34" charset="-128"/>
            </a:endParaRPr>
          </a:p>
        </p:txBody>
      </p:sp>
      <p:sp>
        <p:nvSpPr>
          <p:cNvPr id="33809" name="矩形 20"/>
          <p:cNvSpPr>
            <a:spLocks noChangeArrowheads="1"/>
          </p:cNvSpPr>
          <p:nvPr/>
        </p:nvSpPr>
        <p:spPr bwMode="auto">
          <a:xfrm>
            <a:off x="7732713" y="4175125"/>
            <a:ext cx="29956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Donec sollicitudin molestie malesuada. Donec rutrum congue leo.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33810" name="矩形 21"/>
          <p:cNvSpPr>
            <a:spLocks noChangeArrowheads="1"/>
          </p:cNvSpPr>
          <p:nvPr/>
        </p:nvSpPr>
        <p:spPr bwMode="auto">
          <a:xfrm>
            <a:off x="7732713" y="3952875"/>
            <a:ext cx="15382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DESCRIPTION</a:t>
            </a:r>
            <a:endParaRPr lang="zh-CN" altLang="en-US" sz="1600" b="1">
              <a:solidFill>
                <a:schemeClr val="bg1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33811" name="矩形 22"/>
          <p:cNvSpPr>
            <a:spLocks noChangeArrowheads="1"/>
          </p:cNvSpPr>
          <p:nvPr/>
        </p:nvSpPr>
        <p:spPr bwMode="auto">
          <a:xfrm>
            <a:off x="7135813" y="2006600"/>
            <a:ext cx="29956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Donec sollicitudin molestie malesuada. Donec rutrum congue leo.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33812" name="矩形 23"/>
          <p:cNvSpPr>
            <a:spLocks noChangeArrowheads="1"/>
          </p:cNvSpPr>
          <p:nvPr/>
        </p:nvSpPr>
        <p:spPr bwMode="auto">
          <a:xfrm>
            <a:off x="7135813" y="1784350"/>
            <a:ext cx="15382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DESCRIPTION</a:t>
            </a:r>
            <a:endParaRPr lang="zh-CN" altLang="en-US" sz="1600" b="1">
              <a:solidFill>
                <a:schemeClr val="bg1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33813" name="矩形 24"/>
          <p:cNvSpPr>
            <a:spLocks noChangeArrowheads="1"/>
          </p:cNvSpPr>
          <p:nvPr/>
        </p:nvSpPr>
        <p:spPr bwMode="auto">
          <a:xfrm>
            <a:off x="1771650" y="5537200"/>
            <a:ext cx="29956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>
              <a:buFont typeface="Arial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Donec sollicitudin molestie malesuada. Donec rutrum congue leo.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33814" name="矩形 25"/>
          <p:cNvSpPr>
            <a:spLocks noChangeArrowheads="1"/>
          </p:cNvSpPr>
          <p:nvPr/>
        </p:nvSpPr>
        <p:spPr bwMode="auto">
          <a:xfrm>
            <a:off x="3228975" y="5276850"/>
            <a:ext cx="15367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DESCRIPTION</a:t>
            </a:r>
            <a:endParaRPr lang="zh-CN" altLang="en-US" sz="1600" b="1">
              <a:solidFill>
                <a:schemeClr val="bg1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33815" name="矩形 26"/>
          <p:cNvSpPr>
            <a:spLocks noChangeArrowheads="1"/>
          </p:cNvSpPr>
          <p:nvPr/>
        </p:nvSpPr>
        <p:spPr bwMode="auto">
          <a:xfrm>
            <a:off x="1350963" y="3413125"/>
            <a:ext cx="29940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>
              <a:buFont typeface="Arial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Donec sollicitudin molestie malesuada. Donec rutrum congue leo.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33816" name="矩形 27"/>
          <p:cNvSpPr>
            <a:spLocks noChangeArrowheads="1"/>
          </p:cNvSpPr>
          <p:nvPr/>
        </p:nvSpPr>
        <p:spPr bwMode="auto">
          <a:xfrm>
            <a:off x="2806700" y="3151188"/>
            <a:ext cx="15382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DESCRIPTION</a:t>
            </a:r>
            <a:endParaRPr lang="zh-CN" altLang="en-US" sz="1600" b="1">
              <a:solidFill>
                <a:schemeClr val="bg1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grpSp>
        <p:nvGrpSpPr>
          <p:cNvPr id="33817" name="组合 28"/>
          <p:cNvGrpSpPr>
            <a:grpSpLocks/>
          </p:cNvGrpSpPr>
          <p:nvPr/>
        </p:nvGrpSpPr>
        <p:grpSpPr bwMode="auto">
          <a:xfrm>
            <a:off x="6065838" y="5521325"/>
            <a:ext cx="241300" cy="241300"/>
            <a:chOff x="0" y="0"/>
            <a:chExt cx="241300" cy="239713"/>
          </a:xfrm>
        </p:grpSpPr>
        <p:sp>
          <p:nvSpPr>
            <p:cNvPr id="33828" name="Freeform 212"/>
            <p:cNvSpPr>
              <a:spLocks noChangeArrowheads="1"/>
            </p:cNvSpPr>
            <p:nvPr/>
          </p:nvSpPr>
          <p:spPr bwMode="auto">
            <a:xfrm>
              <a:off x="0" y="96837"/>
              <a:ext cx="142875" cy="142875"/>
            </a:xfrm>
            <a:custGeom>
              <a:avLst/>
              <a:gdLst>
                <a:gd name="T0" fmla="*/ 0 w 38"/>
                <a:gd name="T1" fmla="*/ 0 h 38"/>
                <a:gd name="T2" fmla="*/ 0 w 38"/>
                <a:gd name="T3" fmla="*/ 169637734 h 38"/>
                <a:gd name="T4" fmla="*/ 367553427 w 38"/>
                <a:gd name="T5" fmla="*/ 537191220 h 38"/>
                <a:gd name="T6" fmla="*/ 537191220 w 38"/>
                <a:gd name="T7" fmla="*/ 537191220 h 38"/>
                <a:gd name="T8" fmla="*/ 0 w 38"/>
                <a:gd name="T9" fmla="*/ 0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8"/>
                <a:gd name="T17" fmla="*/ 38 w 38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8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4" y="12"/>
                    <a:pt x="26" y="24"/>
                    <a:pt x="26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17"/>
                    <a:pt x="21" y="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9" name="Freeform 213"/>
            <p:cNvSpPr>
              <a:spLocks noChangeArrowheads="1"/>
            </p:cNvSpPr>
            <p:nvPr/>
          </p:nvSpPr>
          <p:spPr bwMode="auto">
            <a:xfrm>
              <a:off x="0" y="0"/>
              <a:ext cx="241300" cy="239713"/>
            </a:xfrm>
            <a:custGeom>
              <a:avLst/>
              <a:gdLst>
                <a:gd name="T0" fmla="*/ 0 w 64"/>
                <a:gd name="T1" fmla="*/ 0 h 64"/>
                <a:gd name="T2" fmla="*/ 0 w 64"/>
                <a:gd name="T3" fmla="*/ 182376618 h 64"/>
                <a:gd name="T4" fmla="*/ 724978199 w 64"/>
                <a:gd name="T5" fmla="*/ 897848593 h 64"/>
                <a:gd name="T6" fmla="*/ 909776208 w 64"/>
                <a:gd name="T7" fmla="*/ 897848593 h 64"/>
                <a:gd name="T8" fmla="*/ 0 w 64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64"/>
                <a:gd name="T17" fmla="*/ 64 w 64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64">
                  <a:moveTo>
                    <a:pt x="0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28" y="13"/>
                    <a:pt x="51" y="36"/>
                    <a:pt x="51" y="64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4" y="29"/>
                    <a:pt x="35" y="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0" name="Oval 214"/>
            <p:cNvSpPr>
              <a:spLocks noChangeArrowheads="1"/>
            </p:cNvSpPr>
            <p:nvPr/>
          </p:nvSpPr>
          <p:spPr bwMode="auto">
            <a:xfrm>
              <a:off x="0" y="190500"/>
              <a:ext cx="49213" cy="4921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</p:grpSp>
      <p:sp>
        <p:nvSpPr>
          <p:cNvPr id="33818" name="Freeform 233"/>
          <p:cNvSpPr>
            <a:spLocks noEditPoints="1" noChangeArrowheads="1"/>
          </p:cNvSpPr>
          <p:nvPr/>
        </p:nvSpPr>
        <p:spPr bwMode="auto">
          <a:xfrm>
            <a:off x="6478588" y="4640263"/>
            <a:ext cx="506412" cy="500062"/>
          </a:xfrm>
          <a:custGeom>
            <a:avLst/>
            <a:gdLst>
              <a:gd name="T0" fmla="*/ 0 w 154"/>
              <a:gd name="T1" fmla="*/ 0 h 152"/>
              <a:gd name="T2" fmla="*/ 464981601 w 154"/>
              <a:gd name="T3" fmla="*/ 1645144513 h 152"/>
              <a:gd name="T4" fmla="*/ 951587643 w 154"/>
              <a:gd name="T5" fmla="*/ 1309622785 h 152"/>
              <a:gd name="T6" fmla="*/ 1330061406 w 154"/>
              <a:gd name="T7" fmla="*/ 1645144513 h 152"/>
              <a:gd name="T8" fmla="*/ 1330061406 w 154"/>
              <a:gd name="T9" fmla="*/ 1103978950 h 152"/>
              <a:gd name="T10" fmla="*/ 1665279710 w 154"/>
              <a:gd name="T11" fmla="*/ 779277432 h 152"/>
              <a:gd name="T12" fmla="*/ 0 w 154"/>
              <a:gd name="T13" fmla="*/ 0 h 152"/>
              <a:gd name="T14" fmla="*/ 1027283053 w 154"/>
              <a:gd name="T15" fmla="*/ 1103978950 h 152"/>
              <a:gd name="T16" fmla="*/ 410913817 w 154"/>
              <a:gd name="T17" fmla="*/ 487050528 h 152"/>
              <a:gd name="T18" fmla="*/ 1027283053 w 154"/>
              <a:gd name="T19" fmla="*/ 974097767 h 152"/>
              <a:gd name="T20" fmla="*/ 1027283053 w 154"/>
              <a:gd name="T21" fmla="*/ 1103978950 h 15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4"/>
              <a:gd name="T34" fmla="*/ 0 h 152"/>
              <a:gd name="T35" fmla="*/ 154 w 154"/>
              <a:gd name="T36" fmla="*/ 152 h 15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4" h="152">
                <a:moveTo>
                  <a:pt x="0" y="0"/>
                </a:moveTo>
                <a:lnTo>
                  <a:pt x="43" y="152"/>
                </a:lnTo>
                <a:lnTo>
                  <a:pt x="88" y="121"/>
                </a:lnTo>
                <a:lnTo>
                  <a:pt x="123" y="152"/>
                </a:lnTo>
                <a:lnTo>
                  <a:pt x="123" y="102"/>
                </a:lnTo>
                <a:lnTo>
                  <a:pt x="154" y="72"/>
                </a:lnTo>
                <a:lnTo>
                  <a:pt x="0" y="0"/>
                </a:lnTo>
                <a:close/>
                <a:moveTo>
                  <a:pt x="95" y="102"/>
                </a:moveTo>
                <a:lnTo>
                  <a:pt x="38" y="45"/>
                </a:lnTo>
                <a:lnTo>
                  <a:pt x="95" y="90"/>
                </a:lnTo>
                <a:lnTo>
                  <a:pt x="95" y="10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3819" name="组合 33"/>
          <p:cNvGrpSpPr>
            <a:grpSpLocks/>
          </p:cNvGrpSpPr>
          <p:nvPr/>
        </p:nvGrpSpPr>
        <p:grpSpPr bwMode="auto">
          <a:xfrm>
            <a:off x="5192713" y="3816350"/>
            <a:ext cx="715962" cy="541338"/>
            <a:chOff x="0" y="0"/>
            <a:chExt cx="239713" cy="180975"/>
          </a:xfrm>
        </p:grpSpPr>
        <p:sp>
          <p:nvSpPr>
            <p:cNvPr id="33826" name="Oval 219"/>
            <p:cNvSpPr>
              <a:spLocks noChangeArrowheads="1"/>
            </p:cNvSpPr>
            <p:nvPr/>
          </p:nvSpPr>
          <p:spPr bwMode="auto">
            <a:xfrm>
              <a:off x="74613" y="60325"/>
              <a:ext cx="90488" cy="904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3827" name="Freeform 220"/>
            <p:cNvSpPr>
              <a:spLocks noEditPoints="1" noChangeArrowheads="1"/>
            </p:cNvSpPr>
            <p:nvPr/>
          </p:nvSpPr>
          <p:spPr bwMode="auto">
            <a:xfrm>
              <a:off x="0" y="0"/>
              <a:ext cx="239713" cy="180975"/>
            </a:xfrm>
            <a:custGeom>
              <a:avLst/>
              <a:gdLst>
                <a:gd name="T0" fmla="*/ 841733305 w 64"/>
                <a:gd name="T1" fmla="*/ 113723929 h 48"/>
                <a:gd name="T2" fmla="*/ 589214507 w 64"/>
                <a:gd name="T3" fmla="*/ 113723929 h 48"/>
                <a:gd name="T4" fmla="*/ 561156863 w 64"/>
                <a:gd name="T5" fmla="*/ 56860079 h 48"/>
                <a:gd name="T6" fmla="*/ 505041575 w 64"/>
                <a:gd name="T7" fmla="*/ 0 h 48"/>
                <a:gd name="T8" fmla="*/ 392807135 w 64"/>
                <a:gd name="T9" fmla="*/ 0 h 48"/>
                <a:gd name="T10" fmla="*/ 336691847 w 64"/>
                <a:gd name="T11" fmla="*/ 56860079 h 48"/>
                <a:gd name="T12" fmla="*/ 308634203 w 64"/>
                <a:gd name="T13" fmla="*/ 113723929 h 48"/>
                <a:gd name="T14" fmla="*/ 56115303 w 64"/>
                <a:gd name="T15" fmla="*/ 113723929 h 48"/>
                <a:gd name="T16" fmla="*/ 0 w 64"/>
                <a:gd name="T17" fmla="*/ 170584023 h 48"/>
                <a:gd name="T18" fmla="*/ 0 w 64"/>
                <a:gd name="T19" fmla="*/ 625472259 h 48"/>
                <a:gd name="T20" fmla="*/ 56115303 w 64"/>
                <a:gd name="T21" fmla="*/ 682332323 h 48"/>
                <a:gd name="T22" fmla="*/ 841733305 w 64"/>
                <a:gd name="T23" fmla="*/ 682332323 h 48"/>
                <a:gd name="T24" fmla="*/ 897848593 w 64"/>
                <a:gd name="T25" fmla="*/ 625472259 h 48"/>
                <a:gd name="T26" fmla="*/ 897848593 w 64"/>
                <a:gd name="T27" fmla="*/ 170584023 h 48"/>
                <a:gd name="T28" fmla="*/ 841733305 w 64"/>
                <a:gd name="T29" fmla="*/ 113723929 h 48"/>
                <a:gd name="T30" fmla="*/ 448926169 w 64"/>
                <a:gd name="T31" fmla="*/ 625472259 h 48"/>
                <a:gd name="T32" fmla="*/ 224461212 w 64"/>
                <a:gd name="T33" fmla="*/ 398028112 h 48"/>
                <a:gd name="T34" fmla="*/ 448926169 w 64"/>
                <a:gd name="T35" fmla="*/ 170584023 h 48"/>
                <a:gd name="T36" fmla="*/ 673387440 w 64"/>
                <a:gd name="T37" fmla="*/ 398028112 h 48"/>
                <a:gd name="T38" fmla="*/ 448926169 w 64"/>
                <a:gd name="T39" fmla="*/ 625472259 h 4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4"/>
                <a:gd name="T61" fmla="*/ 0 h 48"/>
                <a:gd name="T62" fmla="*/ 64 w 64"/>
                <a:gd name="T63" fmla="*/ 48 h 4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4" h="48">
                  <a:moveTo>
                    <a:pt x="60" y="8"/>
                  </a:moveTo>
                  <a:cubicBezTo>
                    <a:pt x="42" y="8"/>
                    <a:pt x="42" y="8"/>
                    <a:pt x="42" y="8"/>
                  </a:cubicBezTo>
                  <a:cubicBezTo>
                    <a:pt x="41" y="8"/>
                    <a:pt x="40" y="4"/>
                    <a:pt x="40" y="4"/>
                  </a:cubicBezTo>
                  <a:cubicBezTo>
                    <a:pt x="40" y="3"/>
                    <a:pt x="38" y="0"/>
                    <a:pt x="3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0"/>
                    <a:pt x="24" y="3"/>
                    <a:pt x="24" y="4"/>
                  </a:cubicBezTo>
                  <a:cubicBezTo>
                    <a:pt x="24" y="4"/>
                    <a:pt x="23" y="8"/>
                    <a:pt x="22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10"/>
                    <a:pt x="0" y="1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8"/>
                    <a:pt x="4" y="48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2" y="48"/>
                    <a:pt x="64" y="46"/>
                    <a:pt x="64" y="44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4" y="10"/>
                    <a:pt x="62" y="8"/>
                    <a:pt x="60" y="8"/>
                  </a:cubicBezTo>
                  <a:close/>
                  <a:moveTo>
                    <a:pt x="32" y="44"/>
                  </a:moveTo>
                  <a:cubicBezTo>
                    <a:pt x="23" y="44"/>
                    <a:pt x="16" y="37"/>
                    <a:pt x="16" y="28"/>
                  </a:cubicBezTo>
                  <a:cubicBezTo>
                    <a:pt x="16" y="19"/>
                    <a:pt x="23" y="12"/>
                    <a:pt x="32" y="12"/>
                  </a:cubicBezTo>
                  <a:cubicBezTo>
                    <a:pt x="41" y="12"/>
                    <a:pt x="48" y="19"/>
                    <a:pt x="48" y="28"/>
                  </a:cubicBezTo>
                  <a:cubicBezTo>
                    <a:pt x="48" y="37"/>
                    <a:pt x="41" y="44"/>
                    <a:pt x="32" y="44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20" name="组合 36"/>
          <p:cNvGrpSpPr>
            <a:grpSpLocks/>
          </p:cNvGrpSpPr>
          <p:nvPr/>
        </p:nvGrpSpPr>
        <p:grpSpPr bwMode="auto">
          <a:xfrm>
            <a:off x="5537200" y="2393950"/>
            <a:ext cx="795338" cy="766763"/>
            <a:chOff x="0" y="0"/>
            <a:chExt cx="249238" cy="239713"/>
          </a:xfrm>
        </p:grpSpPr>
        <p:sp>
          <p:nvSpPr>
            <p:cNvPr id="33821" name="Freeform 97"/>
            <p:cNvSpPr>
              <a:spLocks noChangeArrowheads="1"/>
            </p:cNvSpPr>
            <p:nvPr/>
          </p:nvSpPr>
          <p:spPr bwMode="auto">
            <a:xfrm>
              <a:off x="0" y="82550"/>
              <a:ext cx="60325" cy="63500"/>
            </a:xfrm>
            <a:custGeom>
              <a:avLst/>
              <a:gdLst>
                <a:gd name="T0" fmla="*/ 28431920 w 16"/>
                <a:gd name="T1" fmla="*/ 27906377 h 17"/>
                <a:gd name="T2" fmla="*/ 56860070 w 16"/>
                <a:gd name="T3" fmla="*/ 181382124 h 17"/>
                <a:gd name="T4" fmla="*/ 199012139 w 16"/>
                <a:gd name="T5" fmla="*/ 209284759 h 17"/>
                <a:gd name="T6" fmla="*/ 170583996 w 16"/>
                <a:gd name="T7" fmla="*/ 69760351 h 17"/>
                <a:gd name="T8" fmla="*/ 28431920 w 16"/>
                <a:gd name="T9" fmla="*/ 27906377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7"/>
                <a:gd name="T17" fmla="*/ 16 w 16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7">
                  <a:moveTo>
                    <a:pt x="2" y="2"/>
                  </a:moveTo>
                  <a:cubicBezTo>
                    <a:pt x="0" y="4"/>
                    <a:pt x="1" y="9"/>
                    <a:pt x="4" y="13"/>
                  </a:cubicBezTo>
                  <a:cubicBezTo>
                    <a:pt x="7" y="16"/>
                    <a:pt x="11" y="17"/>
                    <a:pt x="14" y="15"/>
                  </a:cubicBezTo>
                  <a:cubicBezTo>
                    <a:pt x="16" y="13"/>
                    <a:pt x="15" y="8"/>
                    <a:pt x="12" y="5"/>
                  </a:cubicBezTo>
                  <a:cubicBezTo>
                    <a:pt x="9" y="1"/>
                    <a:pt x="5" y="0"/>
                    <a:pt x="2" y="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2" name="Freeform 98"/>
            <p:cNvSpPr>
              <a:spLocks noChangeArrowheads="1"/>
            </p:cNvSpPr>
            <p:nvPr/>
          </p:nvSpPr>
          <p:spPr bwMode="auto">
            <a:xfrm>
              <a:off x="192088" y="74613"/>
              <a:ext cx="57150" cy="68263"/>
            </a:xfrm>
            <a:custGeom>
              <a:avLst/>
              <a:gdLst>
                <a:gd name="T0" fmla="*/ 43548304 w 15"/>
                <a:gd name="T1" fmla="*/ 86292010 h 18"/>
                <a:gd name="T2" fmla="*/ 29032200 w 15"/>
                <a:gd name="T3" fmla="*/ 230114535 h 18"/>
                <a:gd name="T4" fmla="*/ 174193215 w 15"/>
                <a:gd name="T5" fmla="*/ 186968545 h 18"/>
                <a:gd name="T6" fmla="*/ 174193215 w 15"/>
                <a:gd name="T7" fmla="*/ 28765265 h 18"/>
                <a:gd name="T8" fmla="*/ 43548304 w 15"/>
                <a:gd name="T9" fmla="*/ 8629201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8"/>
                <a:gd name="T17" fmla="*/ 15 w 15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8">
                  <a:moveTo>
                    <a:pt x="3" y="6"/>
                  </a:moveTo>
                  <a:cubicBezTo>
                    <a:pt x="0" y="10"/>
                    <a:pt x="0" y="15"/>
                    <a:pt x="2" y="16"/>
                  </a:cubicBezTo>
                  <a:cubicBezTo>
                    <a:pt x="5" y="18"/>
                    <a:pt x="9" y="17"/>
                    <a:pt x="12" y="13"/>
                  </a:cubicBezTo>
                  <a:cubicBezTo>
                    <a:pt x="15" y="9"/>
                    <a:pt x="15" y="4"/>
                    <a:pt x="12" y="2"/>
                  </a:cubicBezTo>
                  <a:cubicBezTo>
                    <a:pt x="10" y="0"/>
                    <a:pt x="5" y="2"/>
                    <a:pt x="3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3" name="Freeform 99"/>
            <p:cNvSpPr>
              <a:spLocks noChangeArrowheads="1"/>
            </p:cNvSpPr>
            <p:nvPr/>
          </p:nvSpPr>
          <p:spPr bwMode="auto">
            <a:xfrm>
              <a:off x="53975" y="0"/>
              <a:ext cx="66675" cy="96838"/>
            </a:xfrm>
            <a:custGeom>
              <a:avLst/>
              <a:gdLst>
                <a:gd name="T0" fmla="*/ 164650196 w 18"/>
                <a:gd name="T1" fmla="*/ 346802964 h 26"/>
                <a:gd name="T2" fmla="*/ 219534811 w 18"/>
                <a:gd name="T3" fmla="*/ 152594354 h 26"/>
                <a:gd name="T4" fmla="*/ 82325098 w 18"/>
                <a:gd name="T5" fmla="*/ 13873905 h 26"/>
                <a:gd name="T6" fmla="*/ 13720231 w 18"/>
                <a:gd name="T7" fmla="*/ 208082512 h 26"/>
                <a:gd name="T8" fmla="*/ 164650196 w 18"/>
                <a:gd name="T9" fmla="*/ 346802964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26"/>
                <a:gd name="T17" fmla="*/ 18 w 18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26">
                  <a:moveTo>
                    <a:pt x="12" y="25"/>
                  </a:moveTo>
                  <a:cubicBezTo>
                    <a:pt x="16" y="24"/>
                    <a:pt x="18" y="18"/>
                    <a:pt x="16" y="11"/>
                  </a:cubicBezTo>
                  <a:cubicBezTo>
                    <a:pt x="15" y="5"/>
                    <a:pt x="10" y="0"/>
                    <a:pt x="6" y="1"/>
                  </a:cubicBezTo>
                  <a:cubicBezTo>
                    <a:pt x="2" y="2"/>
                    <a:pt x="0" y="8"/>
                    <a:pt x="1" y="15"/>
                  </a:cubicBezTo>
                  <a:cubicBezTo>
                    <a:pt x="3" y="21"/>
                    <a:pt x="7" y="26"/>
                    <a:pt x="12" y="2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4" name="Freeform 100"/>
            <p:cNvSpPr>
              <a:spLocks noChangeArrowheads="1"/>
            </p:cNvSpPr>
            <p:nvPr/>
          </p:nvSpPr>
          <p:spPr bwMode="auto">
            <a:xfrm>
              <a:off x="131763" y="0"/>
              <a:ext cx="68263" cy="96838"/>
            </a:xfrm>
            <a:custGeom>
              <a:avLst/>
              <a:gdLst>
                <a:gd name="T0" fmla="*/ 158203287 w 18"/>
                <a:gd name="T1" fmla="*/ 13873905 h 26"/>
                <a:gd name="T2" fmla="*/ 14380736 w 18"/>
                <a:gd name="T3" fmla="*/ 152594354 h 26"/>
                <a:gd name="T4" fmla="*/ 86292010 w 18"/>
                <a:gd name="T5" fmla="*/ 346802964 h 26"/>
                <a:gd name="T6" fmla="*/ 230114535 w 18"/>
                <a:gd name="T7" fmla="*/ 208082512 h 26"/>
                <a:gd name="T8" fmla="*/ 158203287 w 18"/>
                <a:gd name="T9" fmla="*/ 13873905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26"/>
                <a:gd name="T17" fmla="*/ 18 w 18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26">
                  <a:moveTo>
                    <a:pt x="11" y="1"/>
                  </a:moveTo>
                  <a:cubicBezTo>
                    <a:pt x="7" y="0"/>
                    <a:pt x="3" y="5"/>
                    <a:pt x="1" y="11"/>
                  </a:cubicBezTo>
                  <a:cubicBezTo>
                    <a:pt x="0" y="18"/>
                    <a:pt x="2" y="24"/>
                    <a:pt x="6" y="25"/>
                  </a:cubicBezTo>
                  <a:cubicBezTo>
                    <a:pt x="10" y="26"/>
                    <a:pt x="15" y="21"/>
                    <a:pt x="16" y="15"/>
                  </a:cubicBezTo>
                  <a:cubicBezTo>
                    <a:pt x="18" y="8"/>
                    <a:pt x="15" y="2"/>
                    <a:pt x="11" y="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5" name="Freeform 101"/>
            <p:cNvSpPr>
              <a:spLocks noChangeArrowheads="1"/>
            </p:cNvSpPr>
            <p:nvPr/>
          </p:nvSpPr>
          <p:spPr bwMode="auto">
            <a:xfrm>
              <a:off x="60325" y="115888"/>
              <a:ext cx="128588" cy="123825"/>
            </a:xfrm>
            <a:custGeom>
              <a:avLst/>
              <a:gdLst>
                <a:gd name="T0" fmla="*/ 243159858 w 34"/>
                <a:gd name="T1" fmla="*/ 0 h 33"/>
                <a:gd name="T2" fmla="*/ 0 w 34"/>
                <a:gd name="T3" fmla="*/ 281589294 h 33"/>
                <a:gd name="T4" fmla="*/ 243159858 w 34"/>
                <a:gd name="T5" fmla="*/ 281589294 h 33"/>
                <a:gd name="T6" fmla="*/ 486319716 w 34"/>
                <a:gd name="T7" fmla="*/ 281589294 h 33"/>
                <a:gd name="T8" fmla="*/ 243159858 w 3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33"/>
                <a:gd name="T17" fmla="*/ 34 w 3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33">
                  <a:moveTo>
                    <a:pt x="17" y="0"/>
                  </a:moveTo>
                  <a:cubicBezTo>
                    <a:pt x="7" y="0"/>
                    <a:pt x="0" y="15"/>
                    <a:pt x="0" y="20"/>
                  </a:cubicBezTo>
                  <a:cubicBezTo>
                    <a:pt x="0" y="33"/>
                    <a:pt x="7" y="20"/>
                    <a:pt x="17" y="20"/>
                  </a:cubicBezTo>
                  <a:cubicBezTo>
                    <a:pt x="27" y="20"/>
                    <a:pt x="34" y="33"/>
                    <a:pt x="34" y="20"/>
                  </a:cubicBezTo>
                  <a:cubicBezTo>
                    <a:pt x="34" y="15"/>
                    <a:pt x="27" y="0"/>
                    <a:pt x="17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34819" name="组合 40"/>
          <p:cNvGrpSpPr>
            <a:grpSpLocks/>
          </p:cNvGrpSpPr>
          <p:nvPr/>
        </p:nvGrpSpPr>
        <p:grpSpPr bwMode="auto">
          <a:xfrm>
            <a:off x="220663" y="93663"/>
            <a:ext cx="800100" cy="1065212"/>
            <a:chOff x="157020" y="0"/>
            <a:chExt cx="1022493" cy="1360488"/>
          </a:xfrm>
        </p:grpSpPr>
        <p:sp>
          <p:nvSpPr>
            <p:cNvPr id="34835" name="文本框 41"/>
            <p:cNvSpPr>
              <a:spLocks noChangeArrowheads="1"/>
            </p:cNvSpPr>
            <p:nvPr/>
          </p:nvSpPr>
          <p:spPr bwMode="auto">
            <a:xfrm>
              <a:off x="157020" y="241188"/>
              <a:ext cx="601049" cy="825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4836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7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4838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4839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820" name="Freeform 16"/>
          <p:cNvSpPr>
            <a:spLocks noChangeArrowheads="1"/>
          </p:cNvSpPr>
          <p:nvPr/>
        </p:nvSpPr>
        <p:spPr bwMode="auto">
          <a:xfrm>
            <a:off x="98425" y="236538"/>
            <a:ext cx="757238" cy="757237"/>
          </a:xfrm>
          <a:custGeom>
            <a:avLst/>
            <a:gdLst>
              <a:gd name="T0" fmla="*/ 1749900016 w 256"/>
              <a:gd name="T1" fmla="*/ 2046633897 h 256"/>
              <a:gd name="T2" fmla="*/ 1119937090 w 256"/>
              <a:gd name="T3" fmla="*/ 2147483647 h 256"/>
              <a:gd name="T4" fmla="*/ 0 w 256"/>
              <a:gd name="T5" fmla="*/ 1119527413 h 256"/>
              <a:gd name="T6" fmla="*/ 1119937090 w 256"/>
              <a:gd name="T7" fmla="*/ 0 h 256"/>
              <a:gd name="T8" fmla="*/ 2147483647 w 256"/>
              <a:gd name="T9" fmla="*/ 1119527413 h 256"/>
              <a:gd name="T10" fmla="*/ 1959888521 w 256"/>
              <a:gd name="T11" fmla="*/ 1862962601 h 2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56"/>
              <a:gd name="T19" fmla="*/ 0 h 256"/>
              <a:gd name="T20" fmla="*/ 256 w 256"/>
              <a:gd name="T21" fmla="*/ 256 h 25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56" h="256">
                <a:moveTo>
                  <a:pt x="200" y="234"/>
                </a:moveTo>
                <a:cubicBezTo>
                  <a:pt x="179" y="248"/>
                  <a:pt x="155" y="256"/>
                  <a:pt x="128" y="256"/>
                </a:cubicBez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61"/>
                  <a:pt x="244" y="190"/>
                  <a:pt x="224" y="213"/>
                </a:cubicBezTo>
              </a:path>
            </a:pathLst>
          </a:custGeom>
          <a:noFill/>
          <a:ln w="38100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21" name="矩形 2"/>
          <p:cNvSpPr>
            <a:spLocks noChangeArrowheads="1"/>
          </p:cNvSpPr>
          <p:nvPr/>
        </p:nvSpPr>
        <p:spPr bwMode="auto">
          <a:xfrm>
            <a:off x="927100" y="1752600"/>
            <a:ext cx="10515600" cy="4392613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34822" name="图表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8200" y="2906713"/>
            <a:ext cx="3009900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图表 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40300" y="2906713"/>
            <a:ext cx="2543175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图表 6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55675" y="2906713"/>
            <a:ext cx="3009900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矩形 7"/>
          <p:cNvSpPr>
            <a:spLocks noChangeArrowheads="1"/>
          </p:cNvSpPr>
          <p:nvPr/>
        </p:nvSpPr>
        <p:spPr bwMode="auto">
          <a:xfrm>
            <a:off x="927100" y="5411788"/>
            <a:ext cx="31337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Vestibulum ante ipsum primis in faucibus orci luctus et ultrices posuere</a:t>
            </a:r>
          </a:p>
        </p:txBody>
      </p:sp>
      <p:sp>
        <p:nvSpPr>
          <p:cNvPr id="34826" name="矩形 8"/>
          <p:cNvSpPr>
            <a:spLocks noChangeArrowheads="1"/>
          </p:cNvSpPr>
          <p:nvPr/>
        </p:nvSpPr>
        <p:spPr bwMode="auto">
          <a:xfrm>
            <a:off x="1654175" y="5126038"/>
            <a:ext cx="18176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ADD YOUR TEXT</a:t>
            </a:r>
            <a:endParaRPr lang="zh-CN" altLang="en-US"/>
          </a:p>
        </p:txBody>
      </p:sp>
      <p:sp>
        <p:nvSpPr>
          <p:cNvPr id="34827" name="矩形 9"/>
          <p:cNvSpPr>
            <a:spLocks noChangeArrowheads="1"/>
          </p:cNvSpPr>
          <p:nvPr/>
        </p:nvSpPr>
        <p:spPr bwMode="auto">
          <a:xfrm>
            <a:off x="4883150" y="5413375"/>
            <a:ext cx="3067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Vestibulum ante ipsum primis in faucibus orci luctus et ultrices posuere</a:t>
            </a:r>
          </a:p>
        </p:txBody>
      </p:sp>
      <p:sp>
        <p:nvSpPr>
          <p:cNvPr id="34828" name="矩形 10"/>
          <p:cNvSpPr>
            <a:spLocks noChangeArrowheads="1"/>
          </p:cNvSpPr>
          <p:nvPr/>
        </p:nvSpPr>
        <p:spPr bwMode="auto">
          <a:xfrm>
            <a:off x="5573713" y="5129213"/>
            <a:ext cx="18161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ADD YOUR TEXT</a:t>
            </a:r>
            <a:endParaRPr lang="zh-CN" altLang="en-US"/>
          </a:p>
        </p:txBody>
      </p:sp>
      <p:sp>
        <p:nvSpPr>
          <p:cNvPr id="34829" name="矩形 11"/>
          <p:cNvSpPr>
            <a:spLocks noChangeArrowheads="1"/>
          </p:cNvSpPr>
          <p:nvPr/>
        </p:nvSpPr>
        <p:spPr bwMode="auto">
          <a:xfrm>
            <a:off x="8491538" y="5411788"/>
            <a:ext cx="30670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Vestibulum ante ipsum primis in faucibus orci luctus et ultrices posuere</a:t>
            </a:r>
          </a:p>
        </p:txBody>
      </p:sp>
      <p:sp>
        <p:nvSpPr>
          <p:cNvPr id="34830" name="矩形 12"/>
          <p:cNvSpPr>
            <a:spLocks noChangeArrowheads="1"/>
          </p:cNvSpPr>
          <p:nvPr/>
        </p:nvSpPr>
        <p:spPr bwMode="auto">
          <a:xfrm>
            <a:off x="9188450" y="5129213"/>
            <a:ext cx="18176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ADD YOUR TEXT</a:t>
            </a:r>
            <a:endParaRPr lang="zh-CN" altLang="en-US"/>
          </a:p>
        </p:txBody>
      </p:sp>
      <p:sp>
        <p:nvSpPr>
          <p:cNvPr id="34831" name="矩形 13"/>
          <p:cNvSpPr>
            <a:spLocks noChangeArrowheads="1"/>
          </p:cNvSpPr>
          <p:nvPr/>
        </p:nvSpPr>
        <p:spPr bwMode="auto">
          <a:xfrm>
            <a:off x="2054225" y="1917700"/>
            <a:ext cx="826293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Vestibulum ante ipsum primis in faucibus orci luctus et ultrices posuere cubilia curae; donec velit neque, auctor sit amet aliquam vel, ullamcorper sit amet ligula. </a:t>
            </a:r>
          </a:p>
        </p:txBody>
      </p:sp>
      <p:sp>
        <p:nvSpPr>
          <p:cNvPr id="34832" name="椭圆 14"/>
          <p:cNvSpPr>
            <a:spLocks noChangeArrowheads="1"/>
          </p:cNvSpPr>
          <p:nvPr/>
        </p:nvSpPr>
        <p:spPr bwMode="auto">
          <a:xfrm>
            <a:off x="2224088" y="3684588"/>
            <a:ext cx="541337" cy="541337"/>
          </a:xfrm>
          <a:prstGeom prst="ellipse">
            <a:avLst/>
          </a:prstGeom>
          <a:solidFill>
            <a:schemeClr val="bg1"/>
          </a:solidFill>
          <a:ln w="12700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4833" name="椭圆 15"/>
          <p:cNvSpPr>
            <a:spLocks noChangeArrowheads="1"/>
          </p:cNvSpPr>
          <p:nvPr/>
        </p:nvSpPr>
        <p:spPr bwMode="auto">
          <a:xfrm>
            <a:off x="5940425" y="3684588"/>
            <a:ext cx="541338" cy="541337"/>
          </a:xfrm>
          <a:prstGeom prst="ellipse">
            <a:avLst/>
          </a:prstGeom>
          <a:solidFill>
            <a:schemeClr val="bg1"/>
          </a:solidFill>
          <a:ln w="12700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4834" name="椭圆 16"/>
          <p:cNvSpPr>
            <a:spLocks noChangeArrowheads="1"/>
          </p:cNvSpPr>
          <p:nvPr/>
        </p:nvSpPr>
        <p:spPr bwMode="auto">
          <a:xfrm>
            <a:off x="9752013" y="3684588"/>
            <a:ext cx="541337" cy="541337"/>
          </a:xfrm>
          <a:prstGeom prst="ellipse">
            <a:avLst/>
          </a:prstGeom>
          <a:solidFill>
            <a:schemeClr val="bg1"/>
          </a:solidFill>
          <a:ln w="12700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3"/>
          <p:cNvPicPr>
            <a:picLocks noChangeAspect="1" noChangeArrowheads="1"/>
          </p:cNvPicPr>
          <p:nvPr/>
        </p:nvPicPr>
        <p:blipFill>
          <a:blip r:embed="rId3"/>
          <a:srcRect b="15564"/>
          <a:stretch>
            <a:fillRect/>
          </a:stretch>
        </p:blipFill>
        <p:spPr bwMode="auto">
          <a:xfrm>
            <a:off x="0" y="0"/>
            <a:ext cx="12192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文本框 4"/>
          <p:cNvSpPr>
            <a:spLocks noChangeArrowheads="1"/>
          </p:cNvSpPr>
          <p:nvPr/>
        </p:nvSpPr>
        <p:spPr bwMode="auto">
          <a:xfrm>
            <a:off x="5214938" y="1473200"/>
            <a:ext cx="17240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星空</a:t>
            </a:r>
            <a:endParaRPr lang="en-US" altLang="zh-CN" sz="6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系列</a:t>
            </a:r>
          </a:p>
        </p:txBody>
      </p:sp>
      <p:sp>
        <p:nvSpPr>
          <p:cNvPr id="35844" name="Oval 5"/>
          <p:cNvSpPr>
            <a:spLocks noChangeArrowheads="1"/>
          </p:cNvSpPr>
          <p:nvPr/>
        </p:nvSpPr>
        <p:spPr bwMode="auto">
          <a:xfrm>
            <a:off x="4576763" y="687388"/>
            <a:ext cx="361950" cy="361950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5845" name="Freeform 6"/>
          <p:cNvSpPr>
            <a:spLocks noChangeArrowheads="1"/>
          </p:cNvSpPr>
          <p:nvPr/>
        </p:nvSpPr>
        <p:spPr bwMode="auto">
          <a:xfrm>
            <a:off x="6819900" y="3246438"/>
            <a:ext cx="409575" cy="409575"/>
          </a:xfrm>
          <a:custGeom>
            <a:avLst/>
            <a:gdLst>
              <a:gd name="T0" fmla="*/ 2147483647 w 36"/>
              <a:gd name="T1" fmla="*/ 2147483647 h 36"/>
              <a:gd name="T2" fmla="*/ 906070888 w 36"/>
              <a:gd name="T3" fmla="*/ 2147483647 h 36"/>
              <a:gd name="T4" fmla="*/ 906070888 w 36"/>
              <a:gd name="T5" fmla="*/ 906070888 h 36"/>
              <a:gd name="T6" fmla="*/ 2147483647 w 36"/>
              <a:gd name="T7" fmla="*/ 906070888 h 36"/>
              <a:gd name="T8" fmla="*/ 2147483647 w 36"/>
              <a:gd name="T9" fmla="*/ 2147483647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6"/>
              <a:gd name="T17" fmla="*/ 36 w 36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6">
                <a:moveTo>
                  <a:pt x="29" y="29"/>
                </a:moveTo>
                <a:cubicBezTo>
                  <a:pt x="23" y="36"/>
                  <a:pt x="13" y="36"/>
                  <a:pt x="7" y="29"/>
                </a:cubicBezTo>
                <a:cubicBezTo>
                  <a:pt x="0" y="23"/>
                  <a:pt x="0" y="13"/>
                  <a:pt x="7" y="7"/>
                </a:cubicBezTo>
                <a:cubicBezTo>
                  <a:pt x="13" y="0"/>
                  <a:pt x="23" y="0"/>
                  <a:pt x="29" y="7"/>
                </a:cubicBezTo>
                <a:cubicBezTo>
                  <a:pt x="36" y="13"/>
                  <a:pt x="36" y="23"/>
                  <a:pt x="29" y="29"/>
                </a:cubicBezTo>
                <a:close/>
              </a:path>
            </a:pathLst>
          </a:cu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46" name="Oval 7"/>
          <p:cNvSpPr>
            <a:spLocks noChangeArrowheads="1"/>
          </p:cNvSpPr>
          <p:nvPr/>
        </p:nvSpPr>
        <p:spPr bwMode="auto">
          <a:xfrm>
            <a:off x="5027613" y="501650"/>
            <a:ext cx="90487" cy="90488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5847" name="Oval 8"/>
          <p:cNvSpPr>
            <a:spLocks noChangeArrowheads="1"/>
          </p:cNvSpPr>
          <p:nvPr/>
        </p:nvSpPr>
        <p:spPr bwMode="auto">
          <a:xfrm>
            <a:off x="6753225" y="411163"/>
            <a:ext cx="90488" cy="90487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5848" name="Oval 9"/>
          <p:cNvSpPr>
            <a:spLocks noChangeArrowheads="1"/>
          </p:cNvSpPr>
          <p:nvPr/>
        </p:nvSpPr>
        <p:spPr bwMode="auto">
          <a:xfrm>
            <a:off x="4213225" y="1593850"/>
            <a:ext cx="90488" cy="90488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5849" name="Oval 10"/>
          <p:cNvSpPr>
            <a:spLocks noChangeArrowheads="1"/>
          </p:cNvSpPr>
          <p:nvPr/>
        </p:nvSpPr>
        <p:spPr bwMode="auto">
          <a:xfrm>
            <a:off x="5165725" y="4175125"/>
            <a:ext cx="92075" cy="92075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5850" name="Oval 11"/>
          <p:cNvSpPr>
            <a:spLocks noChangeArrowheads="1"/>
          </p:cNvSpPr>
          <p:nvPr/>
        </p:nvSpPr>
        <p:spPr bwMode="auto">
          <a:xfrm>
            <a:off x="3984625" y="3541713"/>
            <a:ext cx="542925" cy="544512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5851" name="Oval 12"/>
          <p:cNvSpPr>
            <a:spLocks noChangeArrowheads="1"/>
          </p:cNvSpPr>
          <p:nvPr/>
        </p:nvSpPr>
        <p:spPr bwMode="auto">
          <a:xfrm>
            <a:off x="7067550" y="363538"/>
            <a:ext cx="728663" cy="728662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5852" name="Freeform 13"/>
          <p:cNvSpPr>
            <a:spLocks noChangeArrowheads="1"/>
          </p:cNvSpPr>
          <p:nvPr/>
        </p:nvSpPr>
        <p:spPr bwMode="auto">
          <a:xfrm>
            <a:off x="6072188" y="1011238"/>
            <a:ext cx="2087562" cy="3436937"/>
          </a:xfrm>
          <a:custGeom>
            <a:avLst/>
            <a:gdLst>
              <a:gd name="T0" fmla="*/ 2147483647 w 184"/>
              <a:gd name="T1" fmla="*/ 0 h 303"/>
              <a:gd name="T2" fmla="*/ 2147483647 w 184"/>
              <a:gd name="T3" fmla="*/ 2147483647 h 303"/>
              <a:gd name="T4" fmla="*/ 0 w 184"/>
              <a:gd name="T5" fmla="*/ 2147483647 h 303"/>
              <a:gd name="T6" fmla="*/ 0 60000 65536"/>
              <a:gd name="T7" fmla="*/ 0 60000 65536"/>
              <a:gd name="T8" fmla="*/ 0 60000 65536"/>
              <a:gd name="T9" fmla="*/ 0 w 184"/>
              <a:gd name="T10" fmla="*/ 0 h 303"/>
              <a:gd name="T11" fmla="*/ 184 w 184"/>
              <a:gd name="T12" fmla="*/ 303 h 3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4" h="303">
                <a:moveTo>
                  <a:pt x="140" y="0"/>
                </a:moveTo>
                <a:cubicBezTo>
                  <a:pt x="168" y="32"/>
                  <a:pt x="184" y="74"/>
                  <a:pt x="184" y="119"/>
                </a:cubicBezTo>
                <a:cubicBezTo>
                  <a:pt x="184" y="221"/>
                  <a:pt x="102" y="303"/>
                  <a:pt x="0" y="303"/>
                </a:cubicBezTo>
              </a:path>
            </a:pathLst>
          </a:cu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53" name="Freeform 14"/>
          <p:cNvSpPr>
            <a:spLocks noChangeArrowheads="1"/>
          </p:cNvSpPr>
          <p:nvPr/>
        </p:nvSpPr>
        <p:spPr bwMode="auto">
          <a:xfrm>
            <a:off x="4984750" y="2360613"/>
            <a:ext cx="9525" cy="147637"/>
          </a:xfrm>
          <a:custGeom>
            <a:avLst/>
            <a:gdLst>
              <a:gd name="T0" fmla="*/ 90725619 w 1"/>
              <a:gd name="T1" fmla="*/ 1676668200 h 13"/>
              <a:gd name="T2" fmla="*/ 0 w 1"/>
              <a:gd name="T3" fmla="*/ 0 h 13"/>
              <a:gd name="T4" fmla="*/ 0 60000 65536"/>
              <a:gd name="T5" fmla="*/ 0 60000 65536"/>
              <a:gd name="T6" fmla="*/ 0 w 1"/>
              <a:gd name="T7" fmla="*/ 0 h 13"/>
              <a:gd name="T8" fmla="*/ 1 w 1"/>
              <a:gd name="T9" fmla="*/ 13 h 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3">
                <a:moveTo>
                  <a:pt x="1" y="13"/>
                </a:moveTo>
                <a:cubicBezTo>
                  <a:pt x="0" y="9"/>
                  <a:pt x="0" y="4"/>
                  <a:pt x="0" y="0"/>
                </a:cubicBezTo>
              </a:path>
            </a:pathLst>
          </a:cu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54" name="Freeform 15"/>
          <p:cNvSpPr>
            <a:spLocks noChangeArrowheads="1"/>
          </p:cNvSpPr>
          <p:nvPr/>
        </p:nvSpPr>
        <p:spPr bwMode="auto">
          <a:xfrm>
            <a:off x="5060950" y="1330325"/>
            <a:ext cx="658813" cy="625475"/>
          </a:xfrm>
          <a:custGeom>
            <a:avLst/>
            <a:gdLst>
              <a:gd name="T0" fmla="*/ 0 w 58"/>
              <a:gd name="T1" fmla="*/ 2147483647 h 55"/>
              <a:gd name="T2" fmla="*/ 2147483647 w 58"/>
              <a:gd name="T3" fmla="*/ 0 h 55"/>
              <a:gd name="T4" fmla="*/ 0 60000 65536"/>
              <a:gd name="T5" fmla="*/ 0 60000 65536"/>
              <a:gd name="T6" fmla="*/ 0 w 58"/>
              <a:gd name="T7" fmla="*/ 0 h 55"/>
              <a:gd name="T8" fmla="*/ 58 w 58"/>
              <a:gd name="T9" fmla="*/ 55 h 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8" h="55">
                <a:moveTo>
                  <a:pt x="0" y="55"/>
                </a:moveTo>
                <a:cubicBezTo>
                  <a:pt x="10" y="29"/>
                  <a:pt x="31" y="9"/>
                  <a:pt x="58" y="0"/>
                </a:cubicBezTo>
              </a:path>
            </a:pathLst>
          </a:cu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55" name="文本框 25"/>
          <p:cNvSpPr>
            <a:spLocks noChangeArrowheads="1"/>
          </p:cNvSpPr>
          <p:nvPr/>
        </p:nvSpPr>
        <p:spPr bwMode="auto">
          <a:xfrm>
            <a:off x="3560763" y="4608513"/>
            <a:ext cx="51085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4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谢谢您的耐心聆听</a:t>
            </a:r>
          </a:p>
        </p:txBody>
      </p:sp>
      <p:sp>
        <p:nvSpPr>
          <p:cNvPr id="35856" name="文本框 26"/>
          <p:cNvSpPr>
            <a:spLocks noChangeArrowheads="1"/>
          </p:cNvSpPr>
          <p:nvPr/>
        </p:nvSpPr>
        <p:spPr bwMode="auto">
          <a:xfrm>
            <a:off x="3576638" y="5441950"/>
            <a:ext cx="50387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LOREM IPSUM DOLOR SIT AMET CONSECTETUER</a:t>
            </a:r>
            <a:endParaRPr lang="zh-CN" altLang="en-US"/>
          </a:p>
        </p:txBody>
      </p:sp>
      <p:sp>
        <p:nvSpPr>
          <p:cNvPr id="35857" name="直接连接符 27"/>
          <p:cNvSpPr>
            <a:spLocks noChangeShapeType="1"/>
          </p:cNvSpPr>
          <p:nvPr/>
        </p:nvSpPr>
        <p:spPr bwMode="auto">
          <a:xfrm>
            <a:off x="3676650" y="5430838"/>
            <a:ext cx="4810125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58" name="Freeform 16"/>
          <p:cNvSpPr>
            <a:spLocks noChangeArrowheads="1"/>
          </p:cNvSpPr>
          <p:nvPr/>
        </p:nvSpPr>
        <p:spPr bwMode="auto">
          <a:xfrm>
            <a:off x="4618038" y="911225"/>
            <a:ext cx="2906712" cy="2901950"/>
          </a:xfrm>
          <a:custGeom>
            <a:avLst/>
            <a:gdLst>
              <a:gd name="T0" fmla="*/ 2147483647 w 256"/>
              <a:gd name="T1" fmla="*/ 2147483647 h 256"/>
              <a:gd name="T2" fmla="*/ 2147483647 w 256"/>
              <a:gd name="T3" fmla="*/ 2147483647 h 256"/>
              <a:gd name="T4" fmla="*/ 0 w 256"/>
              <a:gd name="T5" fmla="*/ 2147483647 h 256"/>
              <a:gd name="T6" fmla="*/ 2147483647 w 256"/>
              <a:gd name="T7" fmla="*/ 0 h 256"/>
              <a:gd name="T8" fmla="*/ 2147483647 w 256"/>
              <a:gd name="T9" fmla="*/ 2147483647 h 256"/>
              <a:gd name="T10" fmla="*/ 2147483647 w 256"/>
              <a:gd name="T11" fmla="*/ 2147483647 h 2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56"/>
              <a:gd name="T19" fmla="*/ 0 h 256"/>
              <a:gd name="T20" fmla="*/ 256 w 256"/>
              <a:gd name="T21" fmla="*/ 256 h 25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56" h="256">
                <a:moveTo>
                  <a:pt x="200" y="234"/>
                </a:moveTo>
                <a:cubicBezTo>
                  <a:pt x="179" y="248"/>
                  <a:pt x="155" y="256"/>
                  <a:pt x="128" y="256"/>
                </a:cubicBez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61"/>
                  <a:pt x="244" y="190"/>
                  <a:pt x="224" y="213"/>
                </a:cubicBezTo>
              </a:path>
            </a:pathLst>
          </a:cu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59" name="Freeform 13"/>
          <p:cNvSpPr>
            <a:spLocks noChangeArrowheads="1"/>
          </p:cNvSpPr>
          <p:nvPr/>
        </p:nvSpPr>
        <p:spPr bwMode="auto">
          <a:xfrm flipH="1">
            <a:off x="4267200" y="1038225"/>
            <a:ext cx="1665288" cy="3116263"/>
          </a:xfrm>
          <a:custGeom>
            <a:avLst/>
            <a:gdLst>
              <a:gd name="T0" fmla="*/ 2147483647 w 184"/>
              <a:gd name="T1" fmla="*/ 0 h 303"/>
              <a:gd name="T2" fmla="*/ 2147483647 w 184"/>
              <a:gd name="T3" fmla="*/ 2147483647 h 303"/>
              <a:gd name="T4" fmla="*/ 0 w 184"/>
              <a:gd name="T5" fmla="*/ 2147483647 h 303"/>
              <a:gd name="T6" fmla="*/ 0 60000 65536"/>
              <a:gd name="T7" fmla="*/ 0 60000 65536"/>
              <a:gd name="T8" fmla="*/ 0 60000 65536"/>
              <a:gd name="T9" fmla="*/ 0 w 184"/>
              <a:gd name="T10" fmla="*/ 0 h 303"/>
              <a:gd name="T11" fmla="*/ 184 w 184"/>
              <a:gd name="T12" fmla="*/ 303 h 3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4" h="303">
                <a:moveTo>
                  <a:pt x="140" y="0"/>
                </a:moveTo>
                <a:cubicBezTo>
                  <a:pt x="168" y="32"/>
                  <a:pt x="184" y="74"/>
                  <a:pt x="184" y="119"/>
                </a:cubicBezTo>
                <a:cubicBezTo>
                  <a:pt x="184" y="221"/>
                  <a:pt x="102" y="303"/>
                  <a:pt x="0" y="303"/>
                </a:cubicBezTo>
              </a:path>
            </a:pathLst>
          </a:custGeom>
          <a:noFill/>
          <a:ln w="60325" cap="rnd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3"/>
          <p:cNvGrpSpPr>
            <a:grpSpLocks/>
          </p:cNvGrpSpPr>
          <p:nvPr/>
        </p:nvGrpSpPr>
        <p:grpSpPr bwMode="auto">
          <a:xfrm>
            <a:off x="4132263" y="660400"/>
            <a:ext cx="3927475" cy="3843338"/>
            <a:chOff x="0" y="0"/>
            <a:chExt cx="1390650" cy="1360488"/>
          </a:xfrm>
        </p:grpSpPr>
        <p:sp>
          <p:nvSpPr>
            <p:cNvPr id="15365" name="Oval 5"/>
            <p:cNvSpPr>
              <a:spLocks noChangeArrowheads="1"/>
            </p:cNvSpPr>
            <p:nvPr/>
          </p:nvSpPr>
          <p:spPr bwMode="auto">
            <a:xfrm>
              <a:off x="0" y="122237"/>
              <a:ext cx="120650" cy="120650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366" name="Freeform 6"/>
            <p:cNvSpPr>
              <a:spLocks noChangeArrowheads="1"/>
            </p:cNvSpPr>
            <p:nvPr/>
          </p:nvSpPr>
          <p:spPr bwMode="auto">
            <a:xfrm>
              <a:off x="944562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67" name="Oval 7"/>
            <p:cNvSpPr>
              <a:spLocks noChangeArrowheads="1"/>
            </p:cNvSpPr>
            <p:nvPr/>
          </p:nvSpPr>
          <p:spPr bwMode="auto">
            <a:xfrm>
              <a:off x="347662" y="46037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368" name="Oval 8"/>
            <p:cNvSpPr>
              <a:spLocks noChangeArrowheads="1"/>
            </p:cNvSpPr>
            <p:nvPr/>
          </p:nvSpPr>
          <p:spPr bwMode="auto">
            <a:xfrm>
              <a:off x="922337" y="158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369" name="Oval 9"/>
            <p:cNvSpPr>
              <a:spLocks noChangeArrowheads="1"/>
            </p:cNvSpPr>
            <p:nvPr/>
          </p:nvSpPr>
          <p:spPr bwMode="auto">
            <a:xfrm>
              <a:off x="76200" y="4095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370" name="Oval 10"/>
            <p:cNvSpPr>
              <a:spLocks noChangeArrowheads="1"/>
            </p:cNvSpPr>
            <p:nvPr/>
          </p:nvSpPr>
          <p:spPr bwMode="auto">
            <a:xfrm>
              <a:off x="393700" y="1270000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371" name="Oval 11"/>
            <p:cNvSpPr>
              <a:spLocks noChangeArrowheads="1"/>
            </p:cNvSpPr>
            <p:nvPr/>
          </p:nvSpPr>
          <p:spPr bwMode="auto">
            <a:xfrm>
              <a:off x="0" y="1058862"/>
              <a:ext cx="180975" cy="180975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372" name="Oval 12"/>
            <p:cNvSpPr>
              <a:spLocks noChangeArrowheads="1"/>
            </p:cNvSpPr>
            <p:nvPr/>
          </p:nvSpPr>
          <p:spPr bwMode="auto">
            <a:xfrm>
              <a:off x="1027112" y="0"/>
              <a:ext cx="242888" cy="242888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373" name="Freeform 13"/>
            <p:cNvSpPr>
              <a:spLocks noChangeArrowheads="1"/>
            </p:cNvSpPr>
            <p:nvPr/>
          </p:nvSpPr>
          <p:spPr bwMode="auto">
            <a:xfrm>
              <a:off x="695325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4" name="Freeform 14"/>
            <p:cNvSpPr>
              <a:spLocks noChangeArrowheads="1"/>
            </p:cNvSpPr>
            <p:nvPr/>
          </p:nvSpPr>
          <p:spPr bwMode="auto">
            <a:xfrm>
              <a:off x="333375" y="665162"/>
              <a:ext cx="3175" cy="49213"/>
            </a:xfrm>
            <a:custGeom>
              <a:avLst/>
              <a:gdLst>
                <a:gd name="T0" fmla="*/ 10080623 w 1"/>
                <a:gd name="T1" fmla="*/ 186301494 h 13"/>
                <a:gd name="T2" fmla="*/ 0 w 1"/>
                <a:gd name="T3" fmla="*/ 0 h 13"/>
                <a:gd name="T4" fmla="*/ 0 60000 65536"/>
                <a:gd name="T5" fmla="*/ 0 60000 65536"/>
                <a:gd name="T6" fmla="*/ 0 w 1"/>
                <a:gd name="T7" fmla="*/ 0 h 13"/>
                <a:gd name="T8" fmla="*/ 1 w 1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3">
                  <a:moveTo>
                    <a:pt x="1" y="13"/>
                  </a:moveTo>
                  <a:cubicBezTo>
                    <a:pt x="0" y="9"/>
                    <a:pt x="0" y="4"/>
                    <a:pt x="0" y="0"/>
                  </a:cubicBezTo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5" name="Freeform 15"/>
            <p:cNvSpPr>
              <a:spLocks noChangeArrowheads="1"/>
            </p:cNvSpPr>
            <p:nvPr/>
          </p:nvSpPr>
          <p:spPr bwMode="auto">
            <a:xfrm>
              <a:off x="358775" y="322262"/>
              <a:ext cx="219075" cy="207963"/>
            </a:xfrm>
            <a:custGeom>
              <a:avLst/>
              <a:gdLst>
                <a:gd name="T0" fmla="*/ 0 w 58"/>
                <a:gd name="T1" fmla="*/ 786338370 h 55"/>
                <a:gd name="T2" fmla="*/ 827480288 w 58"/>
                <a:gd name="T3" fmla="*/ 0 h 55"/>
                <a:gd name="T4" fmla="*/ 0 60000 65536"/>
                <a:gd name="T5" fmla="*/ 0 60000 65536"/>
                <a:gd name="T6" fmla="*/ 0 w 58"/>
                <a:gd name="T7" fmla="*/ 0 h 55"/>
                <a:gd name="T8" fmla="*/ 58 w 58"/>
                <a:gd name="T9" fmla="*/ 55 h 5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8" h="55">
                  <a:moveTo>
                    <a:pt x="0" y="55"/>
                  </a:moveTo>
                  <a:cubicBezTo>
                    <a:pt x="10" y="29"/>
                    <a:pt x="31" y="9"/>
                    <a:pt x="58" y="0"/>
                  </a:cubicBezTo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6" name="Freeform 16"/>
            <p:cNvSpPr>
              <a:spLocks noChangeArrowheads="1"/>
            </p:cNvSpPr>
            <p:nvPr/>
          </p:nvSpPr>
          <p:spPr bwMode="auto">
            <a:xfrm>
              <a:off x="211137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4734 w 256"/>
                <a:gd name="T3" fmla="*/ 2147483647 h 256"/>
                <a:gd name="T4" fmla="*/ 0 w 256"/>
                <a:gd name="T5" fmla="*/ 1825544596 h 256"/>
                <a:gd name="T6" fmla="*/ 1831544734 w 256"/>
                <a:gd name="T7" fmla="*/ 0 h 256"/>
                <a:gd name="T8" fmla="*/ 2147483647 w 256"/>
                <a:gd name="T9" fmla="*/ 1825544596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63" name="文本框 17"/>
          <p:cNvSpPr>
            <a:spLocks noChangeArrowheads="1"/>
          </p:cNvSpPr>
          <p:nvPr/>
        </p:nvSpPr>
        <p:spPr bwMode="auto">
          <a:xfrm>
            <a:off x="5334000" y="1216025"/>
            <a:ext cx="1497013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6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16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64" name="矩形 1"/>
          <p:cNvSpPr>
            <a:spLocks noChangeArrowheads="1"/>
          </p:cNvSpPr>
          <p:nvPr/>
        </p:nvSpPr>
        <p:spPr bwMode="auto">
          <a:xfrm>
            <a:off x="2155825" y="4718050"/>
            <a:ext cx="78803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6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16387" name="组合 23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16420" name="文本框 24"/>
            <p:cNvSpPr>
              <a:spLocks noChangeArrowheads="1"/>
            </p:cNvSpPr>
            <p:nvPr/>
          </p:nvSpPr>
          <p:spPr bwMode="auto">
            <a:xfrm>
              <a:off x="192417" y="241187"/>
              <a:ext cx="530253" cy="729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6421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22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6423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6424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25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4734 w 256"/>
                <a:gd name="T3" fmla="*/ 2147483647 h 256"/>
                <a:gd name="T4" fmla="*/ 0 w 256"/>
                <a:gd name="T5" fmla="*/ 1825544596 h 256"/>
                <a:gd name="T6" fmla="*/ 1831544734 w 256"/>
                <a:gd name="T7" fmla="*/ 0 h 256"/>
                <a:gd name="T8" fmla="*/ 2147483647 w 256"/>
                <a:gd name="T9" fmla="*/ 1825544596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388" name="Oval 5"/>
          <p:cNvGrpSpPr>
            <a:grpSpLocks/>
          </p:cNvGrpSpPr>
          <p:nvPr/>
        </p:nvGrpSpPr>
        <p:grpSpPr bwMode="auto">
          <a:xfrm>
            <a:off x="2097088" y="2312988"/>
            <a:ext cx="1530350" cy="1524000"/>
            <a:chOff x="0" y="0"/>
            <a:chExt cx="964" cy="960"/>
          </a:xfrm>
        </p:grpSpPr>
        <p:pic>
          <p:nvPicPr>
            <p:cNvPr id="16418" name="Oval 5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964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19" name="Text Box 5"/>
            <p:cNvSpPr txBox="1">
              <a:spLocks noChangeArrowheads="1"/>
            </p:cNvSpPr>
            <p:nvPr/>
          </p:nvSpPr>
          <p:spPr bwMode="auto">
            <a:xfrm>
              <a:off x="148" y="144"/>
              <a:ext cx="665" cy="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id-ID" altLang="en-US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pic>
        <p:nvPicPr>
          <p:cNvPr id="16389" name="Group 4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44688" y="2155825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90" name="Oval 5"/>
          <p:cNvGrpSpPr>
            <a:grpSpLocks/>
          </p:cNvGrpSpPr>
          <p:nvPr/>
        </p:nvGrpSpPr>
        <p:grpSpPr bwMode="auto">
          <a:xfrm>
            <a:off x="4249738" y="2312988"/>
            <a:ext cx="1524000" cy="1524000"/>
            <a:chOff x="0" y="0"/>
            <a:chExt cx="960" cy="960"/>
          </a:xfrm>
        </p:grpSpPr>
        <p:pic>
          <p:nvPicPr>
            <p:cNvPr id="16416" name="Oval 5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960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17" name="Text Box 9"/>
            <p:cNvSpPr txBox="1">
              <a:spLocks noChangeArrowheads="1"/>
            </p:cNvSpPr>
            <p:nvPr/>
          </p:nvSpPr>
          <p:spPr bwMode="auto">
            <a:xfrm>
              <a:off x="146" y="144"/>
              <a:ext cx="665" cy="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id-ID" altLang="en-US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pic>
        <p:nvPicPr>
          <p:cNvPr id="16391" name="Group 64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90988" y="2155825"/>
            <a:ext cx="18351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92" name="Oval 5"/>
          <p:cNvGrpSpPr>
            <a:grpSpLocks/>
          </p:cNvGrpSpPr>
          <p:nvPr/>
        </p:nvGrpSpPr>
        <p:grpSpPr bwMode="auto">
          <a:xfrm>
            <a:off x="6383338" y="2312988"/>
            <a:ext cx="1524000" cy="1524000"/>
            <a:chOff x="0" y="0"/>
            <a:chExt cx="960" cy="960"/>
          </a:xfrm>
        </p:grpSpPr>
        <p:pic>
          <p:nvPicPr>
            <p:cNvPr id="16414" name="Oval 5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960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15" name="Text Box 13"/>
            <p:cNvSpPr txBox="1">
              <a:spLocks noChangeArrowheads="1"/>
            </p:cNvSpPr>
            <p:nvPr/>
          </p:nvSpPr>
          <p:spPr bwMode="auto">
            <a:xfrm>
              <a:off x="146" y="144"/>
              <a:ext cx="665" cy="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id-ID" altLang="en-US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pic>
        <p:nvPicPr>
          <p:cNvPr id="16393" name="Group 79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24588" y="2155825"/>
            <a:ext cx="18351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94" name="Oval 5"/>
          <p:cNvGrpSpPr>
            <a:grpSpLocks/>
          </p:cNvGrpSpPr>
          <p:nvPr/>
        </p:nvGrpSpPr>
        <p:grpSpPr bwMode="auto">
          <a:xfrm>
            <a:off x="8621713" y="2312988"/>
            <a:ext cx="1524000" cy="1524000"/>
            <a:chOff x="0" y="0"/>
            <a:chExt cx="960" cy="960"/>
          </a:xfrm>
        </p:grpSpPr>
        <p:pic>
          <p:nvPicPr>
            <p:cNvPr id="16412" name="Oval 5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960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13" name="Text Box 17"/>
            <p:cNvSpPr txBox="1">
              <a:spLocks noChangeArrowheads="1"/>
            </p:cNvSpPr>
            <p:nvPr/>
          </p:nvSpPr>
          <p:spPr bwMode="auto">
            <a:xfrm>
              <a:off x="145" y="144"/>
              <a:ext cx="665" cy="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id-ID" altLang="en-US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pic>
        <p:nvPicPr>
          <p:cNvPr id="16395" name="Group 94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462963" y="2155825"/>
            <a:ext cx="18351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6" name="AutoShape 134"/>
          <p:cNvSpPr>
            <a:spLocks noChangeArrowheads="1"/>
          </p:cNvSpPr>
          <p:nvPr/>
        </p:nvSpPr>
        <p:spPr bwMode="auto">
          <a:xfrm>
            <a:off x="2484438" y="2652713"/>
            <a:ext cx="774700" cy="769937"/>
          </a:xfrm>
          <a:custGeom>
            <a:avLst/>
            <a:gdLst>
              <a:gd name="T0" fmla="*/ 27783897 w 21600"/>
              <a:gd name="T1" fmla="*/ 9087216 h 21600"/>
              <a:gd name="T2" fmla="*/ 26902748 w 21600"/>
              <a:gd name="T3" fmla="*/ 12020998 h 21600"/>
              <a:gd name="T4" fmla="*/ 25088982 w 21600"/>
              <a:gd name="T5" fmla="*/ 14371551 h 21600"/>
              <a:gd name="T6" fmla="*/ 22565183 w 21600"/>
              <a:gd name="T7" fmla="*/ 15939441 h 21600"/>
              <a:gd name="T8" fmla="*/ 19520398 w 21600"/>
              <a:gd name="T9" fmla="*/ 16502315 h 21600"/>
              <a:gd name="T10" fmla="*/ 17310419 w 21600"/>
              <a:gd name="T11" fmla="*/ 16211379 h 21600"/>
              <a:gd name="T12" fmla="*/ 6744337 w 21600"/>
              <a:gd name="T13" fmla="*/ 26636504 h 21600"/>
              <a:gd name="T14" fmla="*/ 4791663 w 21600"/>
              <a:gd name="T15" fmla="*/ 27443298 h 21600"/>
              <a:gd name="T16" fmla="*/ 2784939 w 21600"/>
              <a:gd name="T17" fmla="*/ 26636504 h 21600"/>
              <a:gd name="T18" fmla="*/ 1907663 w 21600"/>
              <a:gd name="T19" fmla="*/ 25818233 h 21600"/>
              <a:gd name="T20" fmla="*/ 1000798 w 21600"/>
              <a:gd name="T21" fmla="*/ 24925035 h 21600"/>
              <a:gd name="T22" fmla="*/ 286854 w 21600"/>
              <a:gd name="T23" fmla="*/ 23921266 h 21600"/>
              <a:gd name="T24" fmla="*/ 0 w 21600"/>
              <a:gd name="T25" fmla="*/ 22754847 h 21600"/>
              <a:gd name="T26" fmla="*/ 217382 w 21600"/>
              <a:gd name="T27" fmla="*/ 21678682 h 21600"/>
              <a:gd name="T28" fmla="*/ 819389 w 21600"/>
              <a:gd name="T29" fmla="*/ 20795643 h 21600"/>
              <a:gd name="T30" fmla="*/ 11439522 w 21600"/>
              <a:gd name="T31" fmla="*/ 10334908 h 21600"/>
              <a:gd name="T32" fmla="*/ 11139792 w 21600"/>
              <a:gd name="T33" fmla="*/ 8239715 h 21600"/>
              <a:gd name="T34" fmla="*/ 11803559 w 21600"/>
              <a:gd name="T35" fmla="*/ 5036600 h 21600"/>
              <a:gd name="T36" fmla="*/ 13591573 w 21600"/>
              <a:gd name="T37" fmla="*/ 2410295 h 21600"/>
              <a:gd name="T38" fmla="*/ 16235057 w 21600"/>
              <a:gd name="T39" fmla="*/ 651809 h 21600"/>
              <a:gd name="T40" fmla="*/ 19462510 w 21600"/>
              <a:gd name="T41" fmla="*/ 0 h 21600"/>
              <a:gd name="T42" fmla="*/ 22624361 w 21600"/>
              <a:gd name="T43" fmla="*/ 616235 h 21600"/>
              <a:gd name="T44" fmla="*/ 25319240 w 21600"/>
              <a:gd name="T45" fmla="*/ 2349306 h 21600"/>
              <a:gd name="T46" fmla="*/ 17612731 w 21600"/>
              <a:gd name="T47" fmla="*/ 5129349 h 21600"/>
              <a:gd name="T48" fmla="*/ 16861487 w 21600"/>
              <a:gd name="T49" fmla="*/ 9183779 h 21600"/>
              <a:gd name="T50" fmla="*/ 20070936 w 21600"/>
              <a:gd name="T51" fmla="*/ 11810050 h 21600"/>
              <a:gd name="T52" fmla="*/ 27783897 w 21600"/>
              <a:gd name="T53" fmla="*/ 9087216 h 21600"/>
              <a:gd name="T54" fmla="*/ 4785244 w 21600"/>
              <a:gd name="T55" fmla="*/ 24129648 h 21600"/>
              <a:gd name="T56" fmla="*/ 5761580 w 21600"/>
              <a:gd name="T57" fmla="*/ 23726857 h 21600"/>
              <a:gd name="T58" fmla="*/ 6161627 w 21600"/>
              <a:gd name="T59" fmla="*/ 22754847 h 21600"/>
              <a:gd name="T60" fmla="*/ 5753833 w 21600"/>
              <a:gd name="T61" fmla="*/ 21768900 h 21600"/>
              <a:gd name="T62" fmla="*/ 4785244 w 21600"/>
              <a:gd name="T63" fmla="*/ 21383896 h 21600"/>
              <a:gd name="T64" fmla="*/ 3783154 w 21600"/>
              <a:gd name="T65" fmla="*/ 21775245 h 21600"/>
              <a:gd name="T66" fmla="*/ 3393401 w 21600"/>
              <a:gd name="T67" fmla="*/ 22754847 h 21600"/>
              <a:gd name="T68" fmla="*/ 3783154 w 21600"/>
              <a:gd name="T69" fmla="*/ 23726857 h 21600"/>
              <a:gd name="T70" fmla="*/ 4785244 w 21600"/>
              <a:gd name="T71" fmla="*/ 24129648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1600"/>
              <a:gd name="T109" fmla="*/ 0 h 21600"/>
              <a:gd name="T110" fmla="*/ 21600 w 21600"/>
              <a:gd name="T111" fmla="*/ 21600 h 21600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1600" h="21600">
                <a:moveTo>
                  <a:pt x="21599" y="7152"/>
                </a:moveTo>
                <a:cubicBezTo>
                  <a:pt x="21509" y="7979"/>
                  <a:pt x="21282" y="8750"/>
                  <a:pt x="20914" y="9461"/>
                </a:cubicBezTo>
                <a:cubicBezTo>
                  <a:pt x="20549" y="10173"/>
                  <a:pt x="20079" y="10791"/>
                  <a:pt x="19504" y="11311"/>
                </a:cubicBezTo>
                <a:cubicBezTo>
                  <a:pt x="18932" y="11836"/>
                  <a:pt x="18276" y="12245"/>
                  <a:pt x="17542" y="12545"/>
                </a:cubicBezTo>
                <a:cubicBezTo>
                  <a:pt x="16803" y="12838"/>
                  <a:pt x="16016" y="12988"/>
                  <a:pt x="15175" y="12988"/>
                </a:cubicBezTo>
                <a:cubicBezTo>
                  <a:pt x="14626" y="12988"/>
                  <a:pt x="14048" y="12914"/>
                  <a:pt x="13457" y="12759"/>
                </a:cubicBezTo>
                <a:lnTo>
                  <a:pt x="5243" y="20964"/>
                </a:lnTo>
                <a:cubicBezTo>
                  <a:pt x="4818" y="21385"/>
                  <a:pt x="4312" y="21599"/>
                  <a:pt x="3725" y="21599"/>
                </a:cubicBezTo>
                <a:cubicBezTo>
                  <a:pt x="3111" y="21599"/>
                  <a:pt x="2593" y="21388"/>
                  <a:pt x="2165" y="20964"/>
                </a:cubicBezTo>
                <a:cubicBezTo>
                  <a:pt x="1959" y="20758"/>
                  <a:pt x="1729" y="20544"/>
                  <a:pt x="1483" y="20320"/>
                </a:cubicBezTo>
                <a:cubicBezTo>
                  <a:pt x="1234" y="20100"/>
                  <a:pt x="999" y="19866"/>
                  <a:pt x="778" y="19617"/>
                </a:cubicBezTo>
                <a:cubicBezTo>
                  <a:pt x="557" y="19369"/>
                  <a:pt x="370" y="19106"/>
                  <a:pt x="223" y="18827"/>
                </a:cubicBezTo>
                <a:cubicBezTo>
                  <a:pt x="73" y="18547"/>
                  <a:pt x="0" y="18242"/>
                  <a:pt x="0" y="17909"/>
                </a:cubicBezTo>
                <a:cubicBezTo>
                  <a:pt x="0" y="17613"/>
                  <a:pt x="56" y="17330"/>
                  <a:pt x="169" y="17062"/>
                </a:cubicBezTo>
                <a:cubicBezTo>
                  <a:pt x="283" y="16797"/>
                  <a:pt x="438" y="16565"/>
                  <a:pt x="637" y="16367"/>
                </a:cubicBezTo>
                <a:lnTo>
                  <a:pt x="8893" y="8134"/>
                </a:lnTo>
                <a:cubicBezTo>
                  <a:pt x="8743" y="7541"/>
                  <a:pt x="8669" y="6993"/>
                  <a:pt x="8660" y="6485"/>
                </a:cubicBezTo>
                <a:cubicBezTo>
                  <a:pt x="8660" y="5604"/>
                  <a:pt x="8833" y="4766"/>
                  <a:pt x="9176" y="3964"/>
                </a:cubicBezTo>
                <a:cubicBezTo>
                  <a:pt x="9521" y="3168"/>
                  <a:pt x="9983" y="2479"/>
                  <a:pt x="10566" y="1897"/>
                </a:cubicBezTo>
                <a:cubicBezTo>
                  <a:pt x="11149" y="1315"/>
                  <a:pt x="11831" y="855"/>
                  <a:pt x="12621" y="513"/>
                </a:cubicBezTo>
                <a:cubicBezTo>
                  <a:pt x="13406" y="172"/>
                  <a:pt x="14241" y="0"/>
                  <a:pt x="15130" y="0"/>
                </a:cubicBezTo>
                <a:cubicBezTo>
                  <a:pt x="15979" y="0"/>
                  <a:pt x="16798" y="160"/>
                  <a:pt x="17588" y="485"/>
                </a:cubicBezTo>
                <a:cubicBezTo>
                  <a:pt x="18377" y="813"/>
                  <a:pt x="19077" y="1264"/>
                  <a:pt x="19683" y="1849"/>
                </a:cubicBezTo>
                <a:lnTo>
                  <a:pt x="13692" y="4037"/>
                </a:lnTo>
                <a:lnTo>
                  <a:pt x="13108" y="7228"/>
                </a:lnTo>
                <a:lnTo>
                  <a:pt x="15603" y="9295"/>
                </a:lnTo>
                <a:lnTo>
                  <a:pt x="21599" y="7152"/>
                </a:lnTo>
                <a:close/>
                <a:moveTo>
                  <a:pt x="3720" y="18991"/>
                </a:moveTo>
                <a:cubicBezTo>
                  <a:pt x="4017" y="18991"/>
                  <a:pt x="4269" y="18886"/>
                  <a:pt x="4479" y="18674"/>
                </a:cubicBezTo>
                <a:cubicBezTo>
                  <a:pt x="4688" y="18462"/>
                  <a:pt x="4790" y="18208"/>
                  <a:pt x="4790" y="17909"/>
                </a:cubicBezTo>
                <a:cubicBezTo>
                  <a:pt x="4790" y="17593"/>
                  <a:pt x="4685" y="17333"/>
                  <a:pt x="4473" y="17133"/>
                </a:cubicBezTo>
                <a:cubicBezTo>
                  <a:pt x="4261" y="16929"/>
                  <a:pt x="4009" y="16830"/>
                  <a:pt x="3720" y="16830"/>
                </a:cubicBezTo>
                <a:cubicBezTo>
                  <a:pt x="3403" y="16830"/>
                  <a:pt x="3145" y="16935"/>
                  <a:pt x="2941" y="17138"/>
                </a:cubicBezTo>
                <a:cubicBezTo>
                  <a:pt x="2737" y="17347"/>
                  <a:pt x="2638" y="17604"/>
                  <a:pt x="2638" y="17909"/>
                </a:cubicBezTo>
                <a:cubicBezTo>
                  <a:pt x="2638" y="18206"/>
                  <a:pt x="2737" y="18460"/>
                  <a:pt x="2941" y="18674"/>
                </a:cubicBezTo>
                <a:cubicBezTo>
                  <a:pt x="3145" y="18889"/>
                  <a:pt x="3403" y="18991"/>
                  <a:pt x="3720" y="18991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7" name="AutoShape 115"/>
          <p:cNvSpPr>
            <a:spLocks noChangeArrowheads="1"/>
          </p:cNvSpPr>
          <p:nvPr/>
        </p:nvSpPr>
        <p:spPr bwMode="auto">
          <a:xfrm>
            <a:off x="4618038" y="2633663"/>
            <a:ext cx="752475" cy="750887"/>
          </a:xfrm>
          <a:custGeom>
            <a:avLst/>
            <a:gdLst>
              <a:gd name="T0" fmla="*/ 25864272 w 21600"/>
              <a:gd name="T1" fmla="*/ 22720763 h 21600"/>
              <a:gd name="T2" fmla="*/ 26157319 w 21600"/>
              <a:gd name="T3" fmla="*/ 23488128 h 21600"/>
              <a:gd name="T4" fmla="*/ 25864272 w 21600"/>
              <a:gd name="T5" fmla="*/ 24191459 h 21600"/>
              <a:gd name="T6" fmla="*/ 25124304 w 21600"/>
              <a:gd name="T7" fmla="*/ 25065199 h 21600"/>
              <a:gd name="T8" fmla="*/ 24248716 w 21600"/>
              <a:gd name="T9" fmla="*/ 25798773 h 21600"/>
              <a:gd name="T10" fmla="*/ 23551179 w 21600"/>
              <a:gd name="T11" fmla="*/ 26102083 h 21600"/>
              <a:gd name="T12" fmla="*/ 22780937 w 21600"/>
              <a:gd name="T13" fmla="*/ 25792724 h 21600"/>
              <a:gd name="T14" fmla="*/ 16902538 w 21600"/>
              <a:gd name="T15" fmla="*/ 19942448 h 21600"/>
              <a:gd name="T16" fmla="*/ 14034773 w 21600"/>
              <a:gd name="T17" fmla="*/ 21274194 h 21600"/>
              <a:gd name="T18" fmla="*/ 10907857 w 21600"/>
              <a:gd name="T19" fmla="*/ 21741864 h 21600"/>
              <a:gd name="T20" fmla="*/ 6681316 w 21600"/>
              <a:gd name="T21" fmla="*/ 20894718 h 21600"/>
              <a:gd name="T22" fmla="*/ 3201990 w 21600"/>
              <a:gd name="T23" fmla="*/ 18553898 h 21600"/>
              <a:gd name="T24" fmla="*/ 847719 w 21600"/>
              <a:gd name="T25" fmla="*/ 15090359 h 21600"/>
              <a:gd name="T26" fmla="*/ 0 w 21600"/>
              <a:gd name="T27" fmla="*/ 10875173 h 21600"/>
              <a:gd name="T28" fmla="*/ 847719 w 21600"/>
              <a:gd name="T29" fmla="*/ 6664817 h 21600"/>
              <a:gd name="T30" fmla="*/ 3201990 w 21600"/>
              <a:gd name="T31" fmla="*/ 3196449 h 21600"/>
              <a:gd name="T32" fmla="*/ 6675254 w 21600"/>
              <a:gd name="T33" fmla="*/ 855594 h 21600"/>
              <a:gd name="T34" fmla="*/ 10907857 w 21600"/>
              <a:gd name="T35" fmla="*/ 0 h 21600"/>
              <a:gd name="T36" fmla="*/ 15123527 w 21600"/>
              <a:gd name="T37" fmla="*/ 855594 h 21600"/>
              <a:gd name="T38" fmla="*/ 18599198 w 21600"/>
              <a:gd name="T39" fmla="*/ 3196449 h 21600"/>
              <a:gd name="T40" fmla="*/ 20949846 w 21600"/>
              <a:gd name="T41" fmla="*/ 6664817 h 21600"/>
              <a:gd name="T42" fmla="*/ 21802407 w 21600"/>
              <a:gd name="T43" fmla="*/ 10875173 h 21600"/>
              <a:gd name="T44" fmla="*/ 21333747 w 21600"/>
              <a:gd name="T45" fmla="*/ 14005154 h 21600"/>
              <a:gd name="T46" fmla="*/ 19999184 w 21600"/>
              <a:gd name="T47" fmla="*/ 16854769 h 21600"/>
              <a:gd name="T48" fmla="*/ 25864272 w 21600"/>
              <a:gd name="T49" fmla="*/ 22720763 h 21600"/>
              <a:gd name="T50" fmla="*/ 4354914 w 21600"/>
              <a:gd name="T51" fmla="*/ 10875173 h 21600"/>
              <a:gd name="T52" fmla="*/ 4878094 w 21600"/>
              <a:gd name="T53" fmla="*/ 13434724 h 21600"/>
              <a:gd name="T54" fmla="*/ 6288949 w 21600"/>
              <a:gd name="T55" fmla="*/ 15492779 h 21600"/>
              <a:gd name="T56" fmla="*/ 8365884 w 21600"/>
              <a:gd name="T57" fmla="*/ 16881329 h 21600"/>
              <a:gd name="T58" fmla="*/ 10904234 w 21600"/>
              <a:gd name="T59" fmla="*/ 17393739 h 21600"/>
              <a:gd name="T60" fmla="*/ 13432898 w 21600"/>
              <a:gd name="T61" fmla="*/ 16881329 h 21600"/>
              <a:gd name="T62" fmla="*/ 15502551 w 21600"/>
              <a:gd name="T63" fmla="*/ 15492779 h 21600"/>
              <a:gd name="T64" fmla="*/ 16912222 w 21600"/>
              <a:gd name="T65" fmla="*/ 13434724 h 21600"/>
              <a:gd name="T66" fmla="*/ 17436586 w 21600"/>
              <a:gd name="T67" fmla="*/ 10875173 h 21600"/>
              <a:gd name="T68" fmla="*/ 16912222 w 21600"/>
              <a:gd name="T69" fmla="*/ 8353061 h 21600"/>
              <a:gd name="T70" fmla="*/ 15502551 w 21600"/>
              <a:gd name="T71" fmla="*/ 6274460 h 21600"/>
              <a:gd name="T72" fmla="*/ 13432898 w 21600"/>
              <a:gd name="T73" fmla="*/ 4872631 h 21600"/>
              <a:gd name="T74" fmla="*/ 10904234 w 21600"/>
              <a:gd name="T75" fmla="*/ 4356604 h 21600"/>
              <a:gd name="T76" fmla="*/ 8365884 w 21600"/>
              <a:gd name="T77" fmla="*/ 4872631 h 21600"/>
              <a:gd name="T78" fmla="*/ 6288949 w 21600"/>
              <a:gd name="T79" fmla="*/ 6274460 h 21600"/>
              <a:gd name="T80" fmla="*/ 4878094 w 21600"/>
              <a:gd name="T81" fmla="*/ 8353061 h 21600"/>
              <a:gd name="T82" fmla="*/ 4354914 w 21600"/>
              <a:gd name="T83" fmla="*/ 10875173 h 21600"/>
              <a:gd name="T84" fmla="*/ 10907857 w 21600"/>
              <a:gd name="T85" fmla="*/ 6756662 h 21600"/>
              <a:gd name="T86" fmla="*/ 11472213 w 21600"/>
              <a:gd name="T87" fmla="*/ 6991105 h 21600"/>
              <a:gd name="T88" fmla="*/ 11708372 w 21600"/>
              <a:gd name="T89" fmla="*/ 7588095 h 21600"/>
              <a:gd name="T90" fmla="*/ 11472213 w 21600"/>
              <a:gd name="T91" fmla="*/ 8151225 h 21600"/>
              <a:gd name="T92" fmla="*/ 10907857 w 21600"/>
              <a:gd name="T93" fmla="*/ 8390536 h 21600"/>
              <a:gd name="T94" fmla="*/ 9145812 w 21600"/>
              <a:gd name="T95" fmla="*/ 9107146 h 21600"/>
              <a:gd name="T96" fmla="*/ 8416746 w 21600"/>
              <a:gd name="T97" fmla="*/ 10871558 h 21600"/>
              <a:gd name="T98" fmla="*/ 8180587 w 21600"/>
              <a:gd name="T99" fmla="*/ 11438338 h 21600"/>
              <a:gd name="T100" fmla="*/ 7616266 w 21600"/>
              <a:gd name="T101" fmla="*/ 11670348 h 21600"/>
              <a:gd name="T102" fmla="*/ 7007110 w 21600"/>
              <a:gd name="T103" fmla="*/ 11438338 h 21600"/>
              <a:gd name="T104" fmla="*/ 6780636 w 21600"/>
              <a:gd name="T105" fmla="*/ 10871558 h 21600"/>
              <a:gd name="T106" fmla="*/ 7099148 w 21600"/>
              <a:gd name="T107" fmla="*/ 9288438 h 21600"/>
              <a:gd name="T108" fmla="*/ 7989263 w 21600"/>
              <a:gd name="T109" fmla="*/ 7963921 h 21600"/>
              <a:gd name="T110" fmla="*/ 9295959 w 21600"/>
              <a:gd name="T111" fmla="*/ 7076901 h 21600"/>
              <a:gd name="T112" fmla="*/ 10907857 w 21600"/>
              <a:gd name="T113" fmla="*/ 6756662 h 2160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21600"/>
              <a:gd name="T172" fmla="*/ 0 h 21600"/>
              <a:gd name="T173" fmla="*/ 21600 w 21600"/>
              <a:gd name="T174" fmla="*/ 21600 h 21600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8" name="AutoShape 19"/>
          <p:cNvSpPr>
            <a:spLocks noChangeArrowheads="1"/>
          </p:cNvSpPr>
          <p:nvPr/>
        </p:nvSpPr>
        <p:spPr bwMode="auto">
          <a:xfrm>
            <a:off x="6789738" y="2698750"/>
            <a:ext cx="663575" cy="663575"/>
          </a:xfrm>
          <a:custGeom>
            <a:avLst/>
            <a:gdLst>
              <a:gd name="T0" fmla="*/ 20384779 w 21600"/>
              <a:gd name="T1" fmla="*/ 8880325 h 21579"/>
              <a:gd name="T2" fmla="*/ 20025219 w 21600"/>
              <a:gd name="T3" fmla="*/ 10115314 h 21579"/>
              <a:gd name="T4" fmla="*/ 19123894 w 21600"/>
              <a:gd name="T5" fmla="*/ 10805611 h 21579"/>
              <a:gd name="T6" fmla="*/ 19123894 w 21600"/>
              <a:gd name="T7" fmla="*/ 15706759 h 21579"/>
              <a:gd name="T8" fmla="*/ 18619915 w 21600"/>
              <a:gd name="T9" fmla="*/ 17142217 h 21579"/>
              <a:gd name="T10" fmla="*/ 17421303 w 21600"/>
              <a:gd name="T11" fmla="*/ 17737986 h 21579"/>
              <a:gd name="T12" fmla="*/ 15607344 w 21600"/>
              <a:gd name="T13" fmla="*/ 15984778 h 21579"/>
              <a:gd name="T14" fmla="*/ 13322465 w 21600"/>
              <a:gd name="T15" fmla="*/ 14424506 h 21579"/>
              <a:gd name="T16" fmla="*/ 10805366 w 21600"/>
              <a:gd name="T17" fmla="*/ 13209382 h 21579"/>
              <a:gd name="T18" fmla="*/ 8293982 w 21600"/>
              <a:gd name="T19" fmla="*/ 12545561 h 21579"/>
              <a:gd name="T20" fmla="*/ 7520055 w 21600"/>
              <a:gd name="T21" fmla="*/ 13076046 h 21579"/>
              <a:gd name="T22" fmla="*/ 7111404 w 21600"/>
              <a:gd name="T23" fmla="*/ 13906322 h 21579"/>
              <a:gd name="T24" fmla="*/ 7087810 w 21600"/>
              <a:gd name="T25" fmla="*/ 14844379 h 21579"/>
              <a:gd name="T26" fmla="*/ 7499318 w 21600"/>
              <a:gd name="T27" fmla="*/ 15706759 h 21579"/>
              <a:gd name="T28" fmla="*/ 7245440 w 21600"/>
              <a:gd name="T29" fmla="*/ 16711981 h 21579"/>
              <a:gd name="T30" fmla="*/ 7471946 w 21600"/>
              <a:gd name="T31" fmla="*/ 17594225 h 21579"/>
              <a:gd name="T32" fmla="*/ 8019334 w 21600"/>
              <a:gd name="T33" fmla="*/ 18410294 h 21579"/>
              <a:gd name="T34" fmla="*/ 8749821 w 21600"/>
              <a:gd name="T35" fmla="*/ 19187617 h 21579"/>
              <a:gd name="T36" fmla="*/ 7979703 w 21600"/>
              <a:gd name="T37" fmla="*/ 20058514 h 21579"/>
              <a:gd name="T38" fmla="*/ 6806559 w 21600"/>
              <a:gd name="T39" fmla="*/ 20397052 h 21579"/>
              <a:gd name="T40" fmla="*/ 5584383 w 21600"/>
              <a:gd name="T41" fmla="*/ 20258057 h 21579"/>
              <a:gd name="T42" fmla="*/ 4646254 w 21600"/>
              <a:gd name="T43" fmla="*/ 19678402 h 21579"/>
              <a:gd name="T44" fmla="*/ 4202673 w 21600"/>
              <a:gd name="T45" fmla="*/ 18018835 h 21579"/>
              <a:gd name="T46" fmla="*/ 3805326 w 21600"/>
              <a:gd name="T47" fmla="*/ 16287402 h 21579"/>
              <a:gd name="T48" fmla="*/ 3650553 w 21600"/>
              <a:gd name="T49" fmla="*/ 14450029 h 21579"/>
              <a:gd name="T50" fmla="*/ 3915768 w 21600"/>
              <a:gd name="T51" fmla="*/ 12437749 h 21579"/>
              <a:gd name="T52" fmla="*/ 1702592 w 21600"/>
              <a:gd name="T53" fmla="*/ 12437749 h 21579"/>
              <a:gd name="T54" fmla="*/ 503027 w 21600"/>
              <a:gd name="T55" fmla="*/ 11841088 h 21579"/>
              <a:gd name="T56" fmla="*/ 0 w 21600"/>
              <a:gd name="T57" fmla="*/ 10392380 h 21579"/>
              <a:gd name="T58" fmla="*/ 0 w 21600"/>
              <a:gd name="T59" fmla="*/ 7351263 h 21579"/>
              <a:gd name="T60" fmla="*/ 496422 w 21600"/>
              <a:gd name="T61" fmla="*/ 5905414 h 21579"/>
              <a:gd name="T62" fmla="*/ 1702592 w 21600"/>
              <a:gd name="T63" fmla="*/ 5300205 h 21579"/>
              <a:gd name="T64" fmla="*/ 7221846 w 21600"/>
              <a:gd name="T65" fmla="*/ 5300205 h 21579"/>
              <a:gd name="T66" fmla="*/ 9932366 w 21600"/>
              <a:gd name="T67" fmla="*/ 4855762 h 21579"/>
              <a:gd name="T68" fmla="*/ 12751453 w 21600"/>
              <a:gd name="T69" fmla="*/ 3662378 h 21579"/>
              <a:gd name="T70" fmla="*/ 15357244 w 21600"/>
              <a:gd name="T71" fmla="*/ 1958375 h 21579"/>
              <a:gd name="T72" fmla="*/ 17421303 w 21600"/>
              <a:gd name="T73" fmla="*/ 0 h 21579"/>
              <a:gd name="T74" fmla="*/ 18619915 w 21600"/>
              <a:gd name="T75" fmla="*/ 598567 h 21579"/>
              <a:gd name="T76" fmla="*/ 19123894 w 21600"/>
              <a:gd name="T77" fmla="*/ 2047276 h 21579"/>
              <a:gd name="T78" fmla="*/ 19123894 w 21600"/>
              <a:gd name="T79" fmla="*/ 6935202 h 21579"/>
              <a:gd name="T80" fmla="*/ 20025219 w 21600"/>
              <a:gd name="T81" fmla="*/ 7631158 h 21579"/>
              <a:gd name="T82" fmla="*/ 20384779 w 21600"/>
              <a:gd name="T83" fmla="*/ 8880325 h 21579"/>
              <a:gd name="T84" fmla="*/ 17421303 w 21600"/>
              <a:gd name="T85" fmla="*/ 2699750 h 21579"/>
              <a:gd name="T86" fmla="*/ 15583750 w 21600"/>
              <a:gd name="T87" fmla="*/ 4208977 h 21579"/>
              <a:gd name="T88" fmla="*/ 13477238 w 21600"/>
              <a:gd name="T89" fmla="*/ 5516753 h 21579"/>
              <a:gd name="T90" fmla="*/ 11210270 w 21600"/>
              <a:gd name="T91" fmla="*/ 6546541 h 21579"/>
              <a:gd name="T92" fmla="*/ 8925361 w 21600"/>
              <a:gd name="T93" fmla="*/ 7189574 h 21579"/>
              <a:gd name="T94" fmla="*/ 8925361 w 21600"/>
              <a:gd name="T95" fmla="*/ 10564493 h 21579"/>
              <a:gd name="T96" fmla="*/ 11210270 w 21600"/>
              <a:gd name="T97" fmla="*/ 11216967 h 21579"/>
              <a:gd name="T98" fmla="*/ 13477238 w 21600"/>
              <a:gd name="T99" fmla="*/ 12251459 h 21579"/>
              <a:gd name="T100" fmla="*/ 15595086 w 21600"/>
              <a:gd name="T101" fmla="*/ 13566831 h 21579"/>
              <a:gd name="T102" fmla="*/ 17421303 w 21600"/>
              <a:gd name="T103" fmla="*/ 15054285 h 21579"/>
              <a:gd name="T104" fmla="*/ 17421303 w 21600"/>
              <a:gd name="T105" fmla="*/ 2699750 h 2157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1600"/>
              <a:gd name="T160" fmla="*/ 0 h 21579"/>
              <a:gd name="T161" fmla="*/ 21600 w 21600"/>
              <a:gd name="T162" fmla="*/ 21579 h 2157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9" name="AutoShape 84"/>
          <p:cNvSpPr>
            <a:spLocks noChangeArrowheads="1"/>
          </p:cNvSpPr>
          <p:nvPr/>
        </p:nvSpPr>
        <p:spPr bwMode="auto">
          <a:xfrm>
            <a:off x="9050338" y="2724150"/>
            <a:ext cx="654050" cy="638175"/>
          </a:xfrm>
          <a:custGeom>
            <a:avLst/>
            <a:gdLst>
              <a:gd name="T0" fmla="*/ 9895020 w 21600"/>
              <a:gd name="T1" fmla="*/ 0 h 21600"/>
              <a:gd name="T2" fmla="*/ 13464436 w 21600"/>
              <a:gd name="T3" fmla="*/ 783005 h 21600"/>
              <a:gd name="T4" fmla="*/ 16643273 w 21600"/>
              <a:gd name="T5" fmla="*/ 2912914 h 21600"/>
              <a:gd name="T6" fmla="*/ 18926330 w 21600"/>
              <a:gd name="T7" fmla="*/ 6058910 h 21600"/>
              <a:gd name="T8" fmla="*/ 19803787 w 21600"/>
              <a:gd name="T9" fmla="*/ 9911094 h 21600"/>
              <a:gd name="T10" fmla="*/ 18999669 w 21600"/>
              <a:gd name="T11" fmla="*/ 14040853 h 21600"/>
              <a:gd name="T12" fmla="*/ 18719093 w 21600"/>
              <a:gd name="T13" fmla="*/ 14747898 h 21600"/>
              <a:gd name="T14" fmla="*/ 16921093 w 21600"/>
              <a:gd name="T15" fmla="*/ 15053424 h 21600"/>
              <a:gd name="T16" fmla="*/ 15779560 w 21600"/>
              <a:gd name="T17" fmla="*/ 17099546 h 21600"/>
              <a:gd name="T18" fmla="*/ 13749583 w 21600"/>
              <a:gd name="T19" fmla="*/ 17913100 h 21600"/>
              <a:gd name="T20" fmla="*/ 13749583 w 21600"/>
              <a:gd name="T21" fmla="*/ 18395809 h 21600"/>
              <a:gd name="T22" fmla="*/ 13626737 w 21600"/>
              <a:gd name="T23" fmla="*/ 18721426 h 21600"/>
              <a:gd name="T24" fmla="*/ 13325995 w 21600"/>
              <a:gd name="T25" fmla="*/ 18854083 h 21600"/>
              <a:gd name="T26" fmla="*/ 12499894 w 21600"/>
              <a:gd name="T27" fmla="*/ 18854083 h 21600"/>
              <a:gd name="T28" fmla="*/ 12214716 w 21600"/>
              <a:gd name="T29" fmla="*/ 18721426 h 21600"/>
              <a:gd name="T30" fmla="*/ 12096442 w 21600"/>
              <a:gd name="T31" fmla="*/ 18395809 h 21600"/>
              <a:gd name="T32" fmla="*/ 12096442 w 21600"/>
              <a:gd name="T33" fmla="*/ 9911094 h 21600"/>
              <a:gd name="T34" fmla="*/ 12214716 w 21600"/>
              <a:gd name="T35" fmla="*/ 9575875 h 21600"/>
              <a:gd name="T36" fmla="*/ 12499894 w 21600"/>
              <a:gd name="T37" fmla="*/ 9425727 h 21600"/>
              <a:gd name="T38" fmla="*/ 13325995 w 21600"/>
              <a:gd name="T39" fmla="*/ 9425727 h 21600"/>
              <a:gd name="T40" fmla="*/ 13622134 w 21600"/>
              <a:gd name="T41" fmla="*/ 9575875 h 21600"/>
              <a:gd name="T42" fmla="*/ 13749583 w 21600"/>
              <a:gd name="T43" fmla="*/ 9911094 h 21600"/>
              <a:gd name="T44" fmla="*/ 13749583 w 21600"/>
              <a:gd name="T45" fmla="*/ 10370226 h 21600"/>
              <a:gd name="T46" fmla="*/ 15412808 w 21600"/>
              <a:gd name="T47" fmla="*/ 10890486 h 21600"/>
              <a:gd name="T48" fmla="*/ 16591009 w 21600"/>
              <a:gd name="T49" fmla="*/ 12260966 h 21600"/>
              <a:gd name="T50" fmla="*/ 16992614 w 21600"/>
              <a:gd name="T51" fmla="*/ 12174546 h 21600"/>
              <a:gd name="T52" fmla="*/ 17322697 w 21600"/>
              <a:gd name="T53" fmla="*/ 9911094 h 21600"/>
              <a:gd name="T54" fmla="*/ 16646937 w 21600"/>
              <a:gd name="T55" fmla="*/ 7152671 h 21600"/>
              <a:gd name="T56" fmla="*/ 14888357 w 21600"/>
              <a:gd name="T57" fmla="*/ 4907536 h 21600"/>
              <a:gd name="T58" fmla="*/ 12488872 w 21600"/>
              <a:gd name="T59" fmla="*/ 3384307 h 21600"/>
              <a:gd name="T60" fmla="*/ 9895020 w 21600"/>
              <a:gd name="T61" fmla="*/ 2829124 h 21600"/>
              <a:gd name="T62" fmla="*/ 7308493 w 21600"/>
              <a:gd name="T63" fmla="*/ 3384307 h 21600"/>
              <a:gd name="T64" fmla="*/ 4912673 w 21600"/>
              <a:gd name="T65" fmla="*/ 4895305 h 21600"/>
              <a:gd name="T66" fmla="*/ 3156821 w 21600"/>
              <a:gd name="T67" fmla="*/ 7143068 h 21600"/>
              <a:gd name="T68" fmla="*/ 2479243 w 21600"/>
              <a:gd name="T69" fmla="*/ 9889260 h 21600"/>
              <a:gd name="T70" fmla="*/ 2811173 w 21600"/>
              <a:gd name="T71" fmla="*/ 12174546 h 21600"/>
              <a:gd name="T72" fmla="*/ 3212748 w 21600"/>
              <a:gd name="T73" fmla="*/ 12260966 h 21600"/>
              <a:gd name="T74" fmla="*/ 4390947 w 21600"/>
              <a:gd name="T75" fmla="*/ 10890486 h 21600"/>
              <a:gd name="T76" fmla="*/ 6054171 w 21600"/>
              <a:gd name="T77" fmla="*/ 10370226 h 21600"/>
              <a:gd name="T78" fmla="*/ 6054171 w 21600"/>
              <a:gd name="T79" fmla="*/ 9911094 h 21600"/>
              <a:gd name="T80" fmla="*/ 6177048 w 21600"/>
              <a:gd name="T81" fmla="*/ 9575875 h 21600"/>
              <a:gd name="T82" fmla="*/ 6477789 w 21600"/>
              <a:gd name="T83" fmla="*/ 9425727 h 21600"/>
              <a:gd name="T84" fmla="*/ 7303891 w 21600"/>
              <a:gd name="T85" fmla="*/ 9425727 h 21600"/>
              <a:gd name="T86" fmla="*/ 7582619 w 21600"/>
              <a:gd name="T87" fmla="*/ 9575875 h 21600"/>
              <a:gd name="T88" fmla="*/ 7694504 w 21600"/>
              <a:gd name="T89" fmla="*/ 9911094 h 21600"/>
              <a:gd name="T90" fmla="*/ 7694504 w 21600"/>
              <a:gd name="T91" fmla="*/ 18395809 h 21600"/>
              <a:gd name="T92" fmla="*/ 7582619 w 21600"/>
              <a:gd name="T93" fmla="*/ 18721426 h 21600"/>
              <a:gd name="T94" fmla="*/ 7303891 w 21600"/>
              <a:gd name="T95" fmla="*/ 18854083 h 21600"/>
              <a:gd name="T96" fmla="*/ 6477789 w 21600"/>
              <a:gd name="T97" fmla="*/ 18854083 h 21600"/>
              <a:gd name="T98" fmla="*/ 6181620 w 21600"/>
              <a:gd name="T99" fmla="*/ 18721426 h 21600"/>
              <a:gd name="T100" fmla="*/ 6054171 w 21600"/>
              <a:gd name="T101" fmla="*/ 18395809 h 21600"/>
              <a:gd name="T102" fmla="*/ 6054171 w 21600"/>
              <a:gd name="T103" fmla="*/ 17913100 h 21600"/>
              <a:gd name="T104" fmla="*/ 4953914 w 21600"/>
              <a:gd name="T105" fmla="*/ 17693994 h 21600"/>
              <a:gd name="T106" fmla="*/ 4006783 w 21600"/>
              <a:gd name="T107" fmla="*/ 17099546 h 21600"/>
              <a:gd name="T108" fmla="*/ 3298955 w 21600"/>
              <a:gd name="T109" fmla="*/ 16199572 h 21600"/>
              <a:gd name="T110" fmla="*/ 2882695 w 21600"/>
              <a:gd name="T111" fmla="*/ 15053424 h 21600"/>
              <a:gd name="T112" fmla="*/ 1074580 w 21600"/>
              <a:gd name="T113" fmla="*/ 14747898 h 21600"/>
              <a:gd name="T114" fmla="*/ 804118 w 21600"/>
              <a:gd name="T115" fmla="*/ 14040853 h 21600"/>
              <a:gd name="T116" fmla="*/ 0 w 21600"/>
              <a:gd name="T117" fmla="*/ 9886631 h 21600"/>
              <a:gd name="T118" fmla="*/ 877456 w 21600"/>
              <a:gd name="T119" fmla="*/ 6056280 h 21600"/>
              <a:gd name="T120" fmla="*/ 3160484 w 21600"/>
              <a:gd name="T121" fmla="*/ 2911171 h 21600"/>
              <a:gd name="T122" fmla="*/ 6334746 w 21600"/>
              <a:gd name="T123" fmla="*/ 781262 h 21600"/>
              <a:gd name="T124" fmla="*/ 9895020 w 21600"/>
              <a:gd name="T125" fmla="*/ 0 h 2160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21600"/>
              <a:gd name="T190" fmla="*/ 0 h 21600"/>
              <a:gd name="T191" fmla="*/ 21600 w 21600"/>
              <a:gd name="T192" fmla="*/ 21600 h 21600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21600" h="21600">
                <a:moveTo>
                  <a:pt x="10792" y="0"/>
                </a:moveTo>
                <a:cubicBezTo>
                  <a:pt x="12101" y="0"/>
                  <a:pt x="13398" y="296"/>
                  <a:pt x="14685" y="897"/>
                </a:cubicBezTo>
                <a:cubicBezTo>
                  <a:pt x="15972" y="1496"/>
                  <a:pt x="17128" y="2309"/>
                  <a:pt x="18152" y="3337"/>
                </a:cubicBezTo>
                <a:cubicBezTo>
                  <a:pt x="19173" y="4365"/>
                  <a:pt x="20002" y="5565"/>
                  <a:pt x="20642" y="6941"/>
                </a:cubicBezTo>
                <a:cubicBezTo>
                  <a:pt x="21277" y="8313"/>
                  <a:pt x="21599" y="9784"/>
                  <a:pt x="21599" y="11354"/>
                </a:cubicBezTo>
                <a:cubicBezTo>
                  <a:pt x="21599" y="12995"/>
                  <a:pt x="21305" y="14571"/>
                  <a:pt x="20722" y="16085"/>
                </a:cubicBezTo>
                <a:lnTo>
                  <a:pt x="20416" y="16895"/>
                </a:lnTo>
                <a:lnTo>
                  <a:pt x="18455" y="17245"/>
                </a:lnTo>
                <a:cubicBezTo>
                  <a:pt x="18253" y="18183"/>
                  <a:pt x="17836" y="18965"/>
                  <a:pt x="17210" y="19589"/>
                </a:cubicBezTo>
                <a:cubicBezTo>
                  <a:pt x="16584" y="20207"/>
                  <a:pt x="15843" y="20521"/>
                  <a:pt x="14996" y="20521"/>
                </a:cubicBezTo>
                <a:lnTo>
                  <a:pt x="14996" y="21074"/>
                </a:lnTo>
                <a:cubicBezTo>
                  <a:pt x="14996" y="21218"/>
                  <a:pt x="14953" y="21343"/>
                  <a:pt x="14862" y="21447"/>
                </a:cubicBezTo>
                <a:cubicBezTo>
                  <a:pt x="14770" y="21549"/>
                  <a:pt x="14664" y="21599"/>
                  <a:pt x="14534" y="21599"/>
                </a:cubicBezTo>
                <a:lnTo>
                  <a:pt x="13633" y="21599"/>
                </a:lnTo>
                <a:cubicBezTo>
                  <a:pt x="13513" y="21599"/>
                  <a:pt x="13407" y="21549"/>
                  <a:pt x="13322" y="21447"/>
                </a:cubicBezTo>
                <a:cubicBezTo>
                  <a:pt x="13238" y="21343"/>
                  <a:pt x="13193" y="21218"/>
                  <a:pt x="13193" y="21074"/>
                </a:cubicBezTo>
                <a:lnTo>
                  <a:pt x="13193" y="11354"/>
                </a:lnTo>
                <a:cubicBezTo>
                  <a:pt x="13193" y="11210"/>
                  <a:pt x="13238" y="11081"/>
                  <a:pt x="13322" y="10970"/>
                </a:cubicBezTo>
                <a:cubicBezTo>
                  <a:pt x="13407" y="10857"/>
                  <a:pt x="13513" y="10798"/>
                  <a:pt x="13633" y="10798"/>
                </a:cubicBezTo>
                <a:lnTo>
                  <a:pt x="14534" y="10798"/>
                </a:lnTo>
                <a:cubicBezTo>
                  <a:pt x="14654" y="10798"/>
                  <a:pt x="14763" y="10857"/>
                  <a:pt x="14857" y="10970"/>
                </a:cubicBezTo>
                <a:cubicBezTo>
                  <a:pt x="14949" y="11081"/>
                  <a:pt x="14996" y="11210"/>
                  <a:pt x="14996" y="11354"/>
                </a:cubicBezTo>
                <a:lnTo>
                  <a:pt x="14996" y="11880"/>
                </a:lnTo>
                <a:cubicBezTo>
                  <a:pt x="15655" y="11880"/>
                  <a:pt x="16262" y="12077"/>
                  <a:pt x="16810" y="12476"/>
                </a:cubicBezTo>
                <a:cubicBezTo>
                  <a:pt x="17359" y="12874"/>
                  <a:pt x="17787" y="13396"/>
                  <a:pt x="18095" y="14046"/>
                </a:cubicBezTo>
                <a:lnTo>
                  <a:pt x="18533" y="13947"/>
                </a:lnTo>
                <a:cubicBezTo>
                  <a:pt x="18782" y="13136"/>
                  <a:pt x="18900" y="12272"/>
                  <a:pt x="18893" y="11354"/>
                </a:cubicBezTo>
                <a:cubicBezTo>
                  <a:pt x="18893" y="10228"/>
                  <a:pt x="18648" y="9177"/>
                  <a:pt x="18156" y="8194"/>
                </a:cubicBezTo>
                <a:cubicBezTo>
                  <a:pt x="17665" y="7220"/>
                  <a:pt x="17024" y="6362"/>
                  <a:pt x="16238" y="5622"/>
                </a:cubicBezTo>
                <a:cubicBezTo>
                  <a:pt x="15455" y="4882"/>
                  <a:pt x="14584" y="4300"/>
                  <a:pt x="13621" y="3877"/>
                </a:cubicBezTo>
                <a:cubicBezTo>
                  <a:pt x="12659" y="3456"/>
                  <a:pt x="11717" y="3241"/>
                  <a:pt x="10792" y="3241"/>
                </a:cubicBezTo>
                <a:cubicBezTo>
                  <a:pt x="9868" y="3241"/>
                  <a:pt x="8929" y="3456"/>
                  <a:pt x="7971" y="3877"/>
                </a:cubicBezTo>
                <a:cubicBezTo>
                  <a:pt x="7015" y="4300"/>
                  <a:pt x="6140" y="4879"/>
                  <a:pt x="5358" y="5608"/>
                </a:cubicBezTo>
                <a:cubicBezTo>
                  <a:pt x="4572" y="6336"/>
                  <a:pt x="3934" y="7198"/>
                  <a:pt x="3443" y="8183"/>
                </a:cubicBezTo>
                <a:cubicBezTo>
                  <a:pt x="2951" y="9171"/>
                  <a:pt x="2704" y="10219"/>
                  <a:pt x="2704" y="11329"/>
                </a:cubicBezTo>
                <a:cubicBezTo>
                  <a:pt x="2704" y="12267"/>
                  <a:pt x="2824" y="13136"/>
                  <a:pt x="3066" y="13947"/>
                </a:cubicBezTo>
                <a:lnTo>
                  <a:pt x="3504" y="14046"/>
                </a:lnTo>
                <a:cubicBezTo>
                  <a:pt x="3812" y="13396"/>
                  <a:pt x="4240" y="12874"/>
                  <a:pt x="4789" y="12476"/>
                </a:cubicBezTo>
                <a:cubicBezTo>
                  <a:pt x="5337" y="12077"/>
                  <a:pt x="5942" y="11880"/>
                  <a:pt x="6603" y="11880"/>
                </a:cubicBezTo>
                <a:lnTo>
                  <a:pt x="6603" y="11354"/>
                </a:lnTo>
                <a:cubicBezTo>
                  <a:pt x="6603" y="11210"/>
                  <a:pt x="6646" y="11081"/>
                  <a:pt x="6737" y="10970"/>
                </a:cubicBezTo>
                <a:cubicBezTo>
                  <a:pt x="6827" y="10857"/>
                  <a:pt x="6935" y="10798"/>
                  <a:pt x="7065" y="10798"/>
                </a:cubicBezTo>
                <a:lnTo>
                  <a:pt x="7966" y="10798"/>
                </a:lnTo>
                <a:cubicBezTo>
                  <a:pt x="8086" y="10798"/>
                  <a:pt x="8187" y="10857"/>
                  <a:pt x="8270" y="10970"/>
                </a:cubicBezTo>
                <a:cubicBezTo>
                  <a:pt x="8352" y="11081"/>
                  <a:pt x="8392" y="11210"/>
                  <a:pt x="8392" y="11354"/>
                </a:cubicBezTo>
                <a:lnTo>
                  <a:pt x="8392" y="21074"/>
                </a:lnTo>
                <a:cubicBezTo>
                  <a:pt x="8392" y="21218"/>
                  <a:pt x="8352" y="21343"/>
                  <a:pt x="8270" y="21447"/>
                </a:cubicBezTo>
                <a:cubicBezTo>
                  <a:pt x="8187" y="21549"/>
                  <a:pt x="8086" y="21599"/>
                  <a:pt x="7966" y="21599"/>
                </a:cubicBezTo>
                <a:lnTo>
                  <a:pt x="7065" y="21599"/>
                </a:lnTo>
                <a:cubicBezTo>
                  <a:pt x="6945" y="21599"/>
                  <a:pt x="6836" y="21549"/>
                  <a:pt x="6742" y="21447"/>
                </a:cubicBezTo>
                <a:cubicBezTo>
                  <a:pt x="6650" y="21343"/>
                  <a:pt x="6603" y="21218"/>
                  <a:pt x="6603" y="21074"/>
                </a:cubicBezTo>
                <a:lnTo>
                  <a:pt x="6603" y="20521"/>
                </a:lnTo>
                <a:cubicBezTo>
                  <a:pt x="6189" y="20521"/>
                  <a:pt x="5789" y="20436"/>
                  <a:pt x="5403" y="20270"/>
                </a:cubicBezTo>
                <a:cubicBezTo>
                  <a:pt x="5015" y="20103"/>
                  <a:pt x="4671" y="19877"/>
                  <a:pt x="4370" y="19589"/>
                </a:cubicBezTo>
                <a:cubicBezTo>
                  <a:pt x="4073" y="19298"/>
                  <a:pt x="3814" y="18956"/>
                  <a:pt x="3598" y="18558"/>
                </a:cubicBezTo>
                <a:cubicBezTo>
                  <a:pt x="3388" y="18163"/>
                  <a:pt x="3233" y="17725"/>
                  <a:pt x="3144" y="17245"/>
                </a:cubicBezTo>
                <a:lnTo>
                  <a:pt x="1172" y="16895"/>
                </a:lnTo>
                <a:lnTo>
                  <a:pt x="877" y="16085"/>
                </a:lnTo>
                <a:cubicBezTo>
                  <a:pt x="294" y="14571"/>
                  <a:pt x="0" y="12987"/>
                  <a:pt x="0" y="11326"/>
                </a:cubicBezTo>
                <a:cubicBezTo>
                  <a:pt x="0" y="9776"/>
                  <a:pt x="320" y="8310"/>
                  <a:pt x="957" y="6938"/>
                </a:cubicBezTo>
                <a:cubicBezTo>
                  <a:pt x="1595" y="5563"/>
                  <a:pt x="2426" y="4363"/>
                  <a:pt x="3447" y="3335"/>
                </a:cubicBezTo>
                <a:cubicBezTo>
                  <a:pt x="4469" y="2307"/>
                  <a:pt x="5622" y="1493"/>
                  <a:pt x="6909" y="895"/>
                </a:cubicBezTo>
                <a:cubicBezTo>
                  <a:pt x="8192" y="296"/>
                  <a:pt x="9486" y="0"/>
                  <a:pt x="10792" y="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6400" name="组合 93"/>
          <p:cNvGrpSpPr>
            <a:grpSpLocks/>
          </p:cNvGrpSpPr>
          <p:nvPr/>
        </p:nvGrpSpPr>
        <p:grpSpPr bwMode="auto">
          <a:xfrm>
            <a:off x="1668463" y="4378325"/>
            <a:ext cx="2339975" cy="849313"/>
            <a:chOff x="0" y="0"/>
            <a:chExt cx="2338080" cy="849419"/>
          </a:xfrm>
        </p:grpSpPr>
        <p:sp>
          <p:nvSpPr>
            <p:cNvPr id="16410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233808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216025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600" b="1">
                  <a:solidFill>
                    <a:srgbClr val="FEFEFE"/>
                  </a:solidFill>
                  <a:ea typeface="微软雅黑" pitchFamily="34" charset="-122"/>
                  <a:sym typeface="Arial" pitchFamily="34" charset="0"/>
                </a:rPr>
                <a:t>关键词</a:t>
              </a:r>
              <a:endParaRPr lang="en-US" altLang="zh-CN" sz="1600" b="1">
                <a:solidFill>
                  <a:srgbClr val="FEFEFE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6411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350447" y="295421"/>
              <a:ext cx="1674111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216025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>
                  <a:solidFill>
                    <a:srgbClr val="FEFEFE"/>
                  </a:solidFill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200">
                <a:solidFill>
                  <a:srgbClr val="FEFEFE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6401" name="组合 96"/>
          <p:cNvGrpSpPr>
            <a:grpSpLocks/>
          </p:cNvGrpSpPr>
          <p:nvPr/>
        </p:nvGrpSpPr>
        <p:grpSpPr bwMode="auto">
          <a:xfrm>
            <a:off x="3840163" y="4378325"/>
            <a:ext cx="2339975" cy="849313"/>
            <a:chOff x="0" y="0"/>
            <a:chExt cx="2338080" cy="849419"/>
          </a:xfrm>
        </p:grpSpPr>
        <p:sp>
          <p:nvSpPr>
            <p:cNvPr id="16408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233808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216025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600" b="1">
                  <a:solidFill>
                    <a:srgbClr val="FEFEFE"/>
                  </a:solidFill>
                  <a:ea typeface="微软雅黑" pitchFamily="34" charset="-122"/>
                  <a:sym typeface="Arial" pitchFamily="34" charset="0"/>
                </a:rPr>
                <a:t>关键词</a:t>
              </a:r>
              <a:endParaRPr lang="en-US" altLang="zh-CN" sz="1600" b="1">
                <a:solidFill>
                  <a:srgbClr val="FEFEFE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6409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350447" y="295421"/>
              <a:ext cx="1674111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216025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>
                  <a:solidFill>
                    <a:srgbClr val="FEFEFE"/>
                  </a:solidFill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200">
                <a:solidFill>
                  <a:srgbClr val="FEFEFE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6402" name="组合 99"/>
          <p:cNvGrpSpPr>
            <a:grpSpLocks/>
          </p:cNvGrpSpPr>
          <p:nvPr/>
        </p:nvGrpSpPr>
        <p:grpSpPr bwMode="auto">
          <a:xfrm>
            <a:off x="5995988" y="4378325"/>
            <a:ext cx="2336800" cy="849313"/>
            <a:chOff x="0" y="0"/>
            <a:chExt cx="2338080" cy="849419"/>
          </a:xfrm>
        </p:grpSpPr>
        <p:sp>
          <p:nvSpPr>
            <p:cNvPr id="16406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233808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216025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600" b="1">
                  <a:solidFill>
                    <a:srgbClr val="FEFEFE"/>
                  </a:solidFill>
                  <a:ea typeface="微软雅黑" pitchFamily="34" charset="-122"/>
                  <a:sym typeface="Arial" pitchFamily="34" charset="0"/>
                </a:rPr>
                <a:t>关键词</a:t>
              </a:r>
              <a:endParaRPr lang="en-US" altLang="zh-CN" sz="1600" b="1">
                <a:solidFill>
                  <a:srgbClr val="FEFEFE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6407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350447" y="295421"/>
              <a:ext cx="1674111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216025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>
                  <a:solidFill>
                    <a:srgbClr val="FEFEFE"/>
                  </a:solidFill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200">
                <a:solidFill>
                  <a:srgbClr val="FEFEFE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6403" name="组合 102"/>
          <p:cNvGrpSpPr>
            <a:grpSpLocks/>
          </p:cNvGrpSpPr>
          <p:nvPr/>
        </p:nvGrpSpPr>
        <p:grpSpPr bwMode="auto">
          <a:xfrm>
            <a:off x="8167688" y="4378325"/>
            <a:ext cx="2336800" cy="849313"/>
            <a:chOff x="0" y="0"/>
            <a:chExt cx="2338080" cy="849419"/>
          </a:xfrm>
        </p:grpSpPr>
        <p:sp>
          <p:nvSpPr>
            <p:cNvPr id="16404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233808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216025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600" b="1">
                  <a:solidFill>
                    <a:srgbClr val="FEFEFE"/>
                  </a:solidFill>
                  <a:ea typeface="微软雅黑" pitchFamily="34" charset="-122"/>
                  <a:sym typeface="Arial" pitchFamily="34" charset="0"/>
                </a:rPr>
                <a:t>关键词</a:t>
              </a:r>
              <a:endParaRPr lang="en-US" altLang="zh-CN" sz="1600" b="1">
                <a:solidFill>
                  <a:srgbClr val="FEFEFE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6405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350447" y="295421"/>
              <a:ext cx="1674111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216025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>
                  <a:solidFill>
                    <a:srgbClr val="FEFEFE"/>
                  </a:solidFill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200">
                <a:solidFill>
                  <a:srgbClr val="FEFEFE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17411" name="组合 23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17436" name="文本框 24"/>
            <p:cNvSpPr>
              <a:spLocks noChangeArrowheads="1"/>
            </p:cNvSpPr>
            <p:nvPr/>
          </p:nvSpPr>
          <p:spPr bwMode="auto">
            <a:xfrm>
              <a:off x="192417" y="241187"/>
              <a:ext cx="530253" cy="729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7437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8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7439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7440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1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4734 w 256"/>
                <a:gd name="T3" fmla="*/ 2147483647 h 256"/>
                <a:gd name="T4" fmla="*/ 0 w 256"/>
                <a:gd name="T5" fmla="*/ 1825544596 h 256"/>
                <a:gd name="T6" fmla="*/ 1831544734 w 256"/>
                <a:gd name="T7" fmla="*/ 0 h 256"/>
                <a:gd name="T8" fmla="*/ 2147483647 w 256"/>
                <a:gd name="T9" fmla="*/ 1825544596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12" name="Freeform 3"/>
          <p:cNvGrpSpPr>
            <a:grpSpLocks/>
          </p:cNvGrpSpPr>
          <p:nvPr/>
        </p:nvGrpSpPr>
        <p:grpSpPr bwMode="auto">
          <a:xfrm>
            <a:off x="4108450" y="3303588"/>
            <a:ext cx="1858963" cy="2006600"/>
            <a:chOff x="0" y="0"/>
            <a:chExt cx="1171" cy="1264"/>
          </a:xfrm>
        </p:grpSpPr>
        <p:pic>
          <p:nvPicPr>
            <p:cNvPr id="17434" name="Freeform 3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1171" cy="1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35" name="Text Box 20"/>
            <p:cNvSpPr txBox="1">
              <a:spLocks noChangeArrowheads="1"/>
            </p:cNvSpPr>
            <p:nvPr/>
          </p:nvSpPr>
          <p:spPr bwMode="auto">
            <a:xfrm rot="-7621737">
              <a:off x="-83" y="-47"/>
              <a:ext cx="1315" cy="1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7413" name="Freeform 3"/>
          <p:cNvGrpSpPr>
            <a:grpSpLocks/>
          </p:cNvGrpSpPr>
          <p:nvPr/>
        </p:nvGrpSpPr>
        <p:grpSpPr bwMode="auto">
          <a:xfrm>
            <a:off x="4492625" y="1889125"/>
            <a:ext cx="2005013" cy="1860550"/>
            <a:chOff x="0" y="0"/>
            <a:chExt cx="1263" cy="1172"/>
          </a:xfrm>
        </p:grpSpPr>
        <p:pic>
          <p:nvPicPr>
            <p:cNvPr id="17432" name="Freeform 3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1263" cy="1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33" name="Text Box 23"/>
            <p:cNvSpPr txBox="1">
              <a:spLocks noChangeArrowheads="1"/>
            </p:cNvSpPr>
            <p:nvPr/>
          </p:nvSpPr>
          <p:spPr bwMode="auto">
            <a:xfrm rot="-2202532">
              <a:off x="-12" y="-92"/>
              <a:ext cx="1314" cy="1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7414" name="Freeform 3"/>
          <p:cNvGrpSpPr>
            <a:grpSpLocks/>
          </p:cNvGrpSpPr>
          <p:nvPr/>
        </p:nvGrpSpPr>
        <p:grpSpPr bwMode="auto">
          <a:xfrm>
            <a:off x="6040438" y="2273300"/>
            <a:ext cx="1860550" cy="2000250"/>
            <a:chOff x="0" y="0"/>
            <a:chExt cx="1172" cy="1260"/>
          </a:xfrm>
        </p:grpSpPr>
        <p:pic>
          <p:nvPicPr>
            <p:cNvPr id="17430" name="Freeform 3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1172" cy="1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31" name="Text Box 26"/>
            <p:cNvSpPr txBox="1">
              <a:spLocks noChangeArrowheads="1"/>
            </p:cNvSpPr>
            <p:nvPr/>
          </p:nvSpPr>
          <p:spPr bwMode="auto">
            <a:xfrm rot="3202081">
              <a:off x="-56" y="-21"/>
              <a:ext cx="1314" cy="1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7415" name="Freeform 3"/>
          <p:cNvGrpSpPr>
            <a:grpSpLocks/>
          </p:cNvGrpSpPr>
          <p:nvPr/>
        </p:nvGrpSpPr>
        <p:grpSpPr bwMode="auto">
          <a:xfrm>
            <a:off x="5510213" y="3822700"/>
            <a:ext cx="2006600" cy="1858963"/>
            <a:chOff x="0" y="0"/>
            <a:chExt cx="1264" cy="1171"/>
          </a:xfrm>
        </p:grpSpPr>
        <p:pic>
          <p:nvPicPr>
            <p:cNvPr id="17428" name="Freeform 3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0" y="0"/>
              <a:ext cx="1264" cy="1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9" name="Text Box 29"/>
            <p:cNvSpPr txBox="1">
              <a:spLocks noChangeArrowheads="1"/>
            </p:cNvSpPr>
            <p:nvPr/>
          </p:nvSpPr>
          <p:spPr bwMode="auto">
            <a:xfrm rot="8579121">
              <a:off x="-38" y="-70"/>
              <a:ext cx="1314" cy="1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17416" name="TextBox 22"/>
          <p:cNvSpPr txBox="1">
            <a:spLocks noChangeArrowheads="1"/>
          </p:cNvSpPr>
          <p:nvPr/>
        </p:nvSpPr>
        <p:spPr bwMode="auto">
          <a:xfrm>
            <a:off x="4813300" y="2233613"/>
            <a:ext cx="131921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884" tIns="60941" rIns="121884" bIns="60941">
            <a:spAutoFit/>
          </a:bodyPr>
          <a:lstStyle/>
          <a:p>
            <a:pPr algn="ctr" defTabSz="542925" eaLnBrk="1" hangingPunct="1">
              <a:buFont typeface="Arial" pitchFamily="34" charset="0"/>
              <a:buNone/>
            </a:pPr>
            <a:r>
              <a:rPr lang="en-US" altLang="zh-CN" sz="54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S</a:t>
            </a:r>
            <a:endParaRPr lang="ru-RU" altLang="en-US" sz="54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17" name="TextBox 24"/>
          <p:cNvSpPr txBox="1">
            <a:spLocks noChangeArrowheads="1"/>
          </p:cNvSpPr>
          <p:nvPr/>
        </p:nvSpPr>
        <p:spPr bwMode="auto">
          <a:xfrm>
            <a:off x="5815013" y="4494213"/>
            <a:ext cx="131921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884" tIns="60941" rIns="121884" bIns="60941">
            <a:spAutoFit/>
          </a:bodyPr>
          <a:lstStyle/>
          <a:p>
            <a:pPr algn="ctr" defTabSz="542925" eaLnBrk="1" hangingPunct="1">
              <a:buFont typeface="Arial" pitchFamily="34" charset="0"/>
              <a:buNone/>
            </a:pPr>
            <a:r>
              <a:rPr lang="en-US" altLang="zh-CN" sz="54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T</a:t>
            </a:r>
            <a:endParaRPr lang="ru-RU" altLang="en-US" sz="54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18" name="TextBox 25"/>
          <p:cNvSpPr txBox="1">
            <a:spLocks noChangeArrowheads="1"/>
          </p:cNvSpPr>
          <p:nvPr/>
        </p:nvSpPr>
        <p:spPr bwMode="auto">
          <a:xfrm>
            <a:off x="6450013" y="2895600"/>
            <a:ext cx="1320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884" tIns="60941" rIns="121884" bIns="60941">
            <a:spAutoFit/>
          </a:bodyPr>
          <a:lstStyle/>
          <a:p>
            <a:pPr algn="ctr" defTabSz="542925" eaLnBrk="1" hangingPunct="1">
              <a:buFont typeface="Arial" pitchFamily="34" charset="0"/>
              <a:buNone/>
            </a:pPr>
            <a:r>
              <a:rPr lang="en-US" altLang="zh-CN" sz="54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W</a:t>
            </a:r>
            <a:endParaRPr lang="ru-RU" altLang="en-US" sz="54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19" name="TextBox 33"/>
          <p:cNvSpPr txBox="1">
            <a:spLocks noChangeArrowheads="1"/>
          </p:cNvSpPr>
          <p:nvPr/>
        </p:nvSpPr>
        <p:spPr bwMode="auto">
          <a:xfrm>
            <a:off x="4327525" y="3841750"/>
            <a:ext cx="131921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884" tIns="60941" rIns="121884" bIns="60941">
            <a:spAutoFit/>
          </a:bodyPr>
          <a:lstStyle/>
          <a:p>
            <a:pPr algn="ctr" defTabSz="542925" eaLnBrk="1" hangingPunct="1">
              <a:buFont typeface="Arial" pitchFamily="34" charset="0"/>
              <a:buNone/>
            </a:pPr>
            <a:r>
              <a:rPr lang="en-US" altLang="zh-CN" sz="54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O</a:t>
            </a:r>
            <a:endParaRPr lang="ru-RU" altLang="en-US" sz="54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20" name="TextBox 13"/>
          <p:cNvSpPr txBox="1">
            <a:spLocks noChangeArrowheads="1"/>
          </p:cNvSpPr>
          <p:nvPr/>
        </p:nvSpPr>
        <p:spPr bwMode="auto">
          <a:xfrm>
            <a:off x="1835150" y="2274888"/>
            <a:ext cx="233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21" name="TextBox 13"/>
          <p:cNvSpPr txBox="1">
            <a:spLocks noChangeArrowheads="1"/>
          </p:cNvSpPr>
          <p:nvPr/>
        </p:nvSpPr>
        <p:spPr bwMode="auto">
          <a:xfrm>
            <a:off x="1835150" y="2573338"/>
            <a:ext cx="20304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22" name="TextBox 13"/>
          <p:cNvSpPr txBox="1">
            <a:spLocks noChangeArrowheads="1"/>
          </p:cNvSpPr>
          <p:nvPr/>
        </p:nvSpPr>
        <p:spPr bwMode="auto">
          <a:xfrm>
            <a:off x="1835150" y="4314825"/>
            <a:ext cx="23368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23" name="TextBox 13"/>
          <p:cNvSpPr txBox="1">
            <a:spLocks noChangeArrowheads="1"/>
          </p:cNvSpPr>
          <p:nvPr/>
        </p:nvSpPr>
        <p:spPr bwMode="auto">
          <a:xfrm>
            <a:off x="1835150" y="4613275"/>
            <a:ext cx="20304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24" name="TextBox 13"/>
          <p:cNvSpPr txBox="1">
            <a:spLocks noChangeArrowheads="1"/>
          </p:cNvSpPr>
          <p:nvPr/>
        </p:nvSpPr>
        <p:spPr bwMode="auto">
          <a:xfrm>
            <a:off x="8280400" y="2274888"/>
            <a:ext cx="233838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25" name="TextBox 13"/>
          <p:cNvSpPr txBox="1">
            <a:spLocks noChangeArrowheads="1"/>
          </p:cNvSpPr>
          <p:nvPr/>
        </p:nvSpPr>
        <p:spPr bwMode="auto">
          <a:xfrm>
            <a:off x="8280400" y="2573338"/>
            <a:ext cx="20304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26" name="TextBox 13"/>
          <p:cNvSpPr txBox="1">
            <a:spLocks noChangeArrowheads="1"/>
          </p:cNvSpPr>
          <p:nvPr/>
        </p:nvSpPr>
        <p:spPr bwMode="auto">
          <a:xfrm>
            <a:off x="8280400" y="4314825"/>
            <a:ext cx="233838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27" name="TextBox 13"/>
          <p:cNvSpPr txBox="1">
            <a:spLocks noChangeArrowheads="1"/>
          </p:cNvSpPr>
          <p:nvPr/>
        </p:nvSpPr>
        <p:spPr bwMode="auto">
          <a:xfrm>
            <a:off x="8280400" y="4613275"/>
            <a:ext cx="20304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18435" name="组合 23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18473" name="文本框 24"/>
            <p:cNvSpPr>
              <a:spLocks noChangeArrowheads="1"/>
            </p:cNvSpPr>
            <p:nvPr/>
          </p:nvSpPr>
          <p:spPr bwMode="auto">
            <a:xfrm>
              <a:off x="192417" y="241187"/>
              <a:ext cx="530253" cy="729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8474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5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8476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8477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8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4734 w 256"/>
                <a:gd name="T3" fmla="*/ 2147483647 h 256"/>
                <a:gd name="T4" fmla="*/ 0 w 256"/>
                <a:gd name="T5" fmla="*/ 1825544596 h 256"/>
                <a:gd name="T6" fmla="*/ 1831544734 w 256"/>
                <a:gd name="T7" fmla="*/ 0 h 256"/>
                <a:gd name="T8" fmla="*/ 2147483647 w 256"/>
                <a:gd name="T9" fmla="*/ 1825544596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8436" name="Group 6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2013" y="2090738"/>
            <a:ext cx="2865437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Oval 55"/>
          <p:cNvSpPr>
            <a:spLocks noChangeArrowheads="1"/>
          </p:cNvSpPr>
          <p:nvPr/>
        </p:nvSpPr>
        <p:spPr bwMode="auto">
          <a:xfrm>
            <a:off x="5376863" y="5432425"/>
            <a:ext cx="203200" cy="203200"/>
          </a:xfrm>
          <a:prstGeom prst="ellipse">
            <a:avLst/>
          </a:prstGeom>
          <a:solidFill>
            <a:srgbClr val="FCFCFC">
              <a:alpha val="29803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en-US" altLang="zh-CN" sz="3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38" name="Oval 56"/>
          <p:cNvSpPr>
            <a:spLocks noChangeArrowheads="1"/>
          </p:cNvSpPr>
          <p:nvPr/>
        </p:nvSpPr>
        <p:spPr bwMode="auto">
          <a:xfrm>
            <a:off x="4718050" y="3751263"/>
            <a:ext cx="203200" cy="201612"/>
          </a:xfrm>
          <a:prstGeom prst="ellipse">
            <a:avLst/>
          </a:prstGeom>
          <a:solidFill>
            <a:srgbClr val="FCFCFC">
              <a:alpha val="29803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en-US" altLang="zh-CN" sz="3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39" name="Oval 57"/>
          <p:cNvSpPr>
            <a:spLocks noChangeArrowheads="1"/>
          </p:cNvSpPr>
          <p:nvPr/>
        </p:nvSpPr>
        <p:spPr bwMode="auto">
          <a:xfrm>
            <a:off x="7304088" y="3722688"/>
            <a:ext cx="201612" cy="201612"/>
          </a:xfrm>
          <a:prstGeom prst="ellipse">
            <a:avLst/>
          </a:prstGeom>
          <a:solidFill>
            <a:srgbClr val="FCFCFC">
              <a:alpha val="29803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en-US" altLang="zh-CN" sz="3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40" name="Oval 58"/>
          <p:cNvSpPr>
            <a:spLocks noChangeArrowheads="1"/>
          </p:cNvSpPr>
          <p:nvPr/>
        </p:nvSpPr>
        <p:spPr bwMode="auto">
          <a:xfrm>
            <a:off x="6345238" y="2125663"/>
            <a:ext cx="203200" cy="201612"/>
          </a:xfrm>
          <a:prstGeom prst="ellipse">
            <a:avLst/>
          </a:prstGeom>
          <a:solidFill>
            <a:srgbClr val="FCFCFC">
              <a:alpha val="29803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en-US" altLang="zh-CN" sz="3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41" name="Oval 60"/>
          <p:cNvSpPr>
            <a:spLocks noChangeArrowheads="1"/>
          </p:cNvSpPr>
          <p:nvPr/>
        </p:nvSpPr>
        <p:spPr bwMode="auto">
          <a:xfrm>
            <a:off x="4768850" y="2217738"/>
            <a:ext cx="203200" cy="201612"/>
          </a:xfrm>
          <a:prstGeom prst="ellipse">
            <a:avLst/>
          </a:prstGeom>
          <a:solidFill>
            <a:srgbClr val="FCFCFC">
              <a:alpha val="29803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en-US" altLang="zh-CN" sz="3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18442" name="Group 8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34138" y="1908175"/>
            <a:ext cx="1766887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Group 81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02513" y="3529013"/>
            <a:ext cx="7985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Group 81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62413" y="5218113"/>
            <a:ext cx="143827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5" name="Group 81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32250" y="3548063"/>
            <a:ext cx="798513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6" name="Group 81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098925" y="2035175"/>
            <a:ext cx="792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47" name="Freeform 206"/>
          <p:cNvGrpSpPr>
            <a:grpSpLocks/>
          </p:cNvGrpSpPr>
          <p:nvPr/>
        </p:nvGrpSpPr>
        <p:grpSpPr bwMode="auto">
          <a:xfrm>
            <a:off x="7623175" y="3041650"/>
            <a:ext cx="457200" cy="457200"/>
            <a:chOff x="0" y="0"/>
            <a:chExt cx="288" cy="288"/>
          </a:xfrm>
        </p:grpSpPr>
        <p:pic>
          <p:nvPicPr>
            <p:cNvPr id="18471" name="Freeform 206"/>
            <p:cNvPicPr>
              <a:picLocks noEditPoints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0" y="0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72" name="Text Box 16"/>
            <p:cNvSpPr txBox="1">
              <a:spLocks noChangeArrowheads="1"/>
            </p:cNvSpPr>
            <p:nvPr/>
          </p:nvSpPr>
          <p:spPr bwMode="auto">
            <a:xfrm>
              <a:off x="8" y="9"/>
              <a:ext cx="269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18448" name="Freeform 170"/>
          <p:cNvGrpSpPr>
            <a:grpSpLocks/>
          </p:cNvGrpSpPr>
          <p:nvPr/>
        </p:nvGrpSpPr>
        <p:grpSpPr bwMode="auto">
          <a:xfrm>
            <a:off x="7670800" y="1481138"/>
            <a:ext cx="446088" cy="384175"/>
            <a:chOff x="0" y="0"/>
            <a:chExt cx="281" cy="242"/>
          </a:xfrm>
        </p:grpSpPr>
        <p:pic>
          <p:nvPicPr>
            <p:cNvPr id="18469" name="Freeform 170"/>
            <p:cNvPicPr>
              <a:picLocks noEditPoints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0" y="0"/>
              <a:ext cx="281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70" name="Text Box 19"/>
            <p:cNvSpPr txBox="1">
              <a:spLocks noChangeArrowheads="1"/>
            </p:cNvSpPr>
            <p:nvPr/>
          </p:nvSpPr>
          <p:spPr bwMode="auto">
            <a:xfrm>
              <a:off x="8" y="9"/>
              <a:ext cx="263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18449" name="Freeform 5"/>
          <p:cNvGrpSpPr>
            <a:grpSpLocks/>
          </p:cNvGrpSpPr>
          <p:nvPr/>
        </p:nvGrpSpPr>
        <p:grpSpPr bwMode="auto">
          <a:xfrm>
            <a:off x="4098925" y="3041650"/>
            <a:ext cx="481013" cy="457200"/>
            <a:chOff x="0" y="0"/>
            <a:chExt cx="303" cy="288"/>
          </a:xfrm>
        </p:grpSpPr>
        <p:pic>
          <p:nvPicPr>
            <p:cNvPr id="18467" name="Freeform 5"/>
            <p:cNvPicPr>
              <a:picLocks noEditPoints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0" y="0"/>
              <a:ext cx="30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68" name="Text Box 22"/>
            <p:cNvSpPr txBox="1">
              <a:spLocks noChangeArrowheads="1"/>
            </p:cNvSpPr>
            <p:nvPr/>
          </p:nvSpPr>
          <p:spPr bwMode="auto">
            <a:xfrm>
              <a:off x="7" y="9"/>
              <a:ext cx="275" cy="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18450" name="Freeform 45"/>
          <p:cNvGrpSpPr>
            <a:grpSpLocks/>
          </p:cNvGrpSpPr>
          <p:nvPr/>
        </p:nvGrpSpPr>
        <p:grpSpPr bwMode="auto">
          <a:xfrm>
            <a:off x="4160838" y="1481138"/>
            <a:ext cx="474662" cy="517525"/>
            <a:chOff x="0" y="0"/>
            <a:chExt cx="299" cy="326"/>
          </a:xfrm>
        </p:grpSpPr>
        <p:pic>
          <p:nvPicPr>
            <p:cNvPr id="18465" name="Freeform 45"/>
            <p:cNvPicPr>
              <a:picLocks noEditPoints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0" y="0"/>
              <a:ext cx="299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66" name="Text Box 25"/>
            <p:cNvSpPr txBox="1">
              <a:spLocks noChangeArrowheads="1"/>
            </p:cNvSpPr>
            <p:nvPr/>
          </p:nvSpPr>
          <p:spPr bwMode="auto">
            <a:xfrm>
              <a:off x="7" y="9"/>
              <a:ext cx="281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grpSp>
        <p:nvGrpSpPr>
          <p:cNvPr id="18451" name="Freeform 177"/>
          <p:cNvGrpSpPr>
            <a:grpSpLocks/>
          </p:cNvGrpSpPr>
          <p:nvPr/>
        </p:nvGrpSpPr>
        <p:grpSpPr bwMode="auto">
          <a:xfrm>
            <a:off x="4135438" y="4657725"/>
            <a:ext cx="469900" cy="493713"/>
            <a:chOff x="0" y="0"/>
            <a:chExt cx="296" cy="311"/>
          </a:xfrm>
        </p:grpSpPr>
        <p:pic>
          <p:nvPicPr>
            <p:cNvPr id="18463" name="Freeform 177"/>
            <p:cNvPicPr>
              <a:picLocks noEditPoints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0" y="0"/>
              <a:ext cx="296" cy="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64" name="Text Box 28"/>
            <p:cNvSpPr txBox="1">
              <a:spLocks noChangeArrowheads="1"/>
            </p:cNvSpPr>
            <p:nvPr/>
          </p:nvSpPr>
          <p:spPr bwMode="auto">
            <a:xfrm>
              <a:off x="7" y="8"/>
              <a:ext cx="27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Calibri" pitchFamily="34" charset="0"/>
                <a:sym typeface="Arial" pitchFamily="34" charset="0"/>
              </a:endParaRPr>
            </a:p>
          </p:txBody>
        </p:sp>
      </p:grpSp>
      <p:sp>
        <p:nvSpPr>
          <p:cNvPr id="18452" name="TextBox 13"/>
          <p:cNvSpPr txBox="1">
            <a:spLocks noChangeArrowheads="1"/>
          </p:cNvSpPr>
          <p:nvPr/>
        </p:nvSpPr>
        <p:spPr bwMode="auto">
          <a:xfrm>
            <a:off x="8404225" y="3440113"/>
            <a:ext cx="23352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3" name="TextBox 13"/>
          <p:cNvSpPr txBox="1">
            <a:spLocks noChangeArrowheads="1"/>
          </p:cNvSpPr>
          <p:nvPr/>
        </p:nvSpPr>
        <p:spPr bwMode="auto">
          <a:xfrm>
            <a:off x="8385175" y="1760538"/>
            <a:ext cx="23352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4" name="TextBox 13"/>
          <p:cNvSpPr txBox="1">
            <a:spLocks noChangeArrowheads="1"/>
          </p:cNvSpPr>
          <p:nvPr/>
        </p:nvSpPr>
        <p:spPr bwMode="auto">
          <a:xfrm>
            <a:off x="1363663" y="1928813"/>
            <a:ext cx="2333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5" name="TextBox 13"/>
          <p:cNvSpPr txBox="1">
            <a:spLocks noChangeArrowheads="1"/>
          </p:cNvSpPr>
          <p:nvPr/>
        </p:nvSpPr>
        <p:spPr bwMode="auto">
          <a:xfrm>
            <a:off x="1363663" y="3444875"/>
            <a:ext cx="2333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6" name="TextBox 13"/>
          <p:cNvSpPr txBox="1">
            <a:spLocks noChangeArrowheads="1"/>
          </p:cNvSpPr>
          <p:nvPr/>
        </p:nvSpPr>
        <p:spPr bwMode="auto">
          <a:xfrm>
            <a:off x="1363663" y="5068888"/>
            <a:ext cx="2333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7" name="TextBox 13"/>
          <p:cNvSpPr txBox="1">
            <a:spLocks noChangeArrowheads="1"/>
          </p:cNvSpPr>
          <p:nvPr/>
        </p:nvSpPr>
        <p:spPr bwMode="auto">
          <a:xfrm>
            <a:off x="8404225" y="3159125"/>
            <a:ext cx="195421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8" name="TextBox 13"/>
          <p:cNvSpPr txBox="1">
            <a:spLocks noChangeArrowheads="1"/>
          </p:cNvSpPr>
          <p:nvPr/>
        </p:nvSpPr>
        <p:spPr bwMode="auto">
          <a:xfrm>
            <a:off x="8385175" y="1514475"/>
            <a:ext cx="195421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9" name="TextBox 13"/>
          <p:cNvSpPr txBox="1">
            <a:spLocks noChangeArrowheads="1"/>
          </p:cNvSpPr>
          <p:nvPr/>
        </p:nvSpPr>
        <p:spPr bwMode="auto">
          <a:xfrm>
            <a:off x="1744663" y="1647825"/>
            <a:ext cx="19526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60" name="TextBox 13"/>
          <p:cNvSpPr txBox="1">
            <a:spLocks noChangeArrowheads="1"/>
          </p:cNvSpPr>
          <p:nvPr/>
        </p:nvSpPr>
        <p:spPr bwMode="auto">
          <a:xfrm>
            <a:off x="1744663" y="3159125"/>
            <a:ext cx="19526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61" name="TextBox 13"/>
          <p:cNvSpPr txBox="1">
            <a:spLocks noChangeArrowheads="1"/>
          </p:cNvSpPr>
          <p:nvPr/>
        </p:nvSpPr>
        <p:spPr bwMode="auto">
          <a:xfrm>
            <a:off x="1744663" y="4778375"/>
            <a:ext cx="19526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18462" name="Group 61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684713" y="2127250"/>
            <a:ext cx="2833687" cy="473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19459" name="组合 23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19496" name="文本框 24"/>
            <p:cNvSpPr>
              <a:spLocks noChangeArrowheads="1"/>
            </p:cNvSpPr>
            <p:nvPr/>
          </p:nvSpPr>
          <p:spPr bwMode="auto">
            <a:xfrm>
              <a:off x="192417" y="241187"/>
              <a:ext cx="530253" cy="729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497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8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9499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9500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1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4734 w 256"/>
                <a:gd name="T3" fmla="*/ 2147483647 h 256"/>
                <a:gd name="T4" fmla="*/ 0 w 256"/>
                <a:gd name="T5" fmla="*/ 1825544596 h 256"/>
                <a:gd name="T6" fmla="*/ 1831544734 w 256"/>
                <a:gd name="T7" fmla="*/ 0 h 256"/>
                <a:gd name="T8" fmla="*/ 2147483647 w 256"/>
                <a:gd name="T9" fmla="*/ 1825544596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60" name="Oval 65"/>
          <p:cNvGrpSpPr>
            <a:grpSpLocks/>
          </p:cNvGrpSpPr>
          <p:nvPr/>
        </p:nvGrpSpPr>
        <p:grpSpPr bwMode="auto">
          <a:xfrm>
            <a:off x="5781675" y="2170113"/>
            <a:ext cx="3803650" cy="3805237"/>
            <a:chOff x="0" y="0"/>
            <a:chExt cx="2396" cy="2397"/>
          </a:xfrm>
        </p:grpSpPr>
        <p:pic>
          <p:nvPicPr>
            <p:cNvPr id="19494" name="Oval 6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2396" cy="2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95" name="Text Box 6"/>
            <p:cNvSpPr txBox="1">
              <a:spLocks noChangeArrowheads="1"/>
            </p:cNvSpPr>
            <p:nvPr/>
          </p:nvSpPr>
          <p:spPr bwMode="auto">
            <a:xfrm>
              <a:off x="354" y="357"/>
              <a:ext cx="1681" cy="1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9461" name="Oval 66"/>
          <p:cNvGrpSpPr>
            <a:grpSpLocks/>
          </p:cNvGrpSpPr>
          <p:nvPr/>
        </p:nvGrpSpPr>
        <p:grpSpPr bwMode="auto">
          <a:xfrm>
            <a:off x="6176963" y="2970213"/>
            <a:ext cx="3005137" cy="3005137"/>
            <a:chOff x="0" y="0"/>
            <a:chExt cx="1893" cy="1893"/>
          </a:xfrm>
        </p:grpSpPr>
        <p:pic>
          <p:nvPicPr>
            <p:cNvPr id="19492" name="Oval 6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1893" cy="1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93" name="Text Box 9"/>
            <p:cNvSpPr txBox="1">
              <a:spLocks noChangeArrowheads="1"/>
            </p:cNvSpPr>
            <p:nvPr/>
          </p:nvSpPr>
          <p:spPr bwMode="auto">
            <a:xfrm>
              <a:off x="282" y="281"/>
              <a:ext cx="1326" cy="1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9462" name="Oval 67"/>
          <p:cNvGrpSpPr>
            <a:grpSpLocks/>
          </p:cNvGrpSpPr>
          <p:nvPr/>
        </p:nvGrpSpPr>
        <p:grpSpPr bwMode="auto">
          <a:xfrm>
            <a:off x="6713538" y="4024313"/>
            <a:ext cx="1931987" cy="1925637"/>
            <a:chOff x="0" y="0"/>
            <a:chExt cx="1217" cy="1213"/>
          </a:xfrm>
        </p:grpSpPr>
        <p:pic>
          <p:nvPicPr>
            <p:cNvPr id="19490" name="Oval 6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1217" cy="1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91" name="Text Box 12"/>
            <p:cNvSpPr txBox="1">
              <a:spLocks noChangeArrowheads="1"/>
            </p:cNvSpPr>
            <p:nvPr/>
          </p:nvSpPr>
          <p:spPr bwMode="auto">
            <a:xfrm>
              <a:off x="185" y="183"/>
              <a:ext cx="845" cy="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9463" name="Oval 68"/>
          <p:cNvGrpSpPr>
            <a:grpSpLocks/>
          </p:cNvGrpSpPr>
          <p:nvPr/>
        </p:nvGrpSpPr>
        <p:grpSpPr bwMode="auto">
          <a:xfrm>
            <a:off x="7170738" y="4908550"/>
            <a:ext cx="1017587" cy="1023938"/>
            <a:chOff x="0" y="0"/>
            <a:chExt cx="641" cy="645"/>
          </a:xfrm>
        </p:grpSpPr>
        <p:pic>
          <p:nvPicPr>
            <p:cNvPr id="19488" name="Oval 6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0" y="0"/>
              <a:ext cx="641" cy="6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89" name="Text Box 15"/>
            <p:cNvSpPr txBox="1">
              <a:spLocks noChangeArrowheads="1"/>
            </p:cNvSpPr>
            <p:nvPr/>
          </p:nvSpPr>
          <p:spPr bwMode="auto">
            <a:xfrm>
              <a:off x="99" y="100"/>
              <a:ext cx="44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19464" name="TextBox 71"/>
          <p:cNvSpPr txBox="1">
            <a:spLocks noChangeArrowheads="1"/>
          </p:cNvSpPr>
          <p:nvPr/>
        </p:nvSpPr>
        <p:spPr bwMode="auto">
          <a:xfrm>
            <a:off x="2262188" y="2230438"/>
            <a:ext cx="1155700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608013" eaLnBrk="1" hangingPunct="1">
              <a:buFont typeface="Arial" pitchFamily="34" charset="0"/>
              <a:buNone/>
            </a:pPr>
            <a:r>
              <a:rPr lang="pt-BR" altLang="en-US" sz="37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30</a:t>
            </a:r>
            <a:r>
              <a:rPr lang="pt-BR" altLang="en-US" sz="15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%</a:t>
            </a:r>
          </a:p>
        </p:txBody>
      </p:sp>
      <p:sp>
        <p:nvSpPr>
          <p:cNvPr id="19465" name="TextBox 77"/>
          <p:cNvSpPr txBox="1">
            <a:spLocks noChangeArrowheads="1"/>
          </p:cNvSpPr>
          <p:nvPr/>
        </p:nvSpPr>
        <p:spPr bwMode="auto">
          <a:xfrm>
            <a:off x="2262188" y="3197225"/>
            <a:ext cx="11557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608013" eaLnBrk="1" hangingPunct="1">
              <a:buFont typeface="Arial" pitchFamily="34" charset="0"/>
              <a:buNone/>
            </a:pPr>
            <a:r>
              <a:rPr lang="pt-BR" altLang="en-US" sz="37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35</a:t>
            </a:r>
            <a:r>
              <a:rPr lang="pt-BR" altLang="en-US" sz="15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%</a:t>
            </a:r>
          </a:p>
        </p:txBody>
      </p:sp>
      <p:sp>
        <p:nvSpPr>
          <p:cNvPr id="19466" name="TextBox 80"/>
          <p:cNvSpPr txBox="1">
            <a:spLocks noChangeArrowheads="1"/>
          </p:cNvSpPr>
          <p:nvPr/>
        </p:nvSpPr>
        <p:spPr bwMode="auto">
          <a:xfrm>
            <a:off x="2262188" y="5018088"/>
            <a:ext cx="1155700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608013" eaLnBrk="1" hangingPunct="1">
              <a:buFont typeface="Arial" pitchFamily="34" charset="0"/>
              <a:buNone/>
            </a:pPr>
            <a:r>
              <a:rPr lang="pt-BR" altLang="en-US" sz="37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15</a:t>
            </a:r>
            <a:r>
              <a:rPr lang="pt-BR" altLang="en-US" sz="15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%</a:t>
            </a:r>
          </a:p>
        </p:txBody>
      </p:sp>
      <p:cxnSp>
        <p:nvCxnSpPr>
          <p:cNvPr id="19467" name="Straight Connector 93"/>
          <p:cNvCxnSpPr>
            <a:cxnSpLocks noChangeShapeType="1"/>
          </p:cNvCxnSpPr>
          <p:nvPr/>
        </p:nvCxnSpPr>
        <p:spPr bwMode="auto">
          <a:xfrm>
            <a:off x="5791200" y="2476500"/>
            <a:ext cx="1782763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</p:cxnSp>
      <p:cxnSp>
        <p:nvCxnSpPr>
          <p:cNvPr id="19468" name="Straight Connector 94"/>
          <p:cNvCxnSpPr>
            <a:cxnSpLocks noChangeShapeType="1"/>
          </p:cNvCxnSpPr>
          <p:nvPr/>
        </p:nvCxnSpPr>
        <p:spPr bwMode="auto">
          <a:xfrm flipH="1">
            <a:off x="5237163" y="2476500"/>
            <a:ext cx="554037" cy="522288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</p:spPr>
      </p:cxnSp>
      <p:sp>
        <p:nvSpPr>
          <p:cNvPr id="19469" name="Oval 95"/>
          <p:cNvSpPr>
            <a:spLocks noChangeAspect="1" noChangeArrowheads="1"/>
          </p:cNvSpPr>
          <p:nvPr/>
        </p:nvSpPr>
        <p:spPr bwMode="auto">
          <a:xfrm>
            <a:off x="7516813" y="2416175"/>
            <a:ext cx="120650" cy="120650"/>
          </a:xfrm>
          <a:prstGeom prst="ellipse">
            <a:avLst/>
          </a:prstGeom>
          <a:solidFill>
            <a:srgbClr val="FCFCFC">
              <a:alpha val="29803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19470" name="Straight Connector 96"/>
          <p:cNvCxnSpPr>
            <a:cxnSpLocks noChangeShapeType="1"/>
          </p:cNvCxnSpPr>
          <p:nvPr/>
        </p:nvCxnSpPr>
        <p:spPr bwMode="auto">
          <a:xfrm>
            <a:off x="5791200" y="3441700"/>
            <a:ext cx="1782763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</p:cxnSp>
      <p:cxnSp>
        <p:nvCxnSpPr>
          <p:cNvPr id="19471" name="Straight Connector 97"/>
          <p:cNvCxnSpPr>
            <a:cxnSpLocks noChangeShapeType="1"/>
          </p:cNvCxnSpPr>
          <p:nvPr/>
        </p:nvCxnSpPr>
        <p:spPr bwMode="auto">
          <a:xfrm flipH="1">
            <a:off x="5237163" y="3441700"/>
            <a:ext cx="554037" cy="5238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</p:spPr>
      </p:cxnSp>
      <p:sp>
        <p:nvSpPr>
          <p:cNvPr id="19472" name="Oval 98"/>
          <p:cNvSpPr>
            <a:spLocks noChangeAspect="1" noChangeArrowheads="1"/>
          </p:cNvSpPr>
          <p:nvPr/>
        </p:nvSpPr>
        <p:spPr bwMode="auto">
          <a:xfrm>
            <a:off x="7516813" y="3376613"/>
            <a:ext cx="120650" cy="120650"/>
          </a:xfrm>
          <a:prstGeom prst="ellipse">
            <a:avLst/>
          </a:prstGeom>
          <a:solidFill>
            <a:srgbClr val="FCFCFC">
              <a:alpha val="29803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19473" name="Straight Connector 99"/>
          <p:cNvCxnSpPr>
            <a:cxnSpLocks noChangeShapeType="1"/>
          </p:cNvCxnSpPr>
          <p:nvPr/>
        </p:nvCxnSpPr>
        <p:spPr bwMode="auto">
          <a:xfrm>
            <a:off x="5583238" y="4459288"/>
            <a:ext cx="1990725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</p:spPr>
      </p:cxnSp>
      <p:cxnSp>
        <p:nvCxnSpPr>
          <p:cNvPr id="19474" name="Straight Connector 100"/>
          <p:cNvCxnSpPr>
            <a:cxnSpLocks noChangeShapeType="1"/>
          </p:cNvCxnSpPr>
          <p:nvPr/>
        </p:nvCxnSpPr>
        <p:spPr bwMode="auto">
          <a:xfrm flipH="1">
            <a:off x="5237163" y="4459288"/>
            <a:ext cx="346075" cy="4349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</p:spPr>
      </p:cxnSp>
      <p:sp>
        <p:nvSpPr>
          <p:cNvPr id="19475" name="Oval 101"/>
          <p:cNvSpPr>
            <a:spLocks noChangeAspect="1" noChangeArrowheads="1"/>
          </p:cNvSpPr>
          <p:nvPr/>
        </p:nvSpPr>
        <p:spPr bwMode="auto">
          <a:xfrm>
            <a:off x="7573963" y="4391025"/>
            <a:ext cx="120650" cy="120650"/>
          </a:xfrm>
          <a:prstGeom prst="ellipse">
            <a:avLst/>
          </a:prstGeom>
          <a:solidFill>
            <a:srgbClr val="FCFCFC">
              <a:alpha val="29803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19476" name="Straight Connector 88"/>
          <p:cNvCxnSpPr>
            <a:cxnSpLocks noChangeShapeType="1"/>
          </p:cNvCxnSpPr>
          <p:nvPr/>
        </p:nvCxnSpPr>
        <p:spPr bwMode="auto">
          <a:xfrm>
            <a:off x="2160588" y="2998788"/>
            <a:ext cx="3076575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</p:spPr>
      </p:cxnSp>
      <p:cxnSp>
        <p:nvCxnSpPr>
          <p:cNvPr id="19477" name="Straight Connector 89"/>
          <p:cNvCxnSpPr>
            <a:cxnSpLocks noChangeShapeType="1"/>
          </p:cNvCxnSpPr>
          <p:nvPr/>
        </p:nvCxnSpPr>
        <p:spPr bwMode="auto">
          <a:xfrm>
            <a:off x="2160588" y="3962400"/>
            <a:ext cx="3076575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</p:spPr>
      </p:cxnSp>
      <p:cxnSp>
        <p:nvCxnSpPr>
          <p:cNvPr id="19478" name="Straight Connector 90"/>
          <p:cNvCxnSpPr>
            <a:cxnSpLocks noChangeShapeType="1"/>
          </p:cNvCxnSpPr>
          <p:nvPr/>
        </p:nvCxnSpPr>
        <p:spPr bwMode="auto">
          <a:xfrm>
            <a:off x="2160588" y="4892675"/>
            <a:ext cx="3076575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</p:spPr>
      </p:cxnSp>
      <p:cxnSp>
        <p:nvCxnSpPr>
          <p:cNvPr id="19479" name="Straight Connector 102"/>
          <p:cNvCxnSpPr>
            <a:cxnSpLocks noChangeShapeType="1"/>
          </p:cNvCxnSpPr>
          <p:nvPr/>
        </p:nvCxnSpPr>
        <p:spPr bwMode="auto">
          <a:xfrm>
            <a:off x="2160588" y="5757863"/>
            <a:ext cx="3076575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</p:spPr>
      </p:cxnSp>
      <p:cxnSp>
        <p:nvCxnSpPr>
          <p:cNvPr id="19480" name="Straight Connector 103"/>
          <p:cNvCxnSpPr>
            <a:cxnSpLocks noChangeShapeType="1"/>
          </p:cNvCxnSpPr>
          <p:nvPr/>
        </p:nvCxnSpPr>
        <p:spPr bwMode="auto">
          <a:xfrm>
            <a:off x="5903913" y="5449888"/>
            <a:ext cx="173355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</p:cxnSp>
      <p:cxnSp>
        <p:nvCxnSpPr>
          <p:cNvPr id="19481" name="Straight Connector 104"/>
          <p:cNvCxnSpPr>
            <a:cxnSpLocks noChangeShapeType="1"/>
          </p:cNvCxnSpPr>
          <p:nvPr/>
        </p:nvCxnSpPr>
        <p:spPr bwMode="auto">
          <a:xfrm flipH="1">
            <a:off x="5237163" y="5449888"/>
            <a:ext cx="666750" cy="3079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</p:spPr>
      </p:cxnSp>
      <p:sp>
        <p:nvSpPr>
          <p:cNvPr id="19482" name="Oval 105"/>
          <p:cNvSpPr>
            <a:spLocks noChangeAspect="1" noChangeArrowheads="1"/>
          </p:cNvSpPr>
          <p:nvPr/>
        </p:nvSpPr>
        <p:spPr bwMode="auto">
          <a:xfrm>
            <a:off x="7594600" y="5381625"/>
            <a:ext cx="122238" cy="122238"/>
          </a:xfrm>
          <a:prstGeom prst="ellipse">
            <a:avLst/>
          </a:prstGeom>
          <a:solidFill>
            <a:srgbClr val="FCFCFC">
              <a:alpha val="29803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en-US" altLang="zh-CN" sz="1600" b="1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83" name="TextBox 13"/>
          <p:cNvSpPr txBox="1">
            <a:spLocks noChangeArrowheads="1"/>
          </p:cNvSpPr>
          <p:nvPr/>
        </p:nvSpPr>
        <p:spPr bwMode="auto">
          <a:xfrm>
            <a:off x="3203575" y="2384425"/>
            <a:ext cx="2060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84" name="TextBox 13"/>
          <p:cNvSpPr txBox="1">
            <a:spLocks noChangeArrowheads="1"/>
          </p:cNvSpPr>
          <p:nvPr/>
        </p:nvSpPr>
        <p:spPr bwMode="auto">
          <a:xfrm>
            <a:off x="3203575" y="3365500"/>
            <a:ext cx="2060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85" name="TextBox 13"/>
          <p:cNvSpPr txBox="1">
            <a:spLocks noChangeArrowheads="1"/>
          </p:cNvSpPr>
          <p:nvPr/>
        </p:nvSpPr>
        <p:spPr bwMode="auto">
          <a:xfrm>
            <a:off x="3203575" y="4330700"/>
            <a:ext cx="2060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86" name="TextBox 13"/>
          <p:cNvSpPr txBox="1">
            <a:spLocks noChangeArrowheads="1"/>
          </p:cNvSpPr>
          <p:nvPr/>
        </p:nvSpPr>
        <p:spPr bwMode="auto">
          <a:xfrm>
            <a:off x="3203575" y="5219700"/>
            <a:ext cx="2060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87" name="TextBox 80"/>
          <p:cNvSpPr txBox="1">
            <a:spLocks noChangeArrowheads="1"/>
          </p:cNvSpPr>
          <p:nvPr/>
        </p:nvSpPr>
        <p:spPr bwMode="auto">
          <a:xfrm>
            <a:off x="2262188" y="4152900"/>
            <a:ext cx="11557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608013" eaLnBrk="1" hangingPunct="1">
              <a:buFont typeface="Arial" pitchFamily="34" charset="0"/>
              <a:buNone/>
            </a:pPr>
            <a:r>
              <a:rPr lang="pt-BR" altLang="en-US" sz="37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20</a:t>
            </a:r>
            <a:r>
              <a:rPr lang="pt-BR" altLang="en-US" sz="15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%</a:t>
            </a:r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3"/>
          <p:cNvGrpSpPr>
            <a:grpSpLocks/>
          </p:cNvGrpSpPr>
          <p:nvPr/>
        </p:nvGrpSpPr>
        <p:grpSpPr bwMode="auto">
          <a:xfrm>
            <a:off x="4132263" y="698500"/>
            <a:ext cx="3927475" cy="3843338"/>
            <a:chOff x="0" y="0"/>
            <a:chExt cx="1390650" cy="1360488"/>
          </a:xfrm>
        </p:grpSpPr>
        <p:sp>
          <p:nvSpPr>
            <p:cNvPr id="20485" name="Oval 5"/>
            <p:cNvSpPr>
              <a:spLocks noChangeArrowheads="1"/>
            </p:cNvSpPr>
            <p:nvPr/>
          </p:nvSpPr>
          <p:spPr bwMode="auto">
            <a:xfrm>
              <a:off x="0" y="122237"/>
              <a:ext cx="120650" cy="120650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0486" name="Freeform 6"/>
            <p:cNvSpPr>
              <a:spLocks noChangeArrowheads="1"/>
            </p:cNvSpPr>
            <p:nvPr/>
          </p:nvSpPr>
          <p:spPr bwMode="auto">
            <a:xfrm>
              <a:off x="944562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87" name="Oval 7"/>
            <p:cNvSpPr>
              <a:spLocks noChangeArrowheads="1"/>
            </p:cNvSpPr>
            <p:nvPr/>
          </p:nvSpPr>
          <p:spPr bwMode="auto">
            <a:xfrm>
              <a:off x="347662" y="46037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0488" name="Oval 8"/>
            <p:cNvSpPr>
              <a:spLocks noChangeArrowheads="1"/>
            </p:cNvSpPr>
            <p:nvPr/>
          </p:nvSpPr>
          <p:spPr bwMode="auto">
            <a:xfrm>
              <a:off x="922337" y="158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0489" name="Oval 9"/>
            <p:cNvSpPr>
              <a:spLocks noChangeArrowheads="1"/>
            </p:cNvSpPr>
            <p:nvPr/>
          </p:nvSpPr>
          <p:spPr bwMode="auto">
            <a:xfrm>
              <a:off x="76200" y="4095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0490" name="Oval 10"/>
            <p:cNvSpPr>
              <a:spLocks noChangeArrowheads="1"/>
            </p:cNvSpPr>
            <p:nvPr/>
          </p:nvSpPr>
          <p:spPr bwMode="auto">
            <a:xfrm>
              <a:off x="393700" y="1270000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0491" name="Oval 11"/>
            <p:cNvSpPr>
              <a:spLocks noChangeArrowheads="1"/>
            </p:cNvSpPr>
            <p:nvPr/>
          </p:nvSpPr>
          <p:spPr bwMode="auto">
            <a:xfrm>
              <a:off x="0" y="1058862"/>
              <a:ext cx="180975" cy="180975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0492" name="Oval 12"/>
            <p:cNvSpPr>
              <a:spLocks noChangeArrowheads="1"/>
            </p:cNvSpPr>
            <p:nvPr/>
          </p:nvSpPr>
          <p:spPr bwMode="auto">
            <a:xfrm>
              <a:off x="1027112" y="0"/>
              <a:ext cx="242888" cy="242888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0493" name="Freeform 13"/>
            <p:cNvSpPr>
              <a:spLocks noChangeArrowheads="1"/>
            </p:cNvSpPr>
            <p:nvPr/>
          </p:nvSpPr>
          <p:spPr bwMode="auto">
            <a:xfrm>
              <a:off x="695325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4" name="Freeform 14"/>
            <p:cNvSpPr>
              <a:spLocks noChangeArrowheads="1"/>
            </p:cNvSpPr>
            <p:nvPr/>
          </p:nvSpPr>
          <p:spPr bwMode="auto">
            <a:xfrm>
              <a:off x="333375" y="665162"/>
              <a:ext cx="3175" cy="49213"/>
            </a:xfrm>
            <a:custGeom>
              <a:avLst/>
              <a:gdLst>
                <a:gd name="T0" fmla="*/ 10080623 w 1"/>
                <a:gd name="T1" fmla="*/ 186301494 h 13"/>
                <a:gd name="T2" fmla="*/ 0 w 1"/>
                <a:gd name="T3" fmla="*/ 0 h 13"/>
                <a:gd name="T4" fmla="*/ 0 60000 65536"/>
                <a:gd name="T5" fmla="*/ 0 60000 65536"/>
                <a:gd name="T6" fmla="*/ 0 w 1"/>
                <a:gd name="T7" fmla="*/ 0 h 13"/>
                <a:gd name="T8" fmla="*/ 1 w 1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3">
                  <a:moveTo>
                    <a:pt x="1" y="13"/>
                  </a:moveTo>
                  <a:cubicBezTo>
                    <a:pt x="0" y="9"/>
                    <a:pt x="0" y="4"/>
                    <a:pt x="0" y="0"/>
                  </a:cubicBezTo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15"/>
            <p:cNvSpPr>
              <a:spLocks noChangeArrowheads="1"/>
            </p:cNvSpPr>
            <p:nvPr/>
          </p:nvSpPr>
          <p:spPr bwMode="auto">
            <a:xfrm>
              <a:off x="358775" y="322262"/>
              <a:ext cx="219075" cy="207963"/>
            </a:xfrm>
            <a:custGeom>
              <a:avLst/>
              <a:gdLst>
                <a:gd name="T0" fmla="*/ 0 w 58"/>
                <a:gd name="T1" fmla="*/ 786338370 h 55"/>
                <a:gd name="T2" fmla="*/ 827480288 w 58"/>
                <a:gd name="T3" fmla="*/ 0 h 55"/>
                <a:gd name="T4" fmla="*/ 0 60000 65536"/>
                <a:gd name="T5" fmla="*/ 0 60000 65536"/>
                <a:gd name="T6" fmla="*/ 0 w 58"/>
                <a:gd name="T7" fmla="*/ 0 h 55"/>
                <a:gd name="T8" fmla="*/ 58 w 58"/>
                <a:gd name="T9" fmla="*/ 55 h 5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8" h="55">
                  <a:moveTo>
                    <a:pt x="0" y="55"/>
                  </a:moveTo>
                  <a:cubicBezTo>
                    <a:pt x="10" y="29"/>
                    <a:pt x="31" y="9"/>
                    <a:pt x="58" y="0"/>
                  </a:cubicBezTo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6" name="Freeform 16"/>
            <p:cNvSpPr>
              <a:spLocks noChangeArrowheads="1"/>
            </p:cNvSpPr>
            <p:nvPr/>
          </p:nvSpPr>
          <p:spPr bwMode="auto">
            <a:xfrm>
              <a:off x="211137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4734 w 256"/>
                <a:gd name="T3" fmla="*/ 2147483647 h 256"/>
                <a:gd name="T4" fmla="*/ 0 w 256"/>
                <a:gd name="T5" fmla="*/ 1825544596 h 256"/>
                <a:gd name="T6" fmla="*/ 1831544734 w 256"/>
                <a:gd name="T7" fmla="*/ 0 h 256"/>
                <a:gd name="T8" fmla="*/ 2147483647 w 256"/>
                <a:gd name="T9" fmla="*/ 1825544596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3" name="文本框 17"/>
          <p:cNvSpPr>
            <a:spLocks noChangeArrowheads="1"/>
          </p:cNvSpPr>
          <p:nvPr/>
        </p:nvSpPr>
        <p:spPr bwMode="auto">
          <a:xfrm>
            <a:off x="5334000" y="1254125"/>
            <a:ext cx="1497013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6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16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484" name="矩形 1"/>
          <p:cNvSpPr>
            <a:spLocks noChangeArrowheads="1"/>
          </p:cNvSpPr>
          <p:nvPr/>
        </p:nvSpPr>
        <p:spPr bwMode="auto">
          <a:xfrm>
            <a:off x="2155825" y="4756150"/>
            <a:ext cx="78803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6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H_Other_1"/>
          <p:cNvSpPr>
            <a:spLocks noChangeArrowheads="1"/>
          </p:cNvSpPr>
          <p:nvPr/>
        </p:nvSpPr>
        <p:spPr bwMode="auto">
          <a:xfrm>
            <a:off x="4775200" y="2498725"/>
            <a:ext cx="2644775" cy="2660650"/>
          </a:xfrm>
          <a:prstGeom prst="ellipse">
            <a:avLst/>
          </a:prstGeom>
          <a:noFill/>
          <a:ln w="53975" cmpd="dbl">
            <a:solidFill>
              <a:srgbClr val="C9C9C9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 sz="80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21507" name="MH_Other_2"/>
          <p:cNvSpPr>
            <a:spLocks noChangeArrowheads="1"/>
          </p:cNvSpPr>
          <p:nvPr/>
        </p:nvSpPr>
        <p:spPr bwMode="auto">
          <a:xfrm>
            <a:off x="4692650" y="2462213"/>
            <a:ext cx="830263" cy="835025"/>
          </a:xfrm>
          <a:prstGeom prst="ellipse">
            <a:avLst/>
          </a:prstGeom>
          <a:solidFill>
            <a:srgbClr val="FFFFFF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 sz="80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21508" name="MH_Other_3"/>
          <p:cNvSpPr>
            <a:spLocks noChangeArrowheads="1"/>
          </p:cNvSpPr>
          <p:nvPr/>
        </p:nvSpPr>
        <p:spPr bwMode="auto">
          <a:xfrm>
            <a:off x="4310063" y="3411538"/>
            <a:ext cx="830262" cy="835025"/>
          </a:xfrm>
          <a:prstGeom prst="ellipse">
            <a:avLst/>
          </a:prstGeom>
          <a:solidFill>
            <a:srgbClr val="FFFFFF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 sz="80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21509" name="MH_Other_4"/>
          <p:cNvSpPr>
            <a:spLocks noChangeArrowheads="1"/>
          </p:cNvSpPr>
          <p:nvPr/>
        </p:nvSpPr>
        <p:spPr bwMode="auto">
          <a:xfrm>
            <a:off x="4692650" y="4408488"/>
            <a:ext cx="830263" cy="836612"/>
          </a:xfrm>
          <a:prstGeom prst="ellipse">
            <a:avLst/>
          </a:prstGeom>
          <a:solidFill>
            <a:srgbClr val="FFFFFF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 sz="80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21510" name="MH_Other_5"/>
          <p:cNvSpPr>
            <a:spLocks noChangeArrowheads="1"/>
          </p:cNvSpPr>
          <p:nvPr/>
        </p:nvSpPr>
        <p:spPr bwMode="auto">
          <a:xfrm>
            <a:off x="6684963" y="2462213"/>
            <a:ext cx="830262" cy="835025"/>
          </a:xfrm>
          <a:prstGeom prst="ellipse">
            <a:avLst/>
          </a:prstGeom>
          <a:solidFill>
            <a:srgbClr val="FFFFFF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 sz="80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21511" name="MH_Other_6"/>
          <p:cNvSpPr>
            <a:spLocks noChangeArrowheads="1"/>
          </p:cNvSpPr>
          <p:nvPr/>
        </p:nvSpPr>
        <p:spPr bwMode="auto">
          <a:xfrm>
            <a:off x="7016750" y="3411538"/>
            <a:ext cx="831850" cy="835025"/>
          </a:xfrm>
          <a:prstGeom prst="ellipse">
            <a:avLst/>
          </a:prstGeom>
          <a:solidFill>
            <a:srgbClr val="FFFFFF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 sz="80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21512" name="MH_Other_7"/>
          <p:cNvSpPr>
            <a:spLocks noChangeArrowheads="1"/>
          </p:cNvSpPr>
          <p:nvPr/>
        </p:nvSpPr>
        <p:spPr bwMode="auto">
          <a:xfrm>
            <a:off x="6684963" y="4408488"/>
            <a:ext cx="830262" cy="836612"/>
          </a:xfrm>
          <a:prstGeom prst="ellipse">
            <a:avLst/>
          </a:prstGeom>
          <a:solidFill>
            <a:srgbClr val="FFFFFF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 sz="80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21513" name="MH_Other_8"/>
          <p:cNvSpPr>
            <a:spLocks noChangeArrowheads="1"/>
          </p:cNvSpPr>
          <p:nvPr/>
        </p:nvSpPr>
        <p:spPr bwMode="auto">
          <a:xfrm>
            <a:off x="5053013" y="2895600"/>
            <a:ext cx="82550" cy="82550"/>
          </a:xfrm>
          <a:custGeom>
            <a:avLst/>
            <a:gdLst>
              <a:gd name="T0" fmla="*/ 189291728 w 36"/>
              <a:gd name="T1" fmla="*/ 105161812 h 36"/>
              <a:gd name="T2" fmla="*/ 84129915 w 36"/>
              <a:gd name="T3" fmla="*/ 0 h 36"/>
              <a:gd name="T4" fmla="*/ 0 w 36"/>
              <a:gd name="T5" fmla="*/ 189291728 h 36"/>
              <a:gd name="T6" fmla="*/ 189291728 w 36"/>
              <a:gd name="T7" fmla="*/ 105161812 h 36"/>
              <a:gd name="T8" fmla="*/ 0 60000 65536"/>
              <a:gd name="T9" fmla="*/ 0 60000 65536"/>
              <a:gd name="T10" fmla="*/ 0 60000 65536"/>
              <a:gd name="T11" fmla="*/ 0 60000 65536"/>
              <a:gd name="T12" fmla="*/ 0 w 36"/>
              <a:gd name="T13" fmla="*/ 0 h 36"/>
              <a:gd name="T14" fmla="*/ 36 w 36"/>
              <a:gd name="T15" fmla="*/ 36 h 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" h="36">
                <a:moveTo>
                  <a:pt x="36" y="20"/>
                </a:moveTo>
                <a:lnTo>
                  <a:pt x="16" y="0"/>
                </a:lnTo>
                <a:lnTo>
                  <a:pt x="0" y="36"/>
                </a:lnTo>
                <a:lnTo>
                  <a:pt x="36" y="20"/>
                </a:lnTo>
                <a:close/>
              </a:path>
            </a:pathLst>
          </a:custGeom>
          <a:solidFill>
            <a:srgbClr val="FE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4" name="MH_Other_9"/>
          <p:cNvSpPr>
            <a:spLocks noChangeArrowheads="1"/>
          </p:cNvSpPr>
          <p:nvPr/>
        </p:nvSpPr>
        <p:spPr bwMode="auto">
          <a:xfrm>
            <a:off x="5135563" y="2941638"/>
            <a:ext cx="1587" cy="1587"/>
          </a:xfrm>
          <a:prstGeom prst="rect">
            <a:avLst/>
          </a:prstGeom>
          <a:solidFill>
            <a:srgbClr val="FE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zh-CN" altLang="zh-CN" sz="1600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1515" name="MH_Other_10"/>
          <p:cNvSpPr>
            <a:spLocks noChangeArrowheads="1"/>
          </p:cNvSpPr>
          <p:nvPr/>
        </p:nvSpPr>
        <p:spPr bwMode="auto">
          <a:xfrm>
            <a:off x="5100638" y="2697163"/>
            <a:ext cx="209550" cy="204787"/>
          </a:xfrm>
          <a:custGeom>
            <a:avLst/>
            <a:gdLst>
              <a:gd name="T0" fmla="*/ 429515326 w 91"/>
              <a:gd name="T1" fmla="*/ 0 h 89"/>
              <a:gd name="T2" fmla="*/ 0 w 91"/>
              <a:gd name="T3" fmla="*/ 428853887 h 89"/>
              <a:gd name="T4" fmla="*/ 42421214 w 91"/>
              <a:gd name="T5" fmla="*/ 471210267 h 89"/>
              <a:gd name="T6" fmla="*/ 482540669 w 91"/>
              <a:gd name="T7" fmla="*/ 42356398 h 89"/>
              <a:gd name="T8" fmla="*/ 429515326 w 91"/>
              <a:gd name="T9" fmla="*/ 0 h 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1"/>
              <a:gd name="T16" fmla="*/ 0 h 89"/>
              <a:gd name="T17" fmla="*/ 91 w 91"/>
              <a:gd name="T18" fmla="*/ 89 h 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1" h="89">
                <a:moveTo>
                  <a:pt x="81" y="0"/>
                </a:moveTo>
                <a:lnTo>
                  <a:pt x="0" y="81"/>
                </a:lnTo>
                <a:lnTo>
                  <a:pt x="8" y="89"/>
                </a:lnTo>
                <a:lnTo>
                  <a:pt x="91" y="8"/>
                </a:lnTo>
                <a:lnTo>
                  <a:pt x="81" y="0"/>
                </a:lnTo>
                <a:close/>
              </a:path>
            </a:pathLst>
          </a:custGeom>
          <a:solidFill>
            <a:srgbClr val="FE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6" name="MH_Other_11"/>
          <p:cNvSpPr>
            <a:spLocks noChangeArrowheads="1"/>
          </p:cNvSpPr>
          <p:nvPr/>
        </p:nvSpPr>
        <p:spPr bwMode="auto">
          <a:xfrm>
            <a:off x="5129213" y="2725738"/>
            <a:ext cx="207962" cy="206375"/>
          </a:xfrm>
          <a:custGeom>
            <a:avLst/>
            <a:gdLst>
              <a:gd name="T0" fmla="*/ 0 w 91"/>
              <a:gd name="T1" fmla="*/ 431165526 h 90"/>
              <a:gd name="T2" fmla="*/ 41779798 w 91"/>
              <a:gd name="T3" fmla="*/ 473229323 h 90"/>
              <a:gd name="T4" fmla="*/ 475254856 w 91"/>
              <a:gd name="T5" fmla="*/ 42063815 h 90"/>
              <a:gd name="T6" fmla="*/ 433475076 w 91"/>
              <a:gd name="T7" fmla="*/ 0 h 90"/>
              <a:gd name="T8" fmla="*/ 0 w 91"/>
              <a:gd name="T9" fmla="*/ 431165526 h 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1"/>
              <a:gd name="T16" fmla="*/ 0 h 90"/>
              <a:gd name="T17" fmla="*/ 91 w 91"/>
              <a:gd name="T18" fmla="*/ 90 h 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1" h="90">
                <a:moveTo>
                  <a:pt x="0" y="82"/>
                </a:moveTo>
                <a:lnTo>
                  <a:pt x="8" y="90"/>
                </a:lnTo>
                <a:lnTo>
                  <a:pt x="91" y="8"/>
                </a:lnTo>
                <a:lnTo>
                  <a:pt x="83" y="0"/>
                </a:lnTo>
                <a:lnTo>
                  <a:pt x="0" y="82"/>
                </a:lnTo>
                <a:close/>
              </a:path>
            </a:pathLst>
          </a:custGeom>
          <a:solidFill>
            <a:srgbClr val="FE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7" name="MH_Other_12"/>
          <p:cNvSpPr>
            <a:spLocks noChangeArrowheads="1"/>
          </p:cNvSpPr>
          <p:nvPr/>
        </p:nvSpPr>
        <p:spPr bwMode="auto">
          <a:xfrm>
            <a:off x="5300663" y="2670175"/>
            <a:ext cx="65087" cy="60325"/>
          </a:xfrm>
          <a:custGeom>
            <a:avLst/>
            <a:gdLst>
              <a:gd name="T0" fmla="*/ 134485238 w 21"/>
              <a:gd name="T1" fmla="*/ 54588095 h 20"/>
              <a:gd name="T2" fmla="*/ 0 w 21"/>
              <a:gd name="T3" fmla="*/ 54588095 h 20"/>
              <a:gd name="T4" fmla="*/ 144093316 w 21"/>
              <a:gd name="T5" fmla="*/ 181955259 h 20"/>
              <a:gd name="T6" fmla="*/ 134485238 w 21"/>
              <a:gd name="T7" fmla="*/ 54588095 h 20"/>
              <a:gd name="T8" fmla="*/ 0 60000 65536"/>
              <a:gd name="T9" fmla="*/ 0 60000 65536"/>
              <a:gd name="T10" fmla="*/ 0 60000 65536"/>
              <a:gd name="T11" fmla="*/ 0 60000 65536"/>
              <a:gd name="T12" fmla="*/ 0 w 21"/>
              <a:gd name="T13" fmla="*/ 0 h 20"/>
              <a:gd name="T14" fmla="*/ 21 w 21"/>
              <a:gd name="T15" fmla="*/ 20 h 2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" h="20">
                <a:moveTo>
                  <a:pt x="14" y="6"/>
                </a:moveTo>
                <a:cubicBezTo>
                  <a:pt x="8" y="0"/>
                  <a:pt x="0" y="6"/>
                  <a:pt x="0" y="6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0"/>
                  <a:pt x="21" y="13"/>
                  <a:pt x="14" y="6"/>
                </a:cubicBezTo>
                <a:close/>
              </a:path>
            </a:pathLst>
          </a:custGeom>
          <a:solidFill>
            <a:srgbClr val="FE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8" name="MH_Other_13"/>
          <p:cNvSpPr>
            <a:spLocks noChangeArrowheads="1"/>
          </p:cNvSpPr>
          <p:nvPr/>
        </p:nvSpPr>
        <p:spPr bwMode="auto">
          <a:xfrm>
            <a:off x="4906963" y="2679700"/>
            <a:ext cx="384175" cy="377825"/>
          </a:xfrm>
          <a:custGeom>
            <a:avLst/>
            <a:gdLst>
              <a:gd name="T0" fmla="*/ 777933674 w 167"/>
              <a:gd name="T1" fmla="*/ 760293818 h 165"/>
              <a:gd name="T2" fmla="*/ 105841360 w 167"/>
              <a:gd name="T3" fmla="*/ 760293818 h 165"/>
              <a:gd name="T4" fmla="*/ 105841360 w 167"/>
              <a:gd name="T5" fmla="*/ 104868188 h 165"/>
              <a:gd name="T6" fmla="*/ 735596224 w 167"/>
              <a:gd name="T7" fmla="*/ 104868188 h 165"/>
              <a:gd name="T8" fmla="*/ 846730880 w 167"/>
              <a:gd name="T9" fmla="*/ 0 h 165"/>
              <a:gd name="T10" fmla="*/ 0 w 167"/>
              <a:gd name="T11" fmla="*/ 0 h 165"/>
              <a:gd name="T12" fmla="*/ 0 w 167"/>
              <a:gd name="T13" fmla="*/ 865161970 h 165"/>
              <a:gd name="T14" fmla="*/ 883774998 w 167"/>
              <a:gd name="T15" fmla="*/ 865161970 h 165"/>
              <a:gd name="T16" fmla="*/ 883774998 w 167"/>
              <a:gd name="T17" fmla="*/ 319848351 h 165"/>
              <a:gd name="T18" fmla="*/ 777933674 w 167"/>
              <a:gd name="T19" fmla="*/ 424716503 h 165"/>
              <a:gd name="T20" fmla="*/ 777933674 w 167"/>
              <a:gd name="T21" fmla="*/ 760293818 h 16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7"/>
              <a:gd name="T34" fmla="*/ 0 h 165"/>
              <a:gd name="T35" fmla="*/ 167 w 167"/>
              <a:gd name="T36" fmla="*/ 165 h 16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7" h="165">
                <a:moveTo>
                  <a:pt x="147" y="145"/>
                </a:moveTo>
                <a:lnTo>
                  <a:pt x="20" y="145"/>
                </a:lnTo>
                <a:lnTo>
                  <a:pt x="20" y="20"/>
                </a:lnTo>
                <a:lnTo>
                  <a:pt x="139" y="20"/>
                </a:lnTo>
                <a:lnTo>
                  <a:pt x="160" y="0"/>
                </a:lnTo>
                <a:lnTo>
                  <a:pt x="0" y="0"/>
                </a:lnTo>
                <a:lnTo>
                  <a:pt x="0" y="165"/>
                </a:lnTo>
                <a:lnTo>
                  <a:pt x="167" y="165"/>
                </a:lnTo>
                <a:lnTo>
                  <a:pt x="167" y="61"/>
                </a:lnTo>
                <a:lnTo>
                  <a:pt x="147" y="81"/>
                </a:lnTo>
                <a:lnTo>
                  <a:pt x="147" y="145"/>
                </a:lnTo>
                <a:close/>
              </a:path>
            </a:pathLst>
          </a:custGeom>
          <a:solidFill>
            <a:srgbClr val="FE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9" name="MH_Other_14"/>
          <p:cNvSpPr>
            <a:spLocks noEditPoints="1" noChangeArrowheads="1"/>
          </p:cNvSpPr>
          <p:nvPr/>
        </p:nvSpPr>
        <p:spPr bwMode="auto">
          <a:xfrm>
            <a:off x="4500563" y="3625850"/>
            <a:ext cx="430212" cy="425450"/>
          </a:xfrm>
          <a:custGeom>
            <a:avLst/>
            <a:gdLst>
              <a:gd name="T0" fmla="*/ 1681635334 w 95"/>
              <a:gd name="T1" fmla="*/ 1192906798 h 93"/>
              <a:gd name="T2" fmla="*/ 1948235361 w 95"/>
              <a:gd name="T3" fmla="*/ 1067335043 h 93"/>
              <a:gd name="T4" fmla="*/ 1948235361 w 95"/>
              <a:gd name="T5" fmla="*/ 858054884 h 93"/>
              <a:gd name="T6" fmla="*/ 1681635334 w 95"/>
              <a:gd name="T7" fmla="*/ 753412517 h 93"/>
              <a:gd name="T8" fmla="*/ 1640620294 w 95"/>
              <a:gd name="T9" fmla="*/ 627845337 h 93"/>
              <a:gd name="T10" fmla="*/ 1743160159 w 95"/>
              <a:gd name="T11" fmla="*/ 355776870 h 93"/>
              <a:gd name="T12" fmla="*/ 1579095469 w 95"/>
              <a:gd name="T13" fmla="*/ 209280230 h 93"/>
              <a:gd name="T14" fmla="*/ 1312495443 w 95"/>
              <a:gd name="T15" fmla="*/ 313922668 h 93"/>
              <a:gd name="T16" fmla="*/ 1209955577 w 95"/>
              <a:gd name="T17" fmla="*/ 272068395 h 93"/>
              <a:gd name="T18" fmla="*/ 1086910173 w 95"/>
              <a:gd name="T19" fmla="*/ 0 h 93"/>
              <a:gd name="T20" fmla="*/ 861325187 w 95"/>
              <a:gd name="T21" fmla="*/ 0 h 93"/>
              <a:gd name="T22" fmla="*/ 758785322 w 95"/>
              <a:gd name="T23" fmla="*/ 272068395 h 93"/>
              <a:gd name="T24" fmla="*/ 635740201 w 95"/>
              <a:gd name="T25" fmla="*/ 313922668 h 93"/>
              <a:gd name="T26" fmla="*/ 369140033 w 95"/>
              <a:gd name="T27" fmla="*/ 209280230 h 93"/>
              <a:gd name="T28" fmla="*/ 205075272 w 95"/>
              <a:gd name="T29" fmla="*/ 355776870 h 93"/>
              <a:gd name="T30" fmla="*/ 328124993 w 95"/>
              <a:gd name="T31" fmla="*/ 627845337 h 93"/>
              <a:gd name="T32" fmla="*/ 266600097 w 95"/>
              <a:gd name="T33" fmla="*/ 753412517 h 93"/>
              <a:gd name="T34" fmla="*/ 0 w 95"/>
              <a:gd name="T35" fmla="*/ 858054884 h 93"/>
              <a:gd name="T36" fmla="*/ 0 w 95"/>
              <a:gd name="T37" fmla="*/ 1088264431 h 93"/>
              <a:gd name="T38" fmla="*/ 266600097 w 95"/>
              <a:gd name="T39" fmla="*/ 1192906798 h 93"/>
              <a:gd name="T40" fmla="*/ 328124993 w 95"/>
              <a:gd name="T41" fmla="*/ 1318474264 h 93"/>
              <a:gd name="T42" fmla="*/ 225585057 w 95"/>
              <a:gd name="T43" fmla="*/ 1590542588 h 93"/>
              <a:gd name="T44" fmla="*/ 369140033 w 95"/>
              <a:gd name="T45" fmla="*/ 1737039156 h 93"/>
              <a:gd name="T46" fmla="*/ 635740201 w 95"/>
              <a:gd name="T47" fmla="*/ 1632396789 h 93"/>
              <a:gd name="T48" fmla="*/ 758785322 w 95"/>
              <a:gd name="T49" fmla="*/ 1674250991 h 93"/>
              <a:gd name="T50" fmla="*/ 881834972 w 95"/>
              <a:gd name="T51" fmla="*/ 1946319315 h 93"/>
              <a:gd name="T52" fmla="*/ 1086910173 w 95"/>
              <a:gd name="T53" fmla="*/ 1946319315 h 93"/>
              <a:gd name="T54" fmla="*/ 1209955577 w 95"/>
              <a:gd name="T55" fmla="*/ 1674250991 h 93"/>
              <a:gd name="T56" fmla="*/ 1312495443 w 95"/>
              <a:gd name="T57" fmla="*/ 1632396789 h 93"/>
              <a:gd name="T58" fmla="*/ 1599605254 w 95"/>
              <a:gd name="T59" fmla="*/ 1737039156 h 93"/>
              <a:gd name="T60" fmla="*/ 1743160159 w 95"/>
              <a:gd name="T61" fmla="*/ 1569613199 h 93"/>
              <a:gd name="T62" fmla="*/ 1640620294 w 95"/>
              <a:gd name="T63" fmla="*/ 1318474264 h 93"/>
              <a:gd name="T64" fmla="*/ 1681635334 w 95"/>
              <a:gd name="T65" fmla="*/ 1192906798 h 93"/>
              <a:gd name="T66" fmla="*/ 984370308 w 95"/>
              <a:gd name="T67" fmla="*/ 1276620062 h 93"/>
              <a:gd name="T68" fmla="*/ 676755241 w 95"/>
              <a:gd name="T69" fmla="*/ 962697251 h 93"/>
              <a:gd name="T70" fmla="*/ 984370308 w 95"/>
              <a:gd name="T71" fmla="*/ 669699539 h 93"/>
              <a:gd name="T72" fmla="*/ 1291985658 w 95"/>
              <a:gd name="T73" fmla="*/ 962697251 h 93"/>
              <a:gd name="T74" fmla="*/ 984370308 w 95"/>
              <a:gd name="T75" fmla="*/ 1276620062 h 93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95"/>
              <a:gd name="T115" fmla="*/ 0 h 93"/>
              <a:gd name="T116" fmla="*/ 95 w 95"/>
              <a:gd name="T117" fmla="*/ 93 h 93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95" h="93">
                <a:moveTo>
                  <a:pt x="82" y="57"/>
                </a:moveTo>
                <a:cubicBezTo>
                  <a:pt x="82" y="57"/>
                  <a:pt x="95" y="52"/>
                  <a:pt x="95" y="51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0"/>
                  <a:pt x="82" y="36"/>
                  <a:pt x="82" y="36"/>
                </a:cubicBezTo>
                <a:cubicBezTo>
                  <a:pt x="80" y="30"/>
                  <a:pt x="80" y="30"/>
                  <a:pt x="80" y="30"/>
                </a:cubicBezTo>
                <a:cubicBezTo>
                  <a:pt x="80" y="30"/>
                  <a:pt x="85" y="17"/>
                  <a:pt x="85" y="17"/>
                </a:cubicBezTo>
                <a:cubicBezTo>
                  <a:pt x="77" y="10"/>
                  <a:pt x="77" y="10"/>
                  <a:pt x="77" y="10"/>
                </a:cubicBezTo>
                <a:cubicBezTo>
                  <a:pt x="77" y="9"/>
                  <a:pt x="64" y="15"/>
                  <a:pt x="64" y="15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13"/>
                  <a:pt x="53" y="0"/>
                  <a:pt x="53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37" y="13"/>
                  <a:pt x="37" y="13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18" y="10"/>
                  <a:pt x="18" y="10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8"/>
                  <a:pt x="16" y="30"/>
                  <a:pt x="16" y="3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6"/>
                  <a:pt x="0" y="41"/>
                  <a:pt x="0" y="41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13" y="57"/>
                  <a:pt x="13" y="57"/>
                </a:cubicBezTo>
                <a:cubicBezTo>
                  <a:pt x="16" y="63"/>
                  <a:pt x="16" y="63"/>
                  <a:pt x="16" y="63"/>
                </a:cubicBezTo>
                <a:cubicBezTo>
                  <a:pt x="16" y="63"/>
                  <a:pt x="10" y="75"/>
                  <a:pt x="11" y="76"/>
                </a:cubicBezTo>
                <a:cubicBezTo>
                  <a:pt x="18" y="83"/>
                  <a:pt x="18" y="83"/>
                  <a:pt x="18" y="83"/>
                </a:cubicBezTo>
                <a:cubicBezTo>
                  <a:pt x="19" y="84"/>
                  <a:pt x="31" y="78"/>
                  <a:pt x="31" y="78"/>
                </a:cubicBezTo>
                <a:cubicBezTo>
                  <a:pt x="37" y="80"/>
                  <a:pt x="37" y="80"/>
                  <a:pt x="37" y="80"/>
                </a:cubicBezTo>
                <a:cubicBezTo>
                  <a:pt x="37" y="80"/>
                  <a:pt x="42" y="93"/>
                  <a:pt x="43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54" y="93"/>
                  <a:pt x="59" y="80"/>
                  <a:pt x="59" y="80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8"/>
                  <a:pt x="77" y="83"/>
                  <a:pt x="78" y="83"/>
                </a:cubicBezTo>
                <a:cubicBezTo>
                  <a:pt x="85" y="75"/>
                  <a:pt x="85" y="75"/>
                  <a:pt x="85" y="75"/>
                </a:cubicBezTo>
                <a:cubicBezTo>
                  <a:pt x="86" y="75"/>
                  <a:pt x="80" y="63"/>
                  <a:pt x="80" y="63"/>
                </a:cubicBezTo>
                <a:lnTo>
                  <a:pt x="82" y="57"/>
                </a:lnTo>
                <a:close/>
                <a:moveTo>
                  <a:pt x="48" y="61"/>
                </a:moveTo>
                <a:cubicBezTo>
                  <a:pt x="39" y="61"/>
                  <a:pt x="33" y="55"/>
                  <a:pt x="33" y="46"/>
                </a:cubicBezTo>
                <a:cubicBezTo>
                  <a:pt x="33" y="38"/>
                  <a:pt x="39" y="32"/>
                  <a:pt x="48" y="32"/>
                </a:cubicBezTo>
                <a:cubicBezTo>
                  <a:pt x="56" y="32"/>
                  <a:pt x="63" y="38"/>
                  <a:pt x="63" y="46"/>
                </a:cubicBezTo>
                <a:cubicBezTo>
                  <a:pt x="63" y="55"/>
                  <a:pt x="56" y="61"/>
                  <a:pt x="48" y="61"/>
                </a:cubicBezTo>
                <a:close/>
              </a:path>
            </a:pathLst>
          </a:custGeom>
          <a:solidFill>
            <a:srgbClr val="FE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20" name="MH_Other_15"/>
          <p:cNvSpPr>
            <a:spLocks noChangeArrowheads="1"/>
          </p:cNvSpPr>
          <p:nvPr/>
        </p:nvSpPr>
        <p:spPr bwMode="auto">
          <a:xfrm>
            <a:off x="4670425" y="3794125"/>
            <a:ext cx="88900" cy="85725"/>
          </a:xfrm>
          <a:prstGeom prst="ellipse">
            <a:avLst/>
          </a:prstGeom>
          <a:solidFill>
            <a:srgbClr val="FE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zh-CN" altLang="zh-CN" sz="1600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1521" name="MH_Other_16"/>
          <p:cNvSpPr>
            <a:spLocks noChangeArrowheads="1"/>
          </p:cNvSpPr>
          <p:nvPr/>
        </p:nvSpPr>
        <p:spPr bwMode="auto">
          <a:xfrm>
            <a:off x="7256463" y="3586163"/>
            <a:ext cx="352425" cy="442912"/>
          </a:xfrm>
          <a:custGeom>
            <a:avLst/>
            <a:gdLst>
              <a:gd name="T0" fmla="*/ 7193 w 352425"/>
              <a:gd name="T1" fmla="*/ 298448 h 442913"/>
              <a:gd name="T2" fmla="*/ 176213 w 352425"/>
              <a:gd name="T3" fmla="*/ 352622 h 442913"/>
              <a:gd name="T4" fmla="*/ 345233 w 352425"/>
              <a:gd name="T5" fmla="*/ 298448 h 442913"/>
              <a:gd name="T6" fmla="*/ 352425 w 352425"/>
              <a:gd name="T7" fmla="*/ 312894 h 442913"/>
              <a:gd name="T8" fmla="*/ 352425 w 352425"/>
              <a:gd name="T9" fmla="*/ 367068 h 442913"/>
              <a:gd name="T10" fmla="*/ 176213 w 352425"/>
              <a:gd name="T11" fmla="*/ 442911 h 442913"/>
              <a:gd name="T12" fmla="*/ 0 w 352425"/>
              <a:gd name="T13" fmla="*/ 367068 h 442913"/>
              <a:gd name="T14" fmla="*/ 0 w 352425"/>
              <a:gd name="T15" fmla="*/ 312894 h 442913"/>
              <a:gd name="T16" fmla="*/ 7193 w 352425"/>
              <a:gd name="T17" fmla="*/ 298448 h 442913"/>
              <a:gd name="T18" fmla="*/ 7193 w 352425"/>
              <a:gd name="T19" fmla="*/ 184150 h 442913"/>
              <a:gd name="T20" fmla="*/ 176213 w 352425"/>
              <a:gd name="T21" fmla="*/ 243203 h 442913"/>
              <a:gd name="T22" fmla="*/ 345233 w 352425"/>
              <a:gd name="T23" fmla="*/ 184150 h 442913"/>
              <a:gd name="T24" fmla="*/ 352425 w 352425"/>
              <a:gd name="T25" fmla="*/ 202605 h 442913"/>
              <a:gd name="T26" fmla="*/ 352425 w 352425"/>
              <a:gd name="T27" fmla="*/ 257967 h 442913"/>
              <a:gd name="T28" fmla="*/ 176213 w 352425"/>
              <a:gd name="T29" fmla="*/ 331786 h 442913"/>
              <a:gd name="T30" fmla="*/ 0 w 352425"/>
              <a:gd name="T31" fmla="*/ 257967 h 442913"/>
              <a:gd name="T32" fmla="*/ 0 w 352425"/>
              <a:gd name="T33" fmla="*/ 202605 h 442913"/>
              <a:gd name="T34" fmla="*/ 7193 w 352425"/>
              <a:gd name="T35" fmla="*/ 184150 h 442913"/>
              <a:gd name="T36" fmla="*/ 7193 w 352425"/>
              <a:gd name="T37" fmla="*/ 76200 h 442913"/>
              <a:gd name="T38" fmla="*/ 176213 w 352425"/>
              <a:gd name="T39" fmla="*/ 130795 h 442913"/>
              <a:gd name="T40" fmla="*/ 345233 w 352425"/>
              <a:gd name="T41" fmla="*/ 76200 h 442913"/>
              <a:gd name="T42" fmla="*/ 352425 w 352425"/>
              <a:gd name="T43" fmla="*/ 94398 h 442913"/>
              <a:gd name="T44" fmla="*/ 352425 w 352425"/>
              <a:gd name="T45" fmla="*/ 148993 h 442913"/>
              <a:gd name="T46" fmla="*/ 176213 w 352425"/>
              <a:gd name="T47" fmla="*/ 225423 h 442913"/>
              <a:gd name="T48" fmla="*/ 0 w 352425"/>
              <a:gd name="T49" fmla="*/ 148993 h 442913"/>
              <a:gd name="T50" fmla="*/ 0 w 352425"/>
              <a:gd name="T51" fmla="*/ 94398 h 442913"/>
              <a:gd name="T52" fmla="*/ 7193 w 352425"/>
              <a:gd name="T53" fmla="*/ 76200 h 442913"/>
              <a:gd name="T54" fmla="*/ 177006 w 352425"/>
              <a:gd name="T55" fmla="*/ 0 h 442913"/>
              <a:gd name="T56" fmla="*/ 349250 w 352425"/>
              <a:gd name="T57" fmla="*/ 57944 h 442913"/>
              <a:gd name="T58" fmla="*/ 177006 w 352425"/>
              <a:gd name="T59" fmla="*/ 115888 h 442913"/>
              <a:gd name="T60" fmla="*/ 4762 w 352425"/>
              <a:gd name="T61" fmla="*/ 57944 h 442913"/>
              <a:gd name="T62" fmla="*/ 177006 w 352425"/>
              <a:gd name="T63" fmla="*/ 0 h 44291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352425"/>
              <a:gd name="T97" fmla="*/ 0 h 442913"/>
              <a:gd name="T98" fmla="*/ 352425 w 352425"/>
              <a:gd name="T99" fmla="*/ 442913 h 44291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352425" h="442913">
                <a:moveTo>
                  <a:pt x="7193" y="298450"/>
                </a:moveTo>
                <a:cubicBezTo>
                  <a:pt x="25173" y="330954"/>
                  <a:pt x="93501" y="352624"/>
                  <a:pt x="176213" y="352624"/>
                </a:cubicBezTo>
                <a:cubicBezTo>
                  <a:pt x="258925" y="352624"/>
                  <a:pt x="327252" y="330954"/>
                  <a:pt x="345233" y="298450"/>
                </a:cubicBezTo>
                <a:cubicBezTo>
                  <a:pt x="348829" y="302062"/>
                  <a:pt x="352425" y="309285"/>
                  <a:pt x="352425" y="312896"/>
                </a:cubicBezTo>
                <a:cubicBezTo>
                  <a:pt x="352425" y="312896"/>
                  <a:pt x="352425" y="312896"/>
                  <a:pt x="352425" y="367070"/>
                </a:cubicBezTo>
                <a:cubicBezTo>
                  <a:pt x="352425" y="410409"/>
                  <a:pt x="273309" y="442913"/>
                  <a:pt x="176213" y="442913"/>
                </a:cubicBezTo>
                <a:cubicBezTo>
                  <a:pt x="79116" y="442913"/>
                  <a:pt x="0" y="410409"/>
                  <a:pt x="0" y="367070"/>
                </a:cubicBezTo>
                <a:cubicBezTo>
                  <a:pt x="0" y="367070"/>
                  <a:pt x="0" y="367070"/>
                  <a:pt x="0" y="312896"/>
                </a:cubicBezTo>
                <a:cubicBezTo>
                  <a:pt x="0" y="309285"/>
                  <a:pt x="3596" y="302062"/>
                  <a:pt x="7193" y="298450"/>
                </a:cubicBezTo>
                <a:close/>
                <a:moveTo>
                  <a:pt x="7193" y="184150"/>
                </a:moveTo>
                <a:cubicBezTo>
                  <a:pt x="25173" y="217369"/>
                  <a:pt x="93501" y="243205"/>
                  <a:pt x="176213" y="243205"/>
                </a:cubicBezTo>
                <a:cubicBezTo>
                  <a:pt x="258925" y="243205"/>
                  <a:pt x="327252" y="217369"/>
                  <a:pt x="345233" y="184150"/>
                </a:cubicBezTo>
                <a:cubicBezTo>
                  <a:pt x="348829" y="191532"/>
                  <a:pt x="352425" y="195223"/>
                  <a:pt x="352425" y="202605"/>
                </a:cubicBezTo>
                <a:cubicBezTo>
                  <a:pt x="352425" y="202605"/>
                  <a:pt x="352425" y="202605"/>
                  <a:pt x="352425" y="257969"/>
                </a:cubicBezTo>
                <a:cubicBezTo>
                  <a:pt x="352425" y="298570"/>
                  <a:pt x="273309" y="331788"/>
                  <a:pt x="176213" y="331788"/>
                </a:cubicBezTo>
                <a:cubicBezTo>
                  <a:pt x="79116" y="331788"/>
                  <a:pt x="0" y="298570"/>
                  <a:pt x="0" y="257969"/>
                </a:cubicBezTo>
                <a:cubicBezTo>
                  <a:pt x="0" y="257969"/>
                  <a:pt x="0" y="257969"/>
                  <a:pt x="0" y="202605"/>
                </a:cubicBezTo>
                <a:cubicBezTo>
                  <a:pt x="0" y="195223"/>
                  <a:pt x="3596" y="191532"/>
                  <a:pt x="7193" y="184150"/>
                </a:cubicBezTo>
                <a:close/>
                <a:moveTo>
                  <a:pt x="7193" y="76200"/>
                </a:moveTo>
                <a:cubicBezTo>
                  <a:pt x="10789" y="108957"/>
                  <a:pt x="86308" y="130795"/>
                  <a:pt x="176213" y="130795"/>
                </a:cubicBezTo>
                <a:cubicBezTo>
                  <a:pt x="269713" y="130795"/>
                  <a:pt x="341637" y="108957"/>
                  <a:pt x="345233" y="76200"/>
                </a:cubicBezTo>
                <a:cubicBezTo>
                  <a:pt x="348829" y="83479"/>
                  <a:pt x="352425" y="87119"/>
                  <a:pt x="352425" y="94398"/>
                </a:cubicBezTo>
                <a:cubicBezTo>
                  <a:pt x="352425" y="94398"/>
                  <a:pt x="352425" y="94398"/>
                  <a:pt x="352425" y="148993"/>
                </a:cubicBezTo>
                <a:cubicBezTo>
                  <a:pt x="352425" y="189029"/>
                  <a:pt x="273309" y="225425"/>
                  <a:pt x="176213" y="225425"/>
                </a:cubicBezTo>
                <a:cubicBezTo>
                  <a:pt x="79116" y="225425"/>
                  <a:pt x="0" y="189029"/>
                  <a:pt x="0" y="148993"/>
                </a:cubicBezTo>
                <a:cubicBezTo>
                  <a:pt x="0" y="148993"/>
                  <a:pt x="0" y="148993"/>
                  <a:pt x="0" y="94398"/>
                </a:cubicBezTo>
                <a:cubicBezTo>
                  <a:pt x="0" y="87119"/>
                  <a:pt x="3596" y="83479"/>
                  <a:pt x="7193" y="76200"/>
                </a:cubicBezTo>
                <a:close/>
                <a:moveTo>
                  <a:pt x="177006" y="0"/>
                </a:moveTo>
                <a:cubicBezTo>
                  <a:pt x="272134" y="0"/>
                  <a:pt x="349250" y="25942"/>
                  <a:pt x="349250" y="57944"/>
                </a:cubicBezTo>
                <a:cubicBezTo>
                  <a:pt x="349250" y="89946"/>
                  <a:pt x="272134" y="115888"/>
                  <a:pt x="177006" y="115888"/>
                </a:cubicBezTo>
                <a:cubicBezTo>
                  <a:pt x="81878" y="115888"/>
                  <a:pt x="4762" y="89946"/>
                  <a:pt x="4762" y="57944"/>
                </a:cubicBezTo>
                <a:cubicBezTo>
                  <a:pt x="4762" y="25942"/>
                  <a:pt x="81878" y="0"/>
                  <a:pt x="177006" y="0"/>
                </a:cubicBezTo>
                <a:close/>
              </a:path>
            </a:pathLst>
          </a:custGeom>
          <a:solidFill>
            <a:srgbClr val="FE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22" name="MH_Other_17"/>
          <p:cNvSpPr>
            <a:spLocks noEditPoints="1" noChangeArrowheads="1"/>
          </p:cNvSpPr>
          <p:nvPr/>
        </p:nvSpPr>
        <p:spPr bwMode="auto">
          <a:xfrm>
            <a:off x="4868863" y="4624388"/>
            <a:ext cx="412750" cy="404812"/>
          </a:xfrm>
          <a:custGeom>
            <a:avLst/>
            <a:gdLst>
              <a:gd name="T0" fmla="*/ 186785819 w 113"/>
              <a:gd name="T1" fmla="*/ 169829487 h 112"/>
              <a:gd name="T2" fmla="*/ 186785819 w 113"/>
              <a:gd name="T3" fmla="*/ 823022556 h 112"/>
              <a:gd name="T4" fmla="*/ 653752220 w 113"/>
              <a:gd name="T5" fmla="*/ 927532697 h 112"/>
              <a:gd name="T6" fmla="*/ 800512200 w 113"/>
              <a:gd name="T7" fmla="*/ 1071233915 h 112"/>
              <a:gd name="T8" fmla="*/ 1000641335 w 113"/>
              <a:gd name="T9" fmla="*/ 1032043064 h 112"/>
              <a:gd name="T10" fmla="*/ 1000641335 w 113"/>
              <a:gd name="T11" fmla="*/ 1214938521 h 112"/>
              <a:gd name="T12" fmla="*/ 1040667116 w 113"/>
              <a:gd name="T13" fmla="*/ 1267191785 h 112"/>
              <a:gd name="T14" fmla="*/ 1227452877 w 113"/>
              <a:gd name="T15" fmla="*/ 1267191785 h 112"/>
              <a:gd name="T16" fmla="*/ 1214113385 w 113"/>
              <a:gd name="T17" fmla="*/ 1463149654 h 112"/>
              <a:gd name="T18" fmla="*/ 1507633346 w 113"/>
              <a:gd name="T19" fmla="*/ 1463149654 h 112"/>
              <a:gd name="T20" fmla="*/ 1507633346 w 113"/>
              <a:gd name="T21" fmla="*/ 1188810083 h 112"/>
              <a:gd name="T22" fmla="*/ 947272180 w 113"/>
              <a:gd name="T23" fmla="*/ 640127098 h 112"/>
              <a:gd name="T24" fmla="*/ 840537981 w 113"/>
              <a:gd name="T25" fmla="*/ 169829487 h 112"/>
              <a:gd name="T26" fmla="*/ 186785819 w 113"/>
              <a:gd name="T27" fmla="*/ 169829487 h 112"/>
              <a:gd name="T28" fmla="*/ 226811600 w 113"/>
              <a:gd name="T29" fmla="*/ 692383976 h 112"/>
              <a:gd name="T30" fmla="*/ 266837438 w 113"/>
              <a:gd name="T31" fmla="*/ 261277273 h 112"/>
              <a:gd name="T32" fmla="*/ 707121146 w 113"/>
              <a:gd name="T33" fmla="*/ 222086365 h 112"/>
              <a:gd name="T34" fmla="*/ 226811600 w 113"/>
              <a:gd name="T35" fmla="*/ 692383976 h 1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13"/>
              <a:gd name="T55" fmla="*/ 0 h 112"/>
              <a:gd name="T56" fmla="*/ 113 w 113"/>
              <a:gd name="T57" fmla="*/ 112 h 11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13" h="112">
                <a:moveTo>
                  <a:pt x="14" y="13"/>
                </a:moveTo>
                <a:cubicBezTo>
                  <a:pt x="0" y="27"/>
                  <a:pt x="0" y="49"/>
                  <a:pt x="14" y="63"/>
                </a:cubicBezTo>
                <a:cubicBezTo>
                  <a:pt x="23" y="72"/>
                  <a:pt x="37" y="75"/>
                  <a:pt x="49" y="71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2"/>
                  <a:pt x="70" y="74"/>
                  <a:pt x="75" y="79"/>
                </a:cubicBezTo>
                <a:cubicBezTo>
                  <a:pt x="79" y="83"/>
                  <a:pt x="76" y="89"/>
                  <a:pt x="75" y="93"/>
                </a:cubicBezTo>
                <a:cubicBezTo>
                  <a:pt x="74" y="95"/>
                  <a:pt x="73" y="99"/>
                  <a:pt x="78" y="97"/>
                </a:cubicBezTo>
                <a:cubicBezTo>
                  <a:pt x="81" y="96"/>
                  <a:pt x="88" y="92"/>
                  <a:pt x="92" y="97"/>
                </a:cubicBezTo>
                <a:cubicBezTo>
                  <a:pt x="97" y="102"/>
                  <a:pt x="91" y="112"/>
                  <a:pt x="91" y="112"/>
                </a:cubicBezTo>
                <a:cubicBezTo>
                  <a:pt x="113" y="112"/>
                  <a:pt x="113" y="112"/>
                  <a:pt x="113" y="112"/>
                </a:cubicBezTo>
                <a:cubicBezTo>
                  <a:pt x="113" y="91"/>
                  <a:pt x="113" y="91"/>
                  <a:pt x="113" y="91"/>
                </a:cubicBezTo>
                <a:cubicBezTo>
                  <a:pt x="71" y="49"/>
                  <a:pt x="71" y="49"/>
                  <a:pt x="71" y="49"/>
                </a:cubicBezTo>
                <a:cubicBezTo>
                  <a:pt x="75" y="37"/>
                  <a:pt x="72" y="23"/>
                  <a:pt x="63" y="13"/>
                </a:cubicBezTo>
                <a:cubicBezTo>
                  <a:pt x="49" y="0"/>
                  <a:pt x="27" y="0"/>
                  <a:pt x="14" y="13"/>
                </a:cubicBezTo>
                <a:close/>
                <a:moveTo>
                  <a:pt x="17" y="53"/>
                </a:moveTo>
                <a:cubicBezTo>
                  <a:pt x="11" y="43"/>
                  <a:pt x="12" y="29"/>
                  <a:pt x="20" y="20"/>
                </a:cubicBezTo>
                <a:cubicBezTo>
                  <a:pt x="29" y="12"/>
                  <a:pt x="43" y="11"/>
                  <a:pt x="53" y="17"/>
                </a:cubicBezTo>
                <a:lnTo>
                  <a:pt x="17" y="53"/>
                </a:lnTo>
                <a:close/>
              </a:path>
            </a:pathLst>
          </a:custGeom>
          <a:solidFill>
            <a:srgbClr val="FE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23" name="MH_Other_18"/>
          <p:cNvSpPr>
            <a:spLocks noEditPoints="1" noChangeArrowheads="1"/>
          </p:cNvSpPr>
          <p:nvPr/>
        </p:nvSpPr>
        <p:spPr bwMode="auto">
          <a:xfrm>
            <a:off x="6883400" y="4600575"/>
            <a:ext cx="434975" cy="428625"/>
          </a:xfrm>
          <a:custGeom>
            <a:avLst/>
            <a:gdLst>
              <a:gd name="T0" fmla="*/ 696373276 w 120"/>
              <a:gd name="T1" fmla="*/ 461807107 h 118"/>
              <a:gd name="T2" fmla="*/ 617537702 w 120"/>
              <a:gd name="T3" fmla="*/ 118750917 h 118"/>
              <a:gd name="T4" fmla="*/ 275922810 w 120"/>
              <a:gd name="T5" fmla="*/ 26389497 h 118"/>
              <a:gd name="T6" fmla="*/ 473009932 w 120"/>
              <a:gd name="T7" fmla="*/ 224305273 h 118"/>
              <a:gd name="T8" fmla="*/ 420450466 w 120"/>
              <a:gd name="T9" fmla="*/ 422221056 h 118"/>
              <a:gd name="T10" fmla="*/ 223363287 w 120"/>
              <a:gd name="T11" fmla="*/ 475000036 h 118"/>
              <a:gd name="T12" fmla="*/ 26279740 w 120"/>
              <a:gd name="T13" fmla="*/ 277084310 h 118"/>
              <a:gd name="T14" fmla="*/ 118251577 w 120"/>
              <a:gd name="T15" fmla="*/ 620140529 h 118"/>
              <a:gd name="T16" fmla="*/ 473009932 w 120"/>
              <a:gd name="T17" fmla="*/ 699305366 h 118"/>
              <a:gd name="T18" fmla="*/ 473009932 w 120"/>
              <a:gd name="T19" fmla="*/ 699305366 h 118"/>
              <a:gd name="T20" fmla="*/ 1287634869 w 120"/>
              <a:gd name="T21" fmla="*/ 1517361621 h 118"/>
              <a:gd name="T22" fmla="*/ 1405886418 w 120"/>
              <a:gd name="T23" fmla="*/ 1556944040 h 118"/>
              <a:gd name="T24" fmla="*/ 1510998100 w 120"/>
              <a:gd name="T25" fmla="*/ 1517361621 h 118"/>
              <a:gd name="T26" fmla="*/ 1510998100 w 120"/>
              <a:gd name="T27" fmla="*/ 1279859843 h 118"/>
              <a:gd name="T28" fmla="*/ 696373276 w 120"/>
              <a:gd name="T29" fmla="*/ 461807107 h 118"/>
              <a:gd name="T30" fmla="*/ 1419026284 w 120"/>
              <a:gd name="T31" fmla="*/ 1490972131 h 118"/>
              <a:gd name="T32" fmla="*/ 1353330577 w 120"/>
              <a:gd name="T33" fmla="*/ 1425000222 h 118"/>
              <a:gd name="T34" fmla="*/ 1419026284 w 120"/>
              <a:gd name="T35" fmla="*/ 1359028313 h 118"/>
              <a:gd name="T36" fmla="*/ 1484718367 w 120"/>
              <a:gd name="T37" fmla="*/ 1425000222 h 118"/>
              <a:gd name="T38" fmla="*/ 1419026284 w 120"/>
              <a:gd name="T39" fmla="*/ 1490972131 h 11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0"/>
              <a:gd name="T61" fmla="*/ 0 h 118"/>
              <a:gd name="T62" fmla="*/ 120 w 120"/>
              <a:gd name="T63" fmla="*/ 118 h 118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0" h="118">
                <a:moveTo>
                  <a:pt x="53" y="35"/>
                </a:move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7" y="36"/>
                  <a:pt x="17" y="36"/>
                  <a:pt x="17" y="36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30"/>
                  <a:pt x="2" y="40"/>
                  <a:pt x="9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0" y="117"/>
                  <a:pt x="103" y="118"/>
                  <a:pt x="107" y="118"/>
                </a:cubicBezTo>
                <a:cubicBezTo>
                  <a:pt x="110" y="118"/>
                  <a:pt x="113" y="117"/>
                  <a:pt x="115" y="115"/>
                </a:cubicBezTo>
                <a:cubicBezTo>
                  <a:pt x="120" y="110"/>
                  <a:pt x="120" y="102"/>
                  <a:pt x="115" y="97"/>
                </a:cubicBezTo>
                <a:lnTo>
                  <a:pt x="53" y="35"/>
                </a:lnTo>
                <a:close/>
                <a:moveTo>
                  <a:pt x="108" y="113"/>
                </a:moveTo>
                <a:cubicBezTo>
                  <a:pt x="105" y="113"/>
                  <a:pt x="103" y="110"/>
                  <a:pt x="103" y="108"/>
                </a:cubicBezTo>
                <a:cubicBezTo>
                  <a:pt x="103" y="105"/>
                  <a:pt x="105" y="103"/>
                  <a:pt x="108" y="103"/>
                </a:cubicBezTo>
                <a:cubicBezTo>
                  <a:pt x="110" y="103"/>
                  <a:pt x="113" y="105"/>
                  <a:pt x="113" y="108"/>
                </a:cubicBezTo>
                <a:cubicBezTo>
                  <a:pt x="113" y="110"/>
                  <a:pt x="110" y="113"/>
                  <a:pt x="108" y="113"/>
                </a:cubicBezTo>
                <a:close/>
              </a:path>
            </a:pathLst>
          </a:custGeom>
          <a:solidFill>
            <a:srgbClr val="FE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24" name="MH_Other_19"/>
          <p:cNvSpPr>
            <a:spLocks noEditPoints="1" noChangeArrowheads="1"/>
          </p:cNvSpPr>
          <p:nvPr/>
        </p:nvSpPr>
        <p:spPr bwMode="auto">
          <a:xfrm>
            <a:off x="6873875" y="2595563"/>
            <a:ext cx="201613" cy="368300"/>
          </a:xfrm>
          <a:custGeom>
            <a:avLst/>
            <a:gdLst>
              <a:gd name="T0" fmla="*/ 812956039 w 50"/>
              <a:gd name="T1" fmla="*/ 1389939687 h 90"/>
              <a:gd name="T2" fmla="*/ 812956039 w 50"/>
              <a:gd name="T3" fmla="*/ 117225790 h 90"/>
              <a:gd name="T4" fmla="*/ 715399571 w 50"/>
              <a:gd name="T5" fmla="*/ 0 h 90"/>
              <a:gd name="T6" fmla="*/ 97556500 w 50"/>
              <a:gd name="T7" fmla="*/ 0 h 90"/>
              <a:gd name="T8" fmla="*/ 0 w 50"/>
              <a:gd name="T9" fmla="*/ 117225790 h 90"/>
              <a:gd name="T10" fmla="*/ 0 w 50"/>
              <a:gd name="T11" fmla="*/ 1389939687 h 90"/>
              <a:gd name="T12" fmla="*/ 97556500 w 50"/>
              <a:gd name="T13" fmla="*/ 1507165445 h 90"/>
              <a:gd name="T14" fmla="*/ 715399571 w 50"/>
              <a:gd name="T15" fmla="*/ 1507165445 h 90"/>
              <a:gd name="T16" fmla="*/ 812956039 w 50"/>
              <a:gd name="T17" fmla="*/ 1389939687 h 90"/>
              <a:gd name="T18" fmla="*/ 634105202 w 50"/>
              <a:gd name="T19" fmla="*/ 83730962 h 90"/>
              <a:gd name="T20" fmla="*/ 666625369 w 50"/>
              <a:gd name="T21" fmla="*/ 100476330 h 90"/>
              <a:gd name="T22" fmla="*/ 634105202 w 50"/>
              <a:gd name="T23" fmla="*/ 133971158 h 90"/>
              <a:gd name="T24" fmla="*/ 617847134 w 50"/>
              <a:gd name="T25" fmla="*/ 100476330 h 90"/>
              <a:gd name="T26" fmla="*/ 634105202 w 50"/>
              <a:gd name="T27" fmla="*/ 83730962 h 90"/>
              <a:gd name="T28" fmla="*/ 260145270 w 50"/>
              <a:gd name="T29" fmla="*/ 83730962 h 90"/>
              <a:gd name="T30" fmla="*/ 552810833 w 50"/>
              <a:gd name="T31" fmla="*/ 83730962 h 90"/>
              <a:gd name="T32" fmla="*/ 552810833 w 50"/>
              <a:gd name="T33" fmla="*/ 117225790 h 90"/>
              <a:gd name="T34" fmla="*/ 260145270 w 50"/>
              <a:gd name="T35" fmla="*/ 117225790 h 90"/>
              <a:gd name="T36" fmla="*/ 260145270 w 50"/>
              <a:gd name="T37" fmla="*/ 83730962 h 90"/>
              <a:gd name="T38" fmla="*/ 81294401 w 50"/>
              <a:gd name="T39" fmla="*/ 1155492263 h 90"/>
              <a:gd name="T40" fmla="*/ 81294401 w 50"/>
              <a:gd name="T41" fmla="*/ 184207293 h 90"/>
              <a:gd name="T42" fmla="*/ 731661670 w 50"/>
              <a:gd name="T43" fmla="*/ 184207293 h 90"/>
              <a:gd name="T44" fmla="*/ 731661670 w 50"/>
              <a:gd name="T45" fmla="*/ 1155492263 h 90"/>
              <a:gd name="T46" fmla="*/ 81294401 w 50"/>
              <a:gd name="T47" fmla="*/ 1155492263 h 90"/>
              <a:gd name="T48" fmla="*/ 406480036 w 50"/>
              <a:gd name="T49" fmla="*/ 1389939687 h 90"/>
              <a:gd name="T50" fmla="*/ 341439702 w 50"/>
              <a:gd name="T51" fmla="*/ 1322958216 h 90"/>
              <a:gd name="T52" fmla="*/ 406480036 w 50"/>
              <a:gd name="T53" fmla="*/ 1255972653 h 90"/>
              <a:gd name="T54" fmla="*/ 471516337 w 50"/>
              <a:gd name="T55" fmla="*/ 1322958216 h 90"/>
              <a:gd name="T56" fmla="*/ 406480036 w 50"/>
              <a:gd name="T57" fmla="*/ 1389939687 h 9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50"/>
              <a:gd name="T88" fmla="*/ 0 h 90"/>
              <a:gd name="T89" fmla="*/ 50 w 50"/>
              <a:gd name="T90" fmla="*/ 90 h 90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50" h="90">
                <a:moveTo>
                  <a:pt x="50" y="83"/>
                </a:moveTo>
                <a:cubicBezTo>
                  <a:pt x="50" y="7"/>
                  <a:pt x="50" y="7"/>
                  <a:pt x="50" y="7"/>
                </a:cubicBezTo>
                <a:cubicBezTo>
                  <a:pt x="50" y="3"/>
                  <a:pt x="47" y="0"/>
                  <a:pt x="44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7"/>
                  <a:pt x="3" y="90"/>
                  <a:pt x="6" y="90"/>
                </a:cubicBezTo>
                <a:cubicBezTo>
                  <a:pt x="44" y="90"/>
                  <a:pt x="44" y="90"/>
                  <a:pt x="44" y="90"/>
                </a:cubicBezTo>
                <a:cubicBezTo>
                  <a:pt x="47" y="90"/>
                  <a:pt x="50" y="87"/>
                  <a:pt x="50" y="83"/>
                </a:cubicBezTo>
                <a:close/>
                <a:moveTo>
                  <a:pt x="39" y="5"/>
                </a:moveTo>
                <a:cubicBezTo>
                  <a:pt x="40" y="5"/>
                  <a:pt x="41" y="5"/>
                  <a:pt x="41" y="6"/>
                </a:cubicBezTo>
                <a:cubicBezTo>
                  <a:pt x="41" y="7"/>
                  <a:pt x="40" y="8"/>
                  <a:pt x="39" y="8"/>
                </a:cubicBezTo>
                <a:cubicBezTo>
                  <a:pt x="38" y="8"/>
                  <a:pt x="38" y="7"/>
                  <a:pt x="38" y="6"/>
                </a:cubicBezTo>
                <a:cubicBezTo>
                  <a:pt x="38" y="5"/>
                  <a:pt x="38" y="5"/>
                  <a:pt x="39" y="5"/>
                </a:cubicBezTo>
                <a:close/>
                <a:moveTo>
                  <a:pt x="16" y="5"/>
                </a:moveTo>
                <a:cubicBezTo>
                  <a:pt x="34" y="5"/>
                  <a:pt x="34" y="5"/>
                  <a:pt x="34" y="5"/>
                </a:cubicBezTo>
                <a:cubicBezTo>
                  <a:pt x="34" y="7"/>
                  <a:pt x="34" y="7"/>
                  <a:pt x="34" y="7"/>
                </a:cubicBezTo>
                <a:cubicBezTo>
                  <a:pt x="16" y="7"/>
                  <a:pt x="16" y="7"/>
                  <a:pt x="16" y="7"/>
                </a:cubicBezTo>
                <a:lnTo>
                  <a:pt x="16" y="5"/>
                </a:lnTo>
                <a:close/>
                <a:moveTo>
                  <a:pt x="5" y="69"/>
                </a:moveTo>
                <a:cubicBezTo>
                  <a:pt x="5" y="11"/>
                  <a:pt x="5" y="11"/>
                  <a:pt x="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69"/>
                  <a:pt x="45" y="69"/>
                  <a:pt x="45" y="69"/>
                </a:cubicBezTo>
                <a:lnTo>
                  <a:pt x="5" y="69"/>
                </a:lnTo>
                <a:close/>
                <a:moveTo>
                  <a:pt x="25" y="83"/>
                </a:moveTo>
                <a:cubicBezTo>
                  <a:pt x="23" y="83"/>
                  <a:pt x="21" y="81"/>
                  <a:pt x="21" y="79"/>
                </a:cubicBezTo>
                <a:cubicBezTo>
                  <a:pt x="21" y="77"/>
                  <a:pt x="23" y="75"/>
                  <a:pt x="25" y="75"/>
                </a:cubicBezTo>
                <a:cubicBezTo>
                  <a:pt x="27" y="75"/>
                  <a:pt x="29" y="77"/>
                  <a:pt x="29" y="79"/>
                </a:cubicBezTo>
                <a:cubicBezTo>
                  <a:pt x="29" y="81"/>
                  <a:pt x="27" y="83"/>
                  <a:pt x="25" y="83"/>
                </a:cubicBezTo>
                <a:close/>
              </a:path>
            </a:pathLst>
          </a:custGeom>
          <a:solidFill>
            <a:srgbClr val="FE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25" name="MH_Other_20"/>
          <p:cNvSpPr>
            <a:spLocks noEditPoints="1" noChangeArrowheads="1"/>
          </p:cNvSpPr>
          <p:nvPr/>
        </p:nvSpPr>
        <p:spPr bwMode="auto">
          <a:xfrm>
            <a:off x="7110413" y="2733675"/>
            <a:ext cx="207962" cy="368300"/>
          </a:xfrm>
          <a:custGeom>
            <a:avLst/>
            <a:gdLst>
              <a:gd name="T0" fmla="*/ 731610352 w 51"/>
              <a:gd name="T1" fmla="*/ 0 h 90"/>
              <a:gd name="T2" fmla="*/ 116393474 w 51"/>
              <a:gd name="T3" fmla="*/ 0 h 90"/>
              <a:gd name="T4" fmla="*/ 0 w 51"/>
              <a:gd name="T5" fmla="*/ 117225790 h 90"/>
              <a:gd name="T6" fmla="*/ 0 w 51"/>
              <a:gd name="T7" fmla="*/ 1389939687 h 90"/>
              <a:gd name="T8" fmla="*/ 116393474 w 51"/>
              <a:gd name="T9" fmla="*/ 1507165445 h 90"/>
              <a:gd name="T10" fmla="*/ 731610352 w 51"/>
              <a:gd name="T11" fmla="*/ 1507165445 h 90"/>
              <a:gd name="T12" fmla="*/ 848003794 w 51"/>
              <a:gd name="T13" fmla="*/ 1389939687 h 90"/>
              <a:gd name="T14" fmla="*/ 848003794 w 51"/>
              <a:gd name="T15" fmla="*/ 117225790 h 90"/>
              <a:gd name="T16" fmla="*/ 731610352 w 51"/>
              <a:gd name="T17" fmla="*/ 0 h 90"/>
              <a:gd name="T18" fmla="*/ 665099231 w 51"/>
              <a:gd name="T19" fmla="*/ 83730962 h 90"/>
              <a:gd name="T20" fmla="*/ 698356830 w 51"/>
              <a:gd name="T21" fmla="*/ 100476330 h 90"/>
              <a:gd name="T22" fmla="*/ 665099231 w 51"/>
              <a:gd name="T23" fmla="*/ 133971158 h 90"/>
              <a:gd name="T24" fmla="*/ 631845709 w 51"/>
              <a:gd name="T25" fmla="*/ 100476330 h 90"/>
              <a:gd name="T26" fmla="*/ 665099231 w 51"/>
              <a:gd name="T27" fmla="*/ 83730962 h 90"/>
              <a:gd name="T28" fmla="*/ 282669333 w 51"/>
              <a:gd name="T29" fmla="*/ 83730962 h 90"/>
              <a:gd name="T30" fmla="*/ 565334588 w 51"/>
              <a:gd name="T31" fmla="*/ 83730962 h 90"/>
              <a:gd name="T32" fmla="*/ 565334588 w 51"/>
              <a:gd name="T33" fmla="*/ 117225790 h 90"/>
              <a:gd name="T34" fmla="*/ 282669333 w 51"/>
              <a:gd name="T35" fmla="*/ 117225790 h 90"/>
              <a:gd name="T36" fmla="*/ 282669333 w 51"/>
              <a:gd name="T37" fmla="*/ 83730962 h 90"/>
              <a:gd name="T38" fmla="*/ 432316297 w 51"/>
              <a:gd name="T39" fmla="*/ 1389939687 h 90"/>
              <a:gd name="T40" fmla="*/ 349176376 w 51"/>
              <a:gd name="T41" fmla="*/ 1322958216 h 90"/>
              <a:gd name="T42" fmla="*/ 432316297 w 51"/>
              <a:gd name="T43" fmla="*/ 1255972653 h 90"/>
              <a:gd name="T44" fmla="*/ 498827418 w 51"/>
              <a:gd name="T45" fmla="*/ 1322958216 h 90"/>
              <a:gd name="T46" fmla="*/ 432316297 w 51"/>
              <a:gd name="T47" fmla="*/ 1389939687 h 90"/>
              <a:gd name="T48" fmla="*/ 764867951 w 51"/>
              <a:gd name="T49" fmla="*/ 1155492263 h 90"/>
              <a:gd name="T50" fmla="*/ 83135875 w 51"/>
              <a:gd name="T51" fmla="*/ 1155492263 h 90"/>
              <a:gd name="T52" fmla="*/ 83135875 w 51"/>
              <a:gd name="T53" fmla="*/ 184207293 h 90"/>
              <a:gd name="T54" fmla="*/ 764867951 w 51"/>
              <a:gd name="T55" fmla="*/ 184207293 h 90"/>
              <a:gd name="T56" fmla="*/ 764867951 w 51"/>
              <a:gd name="T57" fmla="*/ 1155492263 h 9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51"/>
              <a:gd name="T88" fmla="*/ 0 h 90"/>
              <a:gd name="T89" fmla="*/ 51 w 51"/>
              <a:gd name="T90" fmla="*/ 90 h 90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51" h="90">
                <a:moveTo>
                  <a:pt x="44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7"/>
                  <a:pt x="3" y="90"/>
                  <a:pt x="7" y="90"/>
                </a:cubicBezTo>
                <a:cubicBezTo>
                  <a:pt x="44" y="90"/>
                  <a:pt x="44" y="90"/>
                  <a:pt x="44" y="90"/>
                </a:cubicBezTo>
                <a:cubicBezTo>
                  <a:pt x="48" y="90"/>
                  <a:pt x="51" y="87"/>
                  <a:pt x="51" y="83"/>
                </a:cubicBezTo>
                <a:cubicBezTo>
                  <a:pt x="51" y="7"/>
                  <a:pt x="51" y="7"/>
                  <a:pt x="51" y="7"/>
                </a:cubicBezTo>
                <a:cubicBezTo>
                  <a:pt x="51" y="3"/>
                  <a:pt x="48" y="0"/>
                  <a:pt x="44" y="0"/>
                </a:cubicBezTo>
                <a:close/>
                <a:moveTo>
                  <a:pt x="40" y="5"/>
                </a:moveTo>
                <a:cubicBezTo>
                  <a:pt x="41" y="5"/>
                  <a:pt x="42" y="5"/>
                  <a:pt x="42" y="6"/>
                </a:cubicBezTo>
                <a:cubicBezTo>
                  <a:pt x="42" y="7"/>
                  <a:pt x="41" y="8"/>
                  <a:pt x="40" y="8"/>
                </a:cubicBezTo>
                <a:cubicBezTo>
                  <a:pt x="39" y="8"/>
                  <a:pt x="38" y="7"/>
                  <a:pt x="38" y="6"/>
                </a:cubicBezTo>
                <a:cubicBezTo>
                  <a:pt x="38" y="5"/>
                  <a:pt x="39" y="5"/>
                  <a:pt x="40" y="5"/>
                </a:cubicBezTo>
                <a:close/>
                <a:moveTo>
                  <a:pt x="17" y="5"/>
                </a:moveTo>
                <a:cubicBezTo>
                  <a:pt x="34" y="5"/>
                  <a:pt x="34" y="5"/>
                  <a:pt x="34" y="5"/>
                </a:cubicBezTo>
                <a:cubicBezTo>
                  <a:pt x="34" y="7"/>
                  <a:pt x="34" y="7"/>
                  <a:pt x="34" y="7"/>
                </a:cubicBezTo>
                <a:cubicBezTo>
                  <a:pt x="17" y="7"/>
                  <a:pt x="17" y="7"/>
                  <a:pt x="17" y="7"/>
                </a:cubicBezTo>
                <a:lnTo>
                  <a:pt x="17" y="5"/>
                </a:lnTo>
                <a:close/>
                <a:moveTo>
                  <a:pt x="26" y="83"/>
                </a:moveTo>
                <a:cubicBezTo>
                  <a:pt x="23" y="83"/>
                  <a:pt x="21" y="81"/>
                  <a:pt x="21" y="79"/>
                </a:cubicBezTo>
                <a:cubicBezTo>
                  <a:pt x="21" y="77"/>
                  <a:pt x="23" y="75"/>
                  <a:pt x="26" y="75"/>
                </a:cubicBezTo>
                <a:cubicBezTo>
                  <a:pt x="28" y="75"/>
                  <a:pt x="30" y="77"/>
                  <a:pt x="30" y="79"/>
                </a:cubicBezTo>
                <a:cubicBezTo>
                  <a:pt x="30" y="81"/>
                  <a:pt x="28" y="83"/>
                  <a:pt x="26" y="83"/>
                </a:cubicBezTo>
                <a:close/>
                <a:moveTo>
                  <a:pt x="46" y="69"/>
                </a:moveTo>
                <a:cubicBezTo>
                  <a:pt x="5" y="69"/>
                  <a:pt x="5" y="69"/>
                  <a:pt x="5" y="69"/>
                </a:cubicBezTo>
                <a:cubicBezTo>
                  <a:pt x="5" y="11"/>
                  <a:pt x="5" y="11"/>
                  <a:pt x="5" y="11"/>
                </a:cubicBezTo>
                <a:cubicBezTo>
                  <a:pt x="46" y="11"/>
                  <a:pt x="46" y="11"/>
                  <a:pt x="46" y="11"/>
                </a:cubicBezTo>
                <a:lnTo>
                  <a:pt x="46" y="69"/>
                </a:lnTo>
                <a:close/>
              </a:path>
            </a:pathLst>
          </a:custGeom>
          <a:solidFill>
            <a:srgbClr val="FE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26" name="MH_Other_21"/>
          <p:cNvSpPr>
            <a:spLocks noChangeArrowheads="1"/>
          </p:cNvSpPr>
          <p:nvPr/>
        </p:nvSpPr>
        <p:spPr bwMode="auto">
          <a:xfrm>
            <a:off x="7094538" y="2617788"/>
            <a:ext cx="122237" cy="100012"/>
          </a:xfrm>
          <a:custGeom>
            <a:avLst/>
            <a:gdLst>
              <a:gd name="T0" fmla="*/ 298838887 w 40"/>
              <a:gd name="T1" fmla="*/ 303102989 h 33"/>
              <a:gd name="T2" fmla="*/ 373547057 w 40"/>
              <a:gd name="T3" fmla="*/ 303102989 h 33"/>
              <a:gd name="T4" fmla="*/ 373547057 w 40"/>
              <a:gd name="T5" fmla="*/ 73478503 h 33"/>
              <a:gd name="T6" fmla="*/ 373547057 w 40"/>
              <a:gd name="T7" fmla="*/ 0 h 33"/>
              <a:gd name="T8" fmla="*/ 298838887 w 40"/>
              <a:gd name="T9" fmla="*/ 0 h 33"/>
              <a:gd name="T10" fmla="*/ 0 w 40"/>
              <a:gd name="T11" fmla="*/ 0 h 33"/>
              <a:gd name="T12" fmla="*/ 0 w 40"/>
              <a:gd name="T13" fmla="*/ 73478503 h 33"/>
              <a:gd name="T14" fmla="*/ 298838887 w 40"/>
              <a:gd name="T15" fmla="*/ 73478503 h 33"/>
              <a:gd name="T16" fmla="*/ 298838887 w 40"/>
              <a:gd name="T17" fmla="*/ 303102989 h 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33"/>
              <a:gd name="T29" fmla="*/ 40 w 40"/>
              <a:gd name="T30" fmla="*/ 33 h 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33">
                <a:moveTo>
                  <a:pt x="32" y="33"/>
                </a:moveTo>
                <a:lnTo>
                  <a:pt x="40" y="33"/>
                </a:lnTo>
                <a:lnTo>
                  <a:pt x="40" y="8"/>
                </a:lnTo>
                <a:lnTo>
                  <a:pt x="40" y="0"/>
                </a:lnTo>
                <a:lnTo>
                  <a:pt x="32" y="0"/>
                </a:lnTo>
                <a:lnTo>
                  <a:pt x="0" y="0"/>
                </a:lnTo>
                <a:lnTo>
                  <a:pt x="0" y="8"/>
                </a:lnTo>
                <a:lnTo>
                  <a:pt x="32" y="8"/>
                </a:lnTo>
                <a:lnTo>
                  <a:pt x="32" y="33"/>
                </a:lnTo>
                <a:close/>
              </a:path>
            </a:pathLst>
          </a:custGeom>
          <a:solidFill>
            <a:srgbClr val="FE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27" name="MH_Other_22"/>
          <p:cNvSpPr>
            <a:spLocks noChangeArrowheads="1"/>
          </p:cNvSpPr>
          <p:nvPr/>
        </p:nvSpPr>
        <p:spPr bwMode="auto">
          <a:xfrm>
            <a:off x="6985000" y="2986088"/>
            <a:ext cx="100013" cy="100012"/>
          </a:xfrm>
          <a:custGeom>
            <a:avLst/>
            <a:gdLst>
              <a:gd name="T0" fmla="*/ 73482268 w 33"/>
              <a:gd name="T1" fmla="*/ 0 h 33"/>
              <a:gd name="T2" fmla="*/ 0 w 33"/>
              <a:gd name="T3" fmla="*/ 0 h 33"/>
              <a:gd name="T4" fmla="*/ 0 w 33"/>
              <a:gd name="T5" fmla="*/ 229624510 h 33"/>
              <a:gd name="T6" fmla="*/ 0 w 33"/>
              <a:gd name="T7" fmla="*/ 303102989 h 33"/>
              <a:gd name="T8" fmla="*/ 73482268 w 33"/>
              <a:gd name="T9" fmla="*/ 303102989 h 33"/>
              <a:gd name="T10" fmla="*/ 303109051 w 33"/>
              <a:gd name="T11" fmla="*/ 303102989 h 33"/>
              <a:gd name="T12" fmla="*/ 303109051 w 33"/>
              <a:gd name="T13" fmla="*/ 229624510 h 33"/>
              <a:gd name="T14" fmla="*/ 73482268 w 33"/>
              <a:gd name="T15" fmla="*/ 229624510 h 33"/>
              <a:gd name="T16" fmla="*/ 73482268 w 33"/>
              <a:gd name="T17" fmla="*/ 0 h 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3"/>
              <a:gd name="T28" fmla="*/ 0 h 33"/>
              <a:gd name="T29" fmla="*/ 33 w 33"/>
              <a:gd name="T30" fmla="*/ 33 h 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3" h="33">
                <a:moveTo>
                  <a:pt x="8" y="0"/>
                </a:moveTo>
                <a:lnTo>
                  <a:pt x="0" y="0"/>
                </a:lnTo>
                <a:lnTo>
                  <a:pt x="0" y="25"/>
                </a:lnTo>
                <a:lnTo>
                  <a:pt x="0" y="33"/>
                </a:lnTo>
                <a:lnTo>
                  <a:pt x="8" y="33"/>
                </a:lnTo>
                <a:lnTo>
                  <a:pt x="33" y="33"/>
                </a:lnTo>
                <a:lnTo>
                  <a:pt x="33" y="25"/>
                </a:lnTo>
                <a:lnTo>
                  <a:pt x="8" y="25"/>
                </a:lnTo>
                <a:lnTo>
                  <a:pt x="8" y="0"/>
                </a:lnTo>
                <a:close/>
              </a:path>
            </a:pathLst>
          </a:custGeom>
          <a:solidFill>
            <a:srgbClr val="FE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28" name="MH_SubTitle_1"/>
          <p:cNvSpPr>
            <a:spLocks noChangeArrowheads="1"/>
          </p:cNvSpPr>
          <p:nvPr/>
        </p:nvSpPr>
        <p:spPr bwMode="auto">
          <a:xfrm>
            <a:off x="1401763" y="2533650"/>
            <a:ext cx="30337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极简主义设计，极致简约风潮流所向，通用设计，完美兼容。</a:t>
            </a:r>
            <a:endParaRPr lang="zh-CN" altLang="en-US" sz="1600">
              <a:latin typeface="Calibri" pitchFamily="34" charset="0"/>
            </a:endParaRPr>
          </a:p>
        </p:txBody>
      </p:sp>
      <p:sp>
        <p:nvSpPr>
          <p:cNvPr id="21529" name="MH_SubTitle_2"/>
          <p:cNvSpPr>
            <a:spLocks noChangeArrowheads="1"/>
          </p:cNvSpPr>
          <p:nvPr/>
        </p:nvSpPr>
        <p:spPr bwMode="auto">
          <a:xfrm>
            <a:off x="984250" y="3494088"/>
            <a:ext cx="30670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极简主义设计，极致简约风潮流所向，通用设计，完美兼容。</a:t>
            </a:r>
            <a:endParaRPr lang="zh-CN" altLang="en-US" sz="1600">
              <a:latin typeface="Calibri" pitchFamily="34" charset="0"/>
            </a:endParaRPr>
          </a:p>
        </p:txBody>
      </p:sp>
      <p:sp>
        <p:nvSpPr>
          <p:cNvPr id="21530" name="MH_SubTitle_3"/>
          <p:cNvSpPr>
            <a:spLocks noChangeArrowheads="1"/>
          </p:cNvSpPr>
          <p:nvPr/>
        </p:nvSpPr>
        <p:spPr bwMode="auto">
          <a:xfrm>
            <a:off x="1401763" y="4489450"/>
            <a:ext cx="30337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极简主义设计，极致简约风潮流所向，通用设计，完美兼容。</a:t>
            </a:r>
            <a:endParaRPr lang="zh-CN" altLang="en-US" sz="1600">
              <a:latin typeface="Calibri" pitchFamily="34" charset="0"/>
            </a:endParaRPr>
          </a:p>
        </p:txBody>
      </p:sp>
      <p:sp>
        <p:nvSpPr>
          <p:cNvPr id="21531" name="MH_SubTitle_4"/>
          <p:cNvSpPr>
            <a:spLocks noChangeArrowheads="1"/>
          </p:cNvSpPr>
          <p:nvPr/>
        </p:nvSpPr>
        <p:spPr bwMode="auto">
          <a:xfrm>
            <a:off x="7770813" y="2533650"/>
            <a:ext cx="30527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极简主义设计，极致简约风潮流所向，通用设计，完美兼容。</a:t>
            </a:r>
            <a:endParaRPr lang="zh-CN" altLang="en-US" sz="1600">
              <a:latin typeface="Calibri" pitchFamily="34" charset="0"/>
            </a:endParaRPr>
          </a:p>
        </p:txBody>
      </p:sp>
      <p:sp>
        <p:nvSpPr>
          <p:cNvPr id="21532" name="MH_SubTitle_5"/>
          <p:cNvSpPr>
            <a:spLocks noChangeArrowheads="1"/>
          </p:cNvSpPr>
          <p:nvPr/>
        </p:nvSpPr>
        <p:spPr bwMode="auto">
          <a:xfrm>
            <a:off x="8110538" y="3494088"/>
            <a:ext cx="32099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极简主义设计，极致简约风潮流所向，通用设计，完美兼容。</a:t>
            </a:r>
            <a:endParaRPr lang="zh-CN" altLang="en-US" sz="1600">
              <a:latin typeface="Calibri" pitchFamily="34" charset="0"/>
            </a:endParaRPr>
          </a:p>
        </p:txBody>
      </p:sp>
      <p:sp>
        <p:nvSpPr>
          <p:cNvPr id="21533" name="MH_SubTitle_6"/>
          <p:cNvSpPr>
            <a:spLocks noChangeArrowheads="1"/>
          </p:cNvSpPr>
          <p:nvPr/>
        </p:nvSpPr>
        <p:spPr bwMode="auto">
          <a:xfrm>
            <a:off x="7770813" y="4489450"/>
            <a:ext cx="30527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极简主义设计，极致简约风潮流所向，通用设计，完美兼容。</a:t>
            </a:r>
            <a:endParaRPr lang="zh-CN" altLang="en-US" sz="1600">
              <a:latin typeface="Calibri" pitchFamily="34" charset="0"/>
            </a:endParaRPr>
          </a:p>
        </p:txBody>
      </p:sp>
      <p:sp>
        <p:nvSpPr>
          <p:cNvPr id="21534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ts val="1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21535" name="组合 40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21536" name="文本框 41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</a:t>
              </a:r>
              <a:endPara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1537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32 w 36"/>
                <a:gd name="T1" fmla="*/ 417076232 h 36"/>
                <a:gd name="T2" fmla="*/ 100675797 w 36"/>
                <a:gd name="T3" fmla="*/ 417076232 h 36"/>
                <a:gd name="T4" fmla="*/ 100675797 w 36"/>
                <a:gd name="T5" fmla="*/ 100675797 h 36"/>
                <a:gd name="T6" fmla="*/ 417076232 w 36"/>
                <a:gd name="T7" fmla="*/ 100675797 h 36"/>
                <a:gd name="T8" fmla="*/ 417076232 w 36"/>
                <a:gd name="T9" fmla="*/ 41707623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8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1539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1540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6161 w 184"/>
                <a:gd name="T1" fmla="*/ 0 h 303"/>
                <a:gd name="T2" fmla="*/ 2147483647 w 184"/>
                <a:gd name="T3" fmla="*/ 1698088635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1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4734 w 256"/>
                <a:gd name="T3" fmla="*/ 2147483647 h 256"/>
                <a:gd name="T4" fmla="*/ 0 w 256"/>
                <a:gd name="T5" fmla="*/ 1825544596 h 256"/>
                <a:gd name="T6" fmla="*/ 1831544734 w 256"/>
                <a:gd name="T7" fmla="*/ 0 h 256"/>
                <a:gd name="T8" fmla="*/ 2147483647 w 256"/>
                <a:gd name="T9" fmla="*/ 1825544596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7AE531A8-772F-47D6-B140-518F42D6155C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IOS风格-15"/>
</p:tagLst>
</file>

<file path=ppt/theme/theme1.xml><?xml version="1.0" encoding="utf-8"?>
<a:theme xmlns:a="http://schemas.openxmlformats.org/drawingml/2006/main" name="1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Pages>0</Pages>
  <Words>1252</Words>
  <Characters>0</Characters>
  <DocSecurity>0</DocSecurity>
  <PresentationFormat>自定义</PresentationFormat>
  <Lines>0</Lines>
  <Paragraphs>235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0" baseType="lpstr">
      <vt:lpstr>Arial</vt:lpstr>
      <vt:lpstr>宋体</vt:lpstr>
      <vt:lpstr>Calibri Light</vt:lpstr>
      <vt:lpstr>Calibri</vt:lpstr>
      <vt:lpstr>微软雅黑</vt:lpstr>
      <vt:lpstr>Kozuka Gothic Pr6N B</vt:lpstr>
      <vt:lpstr>1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2015-08-25T06:05:00Z</dcterms:created>
  <dcterms:modified xsi:type="dcterms:W3CDTF">2018-03-18T06:39:43Z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