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78" r:id="rId10"/>
    <p:sldId id="264" r:id="rId11"/>
    <p:sldId id="265" r:id="rId12"/>
    <p:sldId id="266" r:id="rId13"/>
    <p:sldId id="267" r:id="rId14"/>
    <p:sldId id="268" r:id="rId15"/>
    <p:sldId id="269" r:id="rId16"/>
    <p:sldId id="279" r:id="rId17"/>
    <p:sldId id="270" r:id="rId18"/>
    <p:sldId id="271" r:id="rId19"/>
    <p:sldId id="272" r:id="rId20"/>
    <p:sldId id="273" r:id="rId21"/>
    <p:sldId id="280" r:id="rId22"/>
    <p:sldId id="274" r:id="rId23"/>
    <p:sldId id="275" r:id="rId24"/>
    <p:sldId id="276" r:id="rId25"/>
    <p:sldId id="277"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6" d="100"/>
          <a:sy n="106" d="100"/>
        </p:scale>
        <p:origin x="126"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380088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4269875705"/>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2296910745"/>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59509886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85768128"/>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椭圆 2"/>
          <p:cNvSpPr/>
          <p:nvPr userDrawn="1"/>
        </p:nvSpPr>
        <p:spPr>
          <a:xfrm>
            <a:off x="334333" y="157552"/>
            <a:ext cx="775898" cy="77589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544317" y="360835"/>
            <a:ext cx="2339102" cy="461665"/>
          </a:xfrm>
          <a:prstGeom prst="rect">
            <a:avLst/>
          </a:prstGeom>
        </p:spPr>
        <p:txBody>
          <a:bodyPr wrap="none">
            <a:spAutoFit/>
          </a:bodyPr>
          <a:lstStyle/>
          <a:p>
            <a:r>
              <a:rPr lang="zh-CN" altLang="en-US" sz="2400" dirty="0">
                <a:solidFill>
                  <a:schemeClr val="tx2">
                    <a:lumMod val="20000"/>
                    <a:lumOff val="80000"/>
                  </a:schemeClr>
                </a:solidFill>
              </a:rPr>
              <a:t>请输入你的题目</a:t>
            </a:r>
          </a:p>
        </p:txBody>
      </p:sp>
    </p:spTree>
    <p:extLst>
      <p:ext uri="{BB962C8B-B14F-4D97-AF65-F5344CB8AC3E}">
        <p14:creationId xmlns:p14="http://schemas.microsoft.com/office/powerpoint/2010/main" val="1471174105"/>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1395836689"/>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85771216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85000923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233570676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368818038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0D98580-E990-4AE9-B9D2-FA64343D4666}" type="datetimeFigureOut">
              <a:rPr lang="zh-CN" altLang="en-US" smtClean="0"/>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319762746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D98580-E990-4AE9-B9D2-FA64343D4666}" type="datetimeFigureOut">
              <a:rPr lang="zh-CN" altLang="en-US" smtClean="0"/>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53E51E-A6FE-4AC9-8B85-9D51169095B8}" type="slidenum">
              <a:rPr lang="zh-CN" altLang="en-US" smtClean="0"/>
              <a:t>‹#›</a:t>
            </a:fld>
            <a:endParaRPr lang="zh-CN" altLang="en-US"/>
          </a:p>
        </p:txBody>
      </p:sp>
    </p:spTree>
    <p:extLst>
      <p:ext uri="{BB962C8B-B14F-4D97-AF65-F5344CB8AC3E}">
        <p14:creationId xmlns:p14="http://schemas.microsoft.com/office/powerpoint/2010/main" val="2108914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607266" y="847288"/>
            <a:ext cx="5100507" cy="5100507"/>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59666" y="4739780"/>
            <a:ext cx="1360415" cy="136041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165285" y="2643931"/>
            <a:ext cx="2530678" cy="253067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4934" y="2136397"/>
            <a:ext cx="1314274" cy="1314274"/>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947334" y="3145871"/>
            <a:ext cx="457199" cy="457199"/>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391638" y="1909724"/>
            <a:ext cx="3491216" cy="2677656"/>
          </a:xfrm>
          <a:prstGeom prst="rect">
            <a:avLst/>
          </a:prstGeom>
          <a:noFill/>
        </p:spPr>
        <p:txBody>
          <a:bodyPr wrap="square" rtlCol="0">
            <a:spAutoFit/>
          </a:bodyPr>
          <a:lstStyle/>
          <a:p>
            <a:pPr algn="ctr"/>
            <a:r>
              <a:rPr lang="zh-CN" altLang="en-US" sz="6000" dirty="0">
                <a:solidFill>
                  <a:schemeClr val="tx2">
                    <a:lumMod val="20000"/>
                    <a:lumOff val="80000"/>
                  </a:schemeClr>
                </a:solidFill>
                <a:latin typeface="微软雅黑" panose="020B0503020204020204" pitchFamily="34" charset="-122"/>
                <a:ea typeface="微软雅黑" panose="020B0503020204020204" pitchFamily="34" charset="-122"/>
              </a:rPr>
              <a:t>动态背景</a:t>
            </a:r>
            <a:endParaRPr lang="en-US" altLang="zh-CN" sz="6000" dirty="0">
              <a:solidFill>
                <a:schemeClr val="tx2">
                  <a:lumMod val="20000"/>
                  <a:lumOff val="80000"/>
                </a:schemeClr>
              </a:solidFill>
              <a:latin typeface="微软雅黑" panose="020B0503020204020204" pitchFamily="34" charset="-122"/>
              <a:ea typeface="微软雅黑" panose="020B0503020204020204" pitchFamily="34" charset="-122"/>
            </a:endParaRPr>
          </a:p>
          <a:p>
            <a:pPr algn="ctr"/>
            <a:r>
              <a:rPr lang="zh-CN" altLang="en-US" sz="5400" dirty="0">
                <a:solidFill>
                  <a:schemeClr val="tx2">
                    <a:lumMod val="20000"/>
                    <a:lumOff val="80000"/>
                  </a:schemeClr>
                </a:solidFill>
                <a:latin typeface="微软雅黑" panose="020B0503020204020204" pitchFamily="34" charset="-122"/>
                <a:ea typeface="微软雅黑" panose="020B0503020204020204" pitchFamily="34" charset="-122"/>
              </a:rPr>
              <a:t>美丽星空</a:t>
            </a:r>
            <a:endParaRPr lang="en-US" altLang="zh-CN" sz="5400" dirty="0">
              <a:solidFill>
                <a:schemeClr val="tx2">
                  <a:lumMod val="20000"/>
                  <a:lumOff val="80000"/>
                </a:schemeClr>
              </a:solidFill>
              <a:latin typeface="微软雅黑" panose="020B0503020204020204" pitchFamily="34" charset="-122"/>
              <a:ea typeface="微软雅黑" panose="020B0503020204020204" pitchFamily="34" charset="-122"/>
            </a:endParaRPr>
          </a:p>
          <a:p>
            <a:pPr algn="ctr"/>
            <a:r>
              <a:rPr lang="en-US" altLang="zh-CN" sz="4800" dirty="0">
                <a:solidFill>
                  <a:schemeClr val="tx2">
                    <a:lumMod val="20000"/>
                    <a:lumOff val="80000"/>
                  </a:schemeClr>
                </a:solidFill>
                <a:latin typeface="微软雅黑" panose="020B0503020204020204" pitchFamily="34" charset="-122"/>
                <a:ea typeface="微软雅黑" panose="020B0503020204020204" pitchFamily="34" charset="-122"/>
              </a:rPr>
              <a:t>PPT</a:t>
            </a:r>
            <a:r>
              <a:rPr lang="zh-CN" altLang="en-US" sz="4800" dirty="0">
                <a:solidFill>
                  <a:schemeClr val="tx2">
                    <a:lumMod val="20000"/>
                    <a:lumOff val="80000"/>
                  </a:schemeClr>
                </a:solidFill>
                <a:latin typeface="微软雅黑" panose="020B0503020204020204" pitchFamily="34" charset="-122"/>
                <a:ea typeface="微软雅黑" panose="020B0503020204020204" pitchFamily="34" charset="-122"/>
              </a:rPr>
              <a:t>模板</a:t>
            </a:r>
          </a:p>
        </p:txBody>
      </p:sp>
      <p:pic>
        <p:nvPicPr>
          <p:cNvPr id="15" name="July - Spring Su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048999" y="-552450"/>
            <a:ext cx="409575" cy="409575"/>
          </a:xfrm>
          <a:prstGeom prst="rect">
            <a:avLst/>
          </a:prstGeom>
        </p:spPr>
      </p:pic>
    </p:spTree>
    <p:extLst>
      <p:ext uri="{BB962C8B-B14F-4D97-AF65-F5344CB8AC3E}">
        <p14:creationId xmlns:p14="http://schemas.microsoft.com/office/powerpoint/2010/main" val="2988825571"/>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par>
                                <p:cTn id="15" presetID="31" presetClass="entr" presetSubtype="0" fill="hold" grpId="0" nodeType="withEffect">
                                  <p:stCondLst>
                                    <p:cond delay="2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par>
                                <p:cTn id="27" presetID="31" presetClass="entr" presetSubtype="0" fill="hold" grpId="0" nodeType="withEffect">
                                  <p:stCondLst>
                                    <p:cond delay="70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90"/>
                                          </p:val>
                                        </p:tav>
                                        <p:tav tm="100000">
                                          <p:val>
                                            <p:fltVal val="0"/>
                                          </p:val>
                                        </p:tav>
                                      </p:tavLst>
                                    </p:anim>
                                    <p:animEffect transition="in" filter="fade">
                                      <p:cBhvr>
                                        <p:cTn id="32" dur="1000"/>
                                        <p:tgtEl>
                                          <p:spTgt spid="9"/>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par>
                                <p:cTn id="39" presetID="8" presetClass="emph" presetSubtype="0" fill="hold" grpId="1" nodeType="withEffect">
                                  <p:stCondLst>
                                    <p:cond delay="0"/>
                                  </p:stCondLst>
                                  <p:childTnLst>
                                    <p:animRot by="21600000">
                                      <p:cBhvr>
                                        <p:cTn id="40" dur="2000" fill="hold"/>
                                        <p:tgtEl>
                                          <p:spTgt spid="6"/>
                                        </p:tgtEl>
                                        <p:attrNameLst>
                                          <p:attrName>r</p:attrName>
                                        </p:attrNameLst>
                                      </p:cBhvr>
                                    </p:animRot>
                                  </p:childTnLst>
                                </p:cTn>
                              </p:par>
                              <p:par>
                                <p:cTn id="41" presetID="8" presetClass="emph" presetSubtype="0" fill="hold" grpId="1" nodeType="withEffect">
                                  <p:stCondLst>
                                    <p:cond delay="200"/>
                                  </p:stCondLst>
                                  <p:childTnLst>
                                    <p:animRot by="21600000">
                                      <p:cBhvr>
                                        <p:cTn id="42" dur="2000" fill="hold"/>
                                        <p:tgtEl>
                                          <p:spTgt spid="11"/>
                                        </p:tgtEl>
                                        <p:attrNameLst>
                                          <p:attrName>r</p:attrName>
                                        </p:attrNameLst>
                                      </p:cBhvr>
                                    </p:animRot>
                                  </p:childTnLst>
                                </p:cTn>
                              </p:par>
                              <p:par>
                                <p:cTn id="43" presetID="8" presetClass="emph" presetSubtype="0" fill="hold" grpId="1" nodeType="withEffect">
                                  <p:stCondLst>
                                    <p:cond delay="0"/>
                                  </p:stCondLst>
                                  <p:childTnLst>
                                    <p:animRot by="21600000">
                                      <p:cBhvr>
                                        <p:cTn id="44" dur="2000" fill="hold"/>
                                        <p:tgtEl>
                                          <p:spTgt spid="12"/>
                                        </p:tgtEl>
                                        <p:attrNameLst>
                                          <p:attrName>r</p:attrName>
                                        </p:attrNameLst>
                                      </p:cBhvr>
                                    </p:animRot>
                                  </p:childTnLst>
                                </p:cTn>
                              </p:par>
                              <p:par>
                                <p:cTn id="45" presetID="8" presetClass="emph" presetSubtype="0" fill="hold" grpId="1" nodeType="withEffect">
                                  <p:stCondLst>
                                    <p:cond delay="700"/>
                                  </p:stCondLst>
                                  <p:childTnLst>
                                    <p:animRot by="21600000">
                                      <p:cBhvr>
                                        <p:cTn id="46" dur="2000" fill="hold"/>
                                        <p:tgtEl>
                                          <p:spTgt spid="9"/>
                                        </p:tgtEl>
                                        <p:attrNameLst>
                                          <p:attrName>r</p:attrName>
                                        </p:attrNameLst>
                                      </p:cBhvr>
                                    </p:animRot>
                                  </p:childTnLst>
                                </p:cTn>
                              </p:par>
                              <p:par>
                                <p:cTn id="47" presetID="8" presetClass="emph" presetSubtype="0" fill="hold" grpId="1" nodeType="withEffect">
                                  <p:stCondLst>
                                    <p:cond delay="500"/>
                                  </p:stCondLst>
                                  <p:childTnLst>
                                    <p:animRot by="21600000">
                                      <p:cBhvr>
                                        <p:cTn id="48" dur="2000" fill="hold"/>
                                        <p:tgtEl>
                                          <p:spTgt spid="10"/>
                                        </p:tgtEl>
                                        <p:attrNameLst>
                                          <p:attrName>r</p:attrName>
                                        </p:attrNameLst>
                                      </p:cBhvr>
                                    </p:animRot>
                                  </p:childTnLst>
                                </p:cTn>
                              </p:par>
                              <p:par>
                                <p:cTn id="49" presetID="41" presetClass="entr" presetSubtype="0" fill="hold" grpId="0" nodeType="withEffect">
                                  <p:stCondLst>
                                    <p:cond delay="500"/>
                                  </p:stCondLst>
                                  <p:iterate type="lt">
                                    <p:tmPct val="10000"/>
                                  </p:iterate>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2" dur="1000" fill="hold"/>
                                        <p:tgtEl>
                                          <p:spTgt spid="13"/>
                                        </p:tgtEl>
                                        <p:attrNameLst>
                                          <p:attrName>ppt_y</p:attrName>
                                        </p:attrNameLst>
                                      </p:cBhvr>
                                      <p:tavLst>
                                        <p:tav tm="0">
                                          <p:val>
                                            <p:strVal val="#ppt_y"/>
                                          </p:val>
                                        </p:tav>
                                        <p:tav tm="100000">
                                          <p:val>
                                            <p:strVal val="#ppt_y"/>
                                          </p:val>
                                        </p:tav>
                                      </p:tavLst>
                                    </p:anim>
                                    <p:anim calcmode="lin" valueType="num">
                                      <p:cBhvr>
                                        <p:cTn id="53" dur="10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4" dur="10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5" dur="10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15"/>
                </p:tgtEl>
              </p:cMediaNode>
            </p:audio>
          </p:childTnLst>
        </p:cTn>
      </p:par>
    </p:tnLst>
    <p:bldLst>
      <p:bldP spid="6" grpId="0" animBg="1"/>
      <p:bldP spid="6" grpId="1" animBg="1"/>
      <p:bldP spid="9" grpId="0" animBg="1"/>
      <p:bldP spid="9" grpId="1" animBg="1"/>
      <p:bldP spid="10" grpId="0" animBg="1"/>
      <p:bldP spid="10" grpId="1" animBg="1"/>
      <p:bldP spid="11" grpId="0" animBg="1"/>
      <p:bldP spid="11" grpId="1" animBg="1"/>
      <p:bldP spid="12" grpId="0" animBg="1"/>
      <p:bldP spid="12" grpId="1"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7"/>
          <p:cNvSpPr/>
          <p:nvPr/>
        </p:nvSpPr>
        <p:spPr>
          <a:xfrm>
            <a:off x="1572454" y="2139331"/>
            <a:ext cx="6037263"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lIns="91413" tIns="45706" rIns="91413" bIns="45706" anchor="ctr"/>
          <a:lstStyle/>
          <a:p>
            <a:pPr algn="ctr">
              <a:defRPr/>
            </a:pPr>
            <a:endParaRPr lang="en-US" sz="1800" dirty="0"/>
          </a:p>
        </p:txBody>
      </p:sp>
      <p:grpSp>
        <p:nvGrpSpPr>
          <p:cNvPr id="37" name="组合 36"/>
          <p:cNvGrpSpPr/>
          <p:nvPr/>
        </p:nvGrpSpPr>
        <p:grpSpPr>
          <a:xfrm>
            <a:off x="7625839" y="2558834"/>
            <a:ext cx="849673" cy="635285"/>
            <a:chOff x="6054436" y="2405136"/>
            <a:chExt cx="849821" cy="635481"/>
          </a:xfrm>
          <a:solidFill>
            <a:schemeClr val="bg1"/>
          </a:solidFill>
          <a:effectLst>
            <a:outerShdw blurRad="50800" dist="38100" dir="5400000" algn="t" rotWithShape="0">
              <a:prstClr val="black">
                <a:alpha val="40000"/>
              </a:prstClr>
            </a:outerShdw>
          </a:effectLst>
        </p:grpSpPr>
        <p:sp>
          <p:nvSpPr>
            <p:cNvPr id="38"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39"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40"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800" dirty="0"/>
            </a:p>
          </p:txBody>
        </p:sp>
        <p:sp>
          <p:nvSpPr>
            <p:cNvPr id="41"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42"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grpFill/>
            <a:ln>
              <a:noFill/>
            </a:ln>
          </p:spPr>
          <p:txBody>
            <a:bodyPr/>
            <a:lstStyle/>
            <a:p>
              <a:pPr>
                <a:defRPr/>
              </a:pPr>
              <a:endParaRPr lang="en-US" sz="1800" dirty="0"/>
            </a:p>
          </p:txBody>
        </p:sp>
        <p:sp>
          <p:nvSpPr>
            <p:cNvPr id="43"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grpFill/>
            <a:ln>
              <a:noFill/>
            </a:ln>
          </p:spPr>
          <p:txBody>
            <a:bodyPr/>
            <a:lstStyle/>
            <a:p>
              <a:pPr>
                <a:defRPr/>
              </a:pPr>
              <a:endParaRPr lang="en-US" sz="1800" dirty="0"/>
            </a:p>
          </p:txBody>
        </p:sp>
        <p:sp>
          <p:nvSpPr>
            <p:cNvPr id="44" name="Oval 113"/>
            <p:cNvSpPr>
              <a:spLocks noChangeArrowheads="1"/>
            </p:cNvSpPr>
            <p:nvPr/>
          </p:nvSpPr>
          <p:spPr bwMode="auto">
            <a:xfrm rot="2700000">
              <a:off x="6568043" y="2481147"/>
              <a:ext cx="117123" cy="114085"/>
            </a:xfrm>
            <a:prstGeom prst="ellipse">
              <a:avLst/>
            </a:prstGeom>
            <a:grpFill/>
            <a:ln>
              <a:noFill/>
            </a:ln>
          </p:spPr>
          <p:txBody>
            <a:bodyPr/>
            <a:lstStyle/>
            <a:p>
              <a:pPr>
                <a:defRPr/>
              </a:pPr>
              <a:endParaRPr lang="en-US" sz="1800" dirty="0"/>
            </a:p>
          </p:txBody>
        </p:sp>
        <p:sp>
          <p:nvSpPr>
            <p:cNvPr id="45" name="Oval 116"/>
            <p:cNvSpPr>
              <a:spLocks noChangeArrowheads="1"/>
            </p:cNvSpPr>
            <p:nvPr/>
          </p:nvSpPr>
          <p:spPr bwMode="auto">
            <a:xfrm rot="2700000">
              <a:off x="6500229" y="2593093"/>
              <a:ext cx="70303" cy="72640"/>
            </a:xfrm>
            <a:prstGeom prst="ellipse">
              <a:avLst/>
            </a:prstGeom>
            <a:grpFill/>
            <a:ln>
              <a:noFill/>
            </a:ln>
          </p:spPr>
          <p:txBody>
            <a:bodyPr/>
            <a:lstStyle/>
            <a:p>
              <a:pPr>
                <a:defRPr/>
              </a:pPr>
              <a:endParaRPr lang="en-US" sz="1800" dirty="0"/>
            </a:p>
          </p:txBody>
        </p:sp>
        <p:sp>
          <p:nvSpPr>
            <p:cNvPr id="46" name="Oval 119"/>
            <p:cNvSpPr>
              <a:spLocks noChangeArrowheads="1"/>
            </p:cNvSpPr>
            <p:nvPr/>
          </p:nvSpPr>
          <p:spPr bwMode="auto">
            <a:xfrm rot="2700000">
              <a:off x="6447912" y="2674106"/>
              <a:ext cx="43239" cy="42313"/>
            </a:xfrm>
            <a:prstGeom prst="ellipse">
              <a:avLst/>
            </a:prstGeom>
            <a:grpFill/>
            <a:ln>
              <a:noFill/>
            </a:ln>
          </p:spPr>
          <p:txBody>
            <a:bodyPr/>
            <a:lstStyle/>
            <a:p>
              <a:pPr>
                <a:defRPr/>
              </a:pPr>
              <a:endParaRPr lang="en-US" sz="1800" dirty="0"/>
            </a:p>
          </p:txBody>
        </p:sp>
        <p:sp>
          <p:nvSpPr>
            <p:cNvPr id="47" name="Rectangle 27"/>
            <p:cNvSpPr/>
            <p:nvPr/>
          </p:nvSpPr>
          <p:spPr>
            <a:xfrm rot="2700000">
              <a:off x="6301683" y="2797997"/>
              <a:ext cx="71523" cy="43830"/>
            </a:xfrm>
            <a:prstGeom prst="rect">
              <a:avLst/>
            </a:prstGeom>
            <a:grp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sz="1800" dirty="0"/>
            </a:p>
          </p:txBody>
        </p:sp>
      </p:grpSp>
      <p:sp>
        <p:nvSpPr>
          <p:cNvPr id="48" name="TextBox 40"/>
          <p:cNvSpPr txBox="1"/>
          <p:nvPr/>
        </p:nvSpPr>
        <p:spPr>
          <a:xfrm>
            <a:off x="1801054" y="3337893"/>
            <a:ext cx="1916113"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49" name="TextBox 41"/>
          <p:cNvSpPr txBox="1"/>
          <p:nvPr/>
        </p:nvSpPr>
        <p:spPr>
          <a:xfrm>
            <a:off x="3693353" y="3693493"/>
            <a:ext cx="1914525"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50" name="TextBox 42"/>
          <p:cNvSpPr txBox="1"/>
          <p:nvPr/>
        </p:nvSpPr>
        <p:spPr>
          <a:xfrm>
            <a:off x="5517391" y="4249117"/>
            <a:ext cx="1916112"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43"/>
          <p:cNvSpPr txBox="1"/>
          <p:nvPr/>
        </p:nvSpPr>
        <p:spPr>
          <a:xfrm>
            <a:off x="8190741" y="3674443"/>
            <a:ext cx="1916112" cy="609396"/>
          </a:xfrm>
          <a:prstGeom prst="rect">
            <a:avLst/>
          </a:prstGeom>
          <a:noFill/>
        </p:spPr>
        <p:txBody>
          <a:bodyPr lIns="68577" tIns="34289" rIns="68577" bIns="34289">
            <a:spAutoFit/>
          </a:bodyPr>
          <a:lstStyle/>
          <a:p>
            <a:pPr defTabSz="914103">
              <a:lnSpc>
                <a:spcPct val="130000"/>
              </a:lnSpc>
              <a:defRPr/>
            </a:pPr>
            <a:r>
              <a:rPr lang="zh-CN" altLang="en-US" sz="9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nvGrpSpPr>
          <p:cNvPr id="52" name="组合 13"/>
          <p:cNvGrpSpPr>
            <a:grpSpLocks/>
          </p:cNvGrpSpPr>
          <p:nvPr/>
        </p:nvGrpSpPr>
        <p:grpSpPr bwMode="auto">
          <a:xfrm>
            <a:off x="6220654" y="2671142"/>
            <a:ext cx="863600" cy="865188"/>
            <a:chOff x="4648080" y="2635875"/>
            <a:chExt cx="863576" cy="863791"/>
          </a:xfrm>
        </p:grpSpPr>
        <p:sp>
          <p:nvSpPr>
            <p:cNvPr id="53" name="Oval 53"/>
            <p:cNvSpPr>
              <a:spLocks noChangeArrowheads="1"/>
            </p:cNvSpPr>
            <p:nvPr/>
          </p:nvSpPr>
          <p:spPr bwMode="auto">
            <a:xfrm>
              <a:off x="4648080" y="2635875"/>
              <a:ext cx="863576" cy="863791"/>
            </a:xfrm>
            <a:prstGeom prst="ellipse">
              <a:avLst/>
            </a:prstGeom>
            <a:solidFill>
              <a:schemeClr val="bg1">
                <a:alpha val="41000"/>
              </a:schemeClr>
            </a:solidFill>
            <a:ln w="57150">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grpSp>
          <p:nvGrpSpPr>
            <p:cNvPr id="54" name="Group 30"/>
            <p:cNvGrpSpPr/>
            <p:nvPr/>
          </p:nvGrpSpPr>
          <p:grpSpPr>
            <a:xfrm>
              <a:off x="4869929" y="2869115"/>
              <a:ext cx="443402" cy="388820"/>
              <a:chOff x="3175" y="-1587"/>
              <a:chExt cx="490538" cy="430212"/>
            </a:xfrm>
            <a:solidFill>
              <a:schemeClr val="bg1"/>
            </a:solidFill>
          </p:grpSpPr>
          <p:sp>
            <p:nvSpPr>
              <p:cNvPr id="5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sp>
            <p:nvSpPr>
              <p:cNvPr id="5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800"/>
              </a:p>
            </p:txBody>
          </p:sp>
        </p:grpSp>
      </p:grpSp>
      <p:grpSp>
        <p:nvGrpSpPr>
          <p:cNvPr id="57" name="组合 11"/>
          <p:cNvGrpSpPr>
            <a:grpSpLocks/>
          </p:cNvGrpSpPr>
          <p:nvPr/>
        </p:nvGrpSpPr>
        <p:grpSpPr bwMode="auto">
          <a:xfrm>
            <a:off x="2305878" y="1888505"/>
            <a:ext cx="819150" cy="819150"/>
            <a:chOff x="734153" y="1852387"/>
            <a:chExt cx="818887" cy="819091"/>
          </a:xfrm>
          <a:solidFill>
            <a:schemeClr val="bg1"/>
          </a:solidFill>
        </p:grpSpPr>
        <p:sp>
          <p:nvSpPr>
            <p:cNvPr id="58" name="Oval 53"/>
            <p:cNvSpPr>
              <a:spLocks noChangeArrowheads="1"/>
            </p:cNvSpPr>
            <p:nvPr/>
          </p:nvSpPr>
          <p:spPr bwMode="auto">
            <a:xfrm>
              <a:off x="734153" y="1852387"/>
              <a:ext cx="818887" cy="819091"/>
            </a:xfrm>
            <a:prstGeom prst="ellipse">
              <a:avLst/>
            </a:prstGeom>
            <a:solidFill>
              <a:schemeClr val="bg1">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59" name="Freeform 50"/>
            <p:cNvSpPr>
              <a:spLocks noEditPoints="1"/>
            </p:cNvSpPr>
            <p:nvPr/>
          </p:nvSpPr>
          <p:spPr bwMode="auto">
            <a:xfrm>
              <a:off x="942920" y="2032968"/>
              <a:ext cx="365812" cy="460689"/>
            </a:xfrm>
            <a:custGeom>
              <a:avLst/>
              <a:gdLst>
                <a:gd name="T0" fmla="*/ 187 w 262"/>
                <a:gd name="T1" fmla="*/ 135 h 330"/>
                <a:gd name="T2" fmla="*/ 44 w 262"/>
                <a:gd name="T3" fmla="*/ 135 h 330"/>
                <a:gd name="T4" fmla="*/ 44 w 262"/>
                <a:gd name="T5" fmla="*/ 156 h 330"/>
                <a:gd name="T6" fmla="*/ 187 w 262"/>
                <a:gd name="T7" fmla="*/ 156 h 330"/>
                <a:gd name="T8" fmla="*/ 187 w 262"/>
                <a:gd name="T9" fmla="*/ 135 h 330"/>
                <a:gd name="T10" fmla="*/ 187 w 262"/>
                <a:gd name="T11" fmla="*/ 95 h 330"/>
                <a:gd name="T12" fmla="*/ 44 w 262"/>
                <a:gd name="T13" fmla="*/ 95 h 330"/>
                <a:gd name="T14" fmla="*/ 44 w 262"/>
                <a:gd name="T15" fmla="*/ 115 h 330"/>
                <a:gd name="T16" fmla="*/ 187 w 262"/>
                <a:gd name="T17" fmla="*/ 115 h 330"/>
                <a:gd name="T18" fmla="*/ 187 w 262"/>
                <a:gd name="T19" fmla="*/ 95 h 330"/>
                <a:gd name="T20" fmla="*/ 187 w 262"/>
                <a:gd name="T21" fmla="*/ 54 h 330"/>
                <a:gd name="T22" fmla="*/ 44 w 262"/>
                <a:gd name="T23" fmla="*/ 54 h 330"/>
                <a:gd name="T24" fmla="*/ 44 w 262"/>
                <a:gd name="T25" fmla="*/ 75 h 330"/>
                <a:gd name="T26" fmla="*/ 187 w 262"/>
                <a:gd name="T27" fmla="*/ 75 h 330"/>
                <a:gd name="T28" fmla="*/ 187 w 262"/>
                <a:gd name="T29" fmla="*/ 54 h 330"/>
                <a:gd name="T30" fmla="*/ 44 w 262"/>
                <a:gd name="T31" fmla="*/ 196 h 330"/>
                <a:gd name="T32" fmla="*/ 116 w 262"/>
                <a:gd name="T33" fmla="*/ 196 h 330"/>
                <a:gd name="T34" fmla="*/ 116 w 262"/>
                <a:gd name="T35" fmla="*/ 176 h 330"/>
                <a:gd name="T36" fmla="*/ 44 w 262"/>
                <a:gd name="T37" fmla="*/ 176 h 330"/>
                <a:gd name="T38" fmla="*/ 44 w 262"/>
                <a:gd name="T39" fmla="*/ 196 h 330"/>
                <a:gd name="T40" fmla="*/ 233 w 262"/>
                <a:gd name="T41" fmla="*/ 29 h 330"/>
                <a:gd name="T42" fmla="*/ 233 w 262"/>
                <a:gd name="T43" fmla="*/ 0 h 330"/>
                <a:gd name="T44" fmla="*/ 0 w 262"/>
                <a:gd name="T45" fmla="*/ 0 h 330"/>
                <a:gd name="T46" fmla="*/ 0 w 262"/>
                <a:gd name="T47" fmla="*/ 301 h 330"/>
                <a:gd name="T48" fmla="*/ 29 w 262"/>
                <a:gd name="T49" fmla="*/ 301 h 330"/>
                <a:gd name="T50" fmla="*/ 29 w 262"/>
                <a:gd name="T51" fmla="*/ 330 h 330"/>
                <a:gd name="T52" fmla="*/ 262 w 262"/>
                <a:gd name="T53" fmla="*/ 330 h 330"/>
                <a:gd name="T54" fmla="*/ 262 w 262"/>
                <a:gd name="T55" fmla="*/ 29 h 330"/>
                <a:gd name="T56" fmla="*/ 233 w 262"/>
                <a:gd name="T57" fmla="*/ 29 h 330"/>
                <a:gd name="T58" fmla="*/ 15 w 262"/>
                <a:gd name="T59" fmla="*/ 286 h 330"/>
                <a:gd name="T60" fmla="*/ 15 w 262"/>
                <a:gd name="T61" fmla="*/ 16 h 330"/>
                <a:gd name="T62" fmla="*/ 216 w 262"/>
                <a:gd name="T63" fmla="*/ 16 h 330"/>
                <a:gd name="T64" fmla="*/ 216 w 262"/>
                <a:gd name="T65" fmla="*/ 216 h 330"/>
                <a:gd name="T66" fmla="*/ 148 w 262"/>
                <a:gd name="T67" fmla="*/ 216 h 330"/>
                <a:gd name="T68" fmla="*/ 148 w 262"/>
                <a:gd name="T69" fmla="*/ 286 h 330"/>
                <a:gd name="T70" fmla="*/ 15 w 262"/>
                <a:gd name="T71" fmla="*/ 286 h 330"/>
                <a:gd name="T72" fmla="*/ 245 w 262"/>
                <a:gd name="T73" fmla="*/ 315 h 330"/>
                <a:gd name="T74" fmla="*/ 44 w 262"/>
                <a:gd name="T75" fmla="*/ 315 h 330"/>
                <a:gd name="T76" fmla="*/ 44 w 262"/>
                <a:gd name="T77" fmla="*/ 301 h 330"/>
                <a:gd name="T78" fmla="*/ 155 w 262"/>
                <a:gd name="T79" fmla="*/ 301 h 330"/>
                <a:gd name="T80" fmla="*/ 233 w 262"/>
                <a:gd name="T81" fmla="*/ 225 h 330"/>
                <a:gd name="T82" fmla="*/ 233 w 262"/>
                <a:gd name="T83" fmla="*/ 45 h 330"/>
                <a:gd name="T84" fmla="*/ 245 w 262"/>
                <a:gd name="T85" fmla="*/ 45 h 330"/>
                <a:gd name="T86" fmla="*/ 245 w 262"/>
                <a:gd name="T87" fmla="*/ 315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13" tIns="45706" rIns="91413" bIns="45706"/>
            <a:lstStyle/>
            <a:p>
              <a:endParaRPr lang="zh-CN" altLang="en-US" sz="1800"/>
            </a:p>
          </p:txBody>
        </p:sp>
      </p:grpSp>
      <p:grpSp>
        <p:nvGrpSpPr>
          <p:cNvPr id="60" name="组合 12"/>
          <p:cNvGrpSpPr>
            <a:grpSpLocks/>
          </p:cNvGrpSpPr>
          <p:nvPr/>
        </p:nvGrpSpPr>
        <p:grpSpPr bwMode="auto">
          <a:xfrm>
            <a:off x="4290254" y="1758331"/>
            <a:ext cx="1014413" cy="1016000"/>
            <a:chOff x="2718058" y="1723172"/>
            <a:chExt cx="1014254" cy="1014507"/>
          </a:xfrm>
          <a:solidFill>
            <a:schemeClr val="bg1"/>
          </a:solidFill>
        </p:grpSpPr>
        <p:sp>
          <p:nvSpPr>
            <p:cNvPr id="61" name="Oval 53"/>
            <p:cNvSpPr>
              <a:spLocks noChangeArrowheads="1"/>
            </p:cNvSpPr>
            <p:nvPr/>
          </p:nvSpPr>
          <p:spPr bwMode="auto">
            <a:xfrm>
              <a:off x="2718058" y="1723172"/>
              <a:ext cx="1014254" cy="1014507"/>
            </a:xfrm>
            <a:prstGeom prst="ellipse">
              <a:avLst/>
            </a:prstGeom>
            <a:solidFill>
              <a:schemeClr val="bg1">
                <a:alpha val="42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62" name="Freeform 48"/>
            <p:cNvSpPr>
              <a:spLocks noEditPoints="1"/>
            </p:cNvSpPr>
            <p:nvPr/>
          </p:nvSpPr>
          <p:spPr bwMode="auto">
            <a:xfrm>
              <a:off x="3035361" y="1957638"/>
              <a:ext cx="372119" cy="544415"/>
            </a:xfrm>
            <a:custGeom>
              <a:avLst/>
              <a:gdLst>
                <a:gd name="T0" fmla="*/ 76 w 152"/>
                <a:gd name="T1" fmla="*/ 31 h 221"/>
                <a:gd name="T2" fmla="*/ 80 w 152"/>
                <a:gd name="T3" fmla="*/ 27 h 221"/>
                <a:gd name="T4" fmla="*/ 76 w 152"/>
                <a:gd name="T5" fmla="*/ 23 h 221"/>
                <a:gd name="T6" fmla="*/ 23 w 152"/>
                <a:gd name="T7" fmla="*/ 76 h 221"/>
                <a:gd name="T8" fmla="*/ 27 w 152"/>
                <a:gd name="T9" fmla="*/ 80 h 221"/>
                <a:gd name="T10" fmla="*/ 31 w 152"/>
                <a:gd name="T11" fmla="*/ 76 h 221"/>
                <a:gd name="T12" fmla="*/ 76 w 152"/>
                <a:gd name="T13" fmla="*/ 31 h 221"/>
                <a:gd name="T14" fmla="*/ 44 w 152"/>
                <a:gd name="T15" fmla="*/ 192 h 221"/>
                <a:gd name="T16" fmla="*/ 45 w 152"/>
                <a:gd name="T17" fmla="*/ 203 h 221"/>
                <a:gd name="T18" fmla="*/ 56 w 152"/>
                <a:gd name="T19" fmla="*/ 209 h 221"/>
                <a:gd name="T20" fmla="*/ 57 w 152"/>
                <a:gd name="T21" fmla="*/ 216 h 221"/>
                <a:gd name="T22" fmla="*/ 76 w 152"/>
                <a:gd name="T23" fmla="*/ 221 h 221"/>
                <a:gd name="T24" fmla="*/ 95 w 152"/>
                <a:gd name="T25" fmla="*/ 216 h 221"/>
                <a:gd name="T26" fmla="*/ 96 w 152"/>
                <a:gd name="T27" fmla="*/ 209 h 221"/>
                <a:gd name="T28" fmla="*/ 106 w 152"/>
                <a:gd name="T29" fmla="*/ 203 h 221"/>
                <a:gd name="T30" fmla="*/ 108 w 152"/>
                <a:gd name="T31" fmla="*/ 192 h 221"/>
                <a:gd name="T32" fmla="*/ 76 w 152"/>
                <a:gd name="T33" fmla="*/ 197 h 221"/>
                <a:gd name="T34" fmla="*/ 44 w 152"/>
                <a:gd name="T35" fmla="*/ 192 h 221"/>
                <a:gd name="T36" fmla="*/ 41 w 152"/>
                <a:gd name="T37" fmla="*/ 170 h 221"/>
                <a:gd name="T38" fmla="*/ 42 w 152"/>
                <a:gd name="T39" fmla="*/ 182 h 221"/>
                <a:gd name="T40" fmla="*/ 76 w 152"/>
                <a:gd name="T41" fmla="*/ 188 h 221"/>
                <a:gd name="T42" fmla="*/ 109 w 152"/>
                <a:gd name="T43" fmla="*/ 182 h 221"/>
                <a:gd name="T44" fmla="*/ 111 w 152"/>
                <a:gd name="T45" fmla="*/ 170 h 221"/>
                <a:gd name="T46" fmla="*/ 76 w 152"/>
                <a:gd name="T47" fmla="*/ 177 h 221"/>
                <a:gd name="T48" fmla="*/ 41 w 152"/>
                <a:gd name="T49" fmla="*/ 170 h 221"/>
                <a:gd name="T50" fmla="*/ 76 w 152"/>
                <a:gd name="T51" fmla="*/ 0 h 221"/>
                <a:gd name="T52" fmla="*/ 0 w 152"/>
                <a:gd name="T53" fmla="*/ 76 h 221"/>
                <a:gd name="T54" fmla="*/ 36 w 152"/>
                <a:gd name="T55" fmla="*/ 141 h 221"/>
                <a:gd name="T56" fmla="*/ 39 w 152"/>
                <a:gd name="T57" fmla="*/ 160 h 221"/>
                <a:gd name="T58" fmla="*/ 76 w 152"/>
                <a:gd name="T59" fmla="*/ 168 h 221"/>
                <a:gd name="T60" fmla="*/ 113 w 152"/>
                <a:gd name="T61" fmla="*/ 160 h 221"/>
                <a:gd name="T62" fmla="*/ 115 w 152"/>
                <a:gd name="T63" fmla="*/ 141 h 221"/>
                <a:gd name="T64" fmla="*/ 152 w 152"/>
                <a:gd name="T65" fmla="*/ 76 h 221"/>
                <a:gd name="T66" fmla="*/ 76 w 152"/>
                <a:gd name="T67" fmla="*/ 0 h 221"/>
                <a:gd name="T68" fmla="*/ 104 w 152"/>
                <a:gd name="T69" fmla="*/ 132 h 221"/>
                <a:gd name="T70" fmla="*/ 102 w 152"/>
                <a:gd name="T71" fmla="*/ 150 h 221"/>
                <a:gd name="T72" fmla="*/ 76 w 152"/>
                <a:gd name="T73" fmla="*/ 154 h 221"/>
                <a:gd name="T74" fmla="*/ 50 w 152"/>
                <a:gd name="T75" fmla="*/ 150 h 221"/>
                <a:gd name="T76" fmla="*/ 48 w 152"/>
                <a:gd name="T77" fmla="*/ 132 h 221"/>
                <a:gd name="T78" fmla="*/ 13 w 152"/>
                <a:gd name="T79" fmla="*/ 76 h 221"/>
                <a:gd name="T80" fmla="*/ 76 w 152"/>
                <a:gd name="T81" fmla="*/ 14 h 221"/>
                <a:gd name="T82" fmla="*/ 139 w 152"/>
                <a:gd name="T83" fmla="*/ 76 h 221"/>
                <a:gd name="T84" fmla="*/ 104 w 152"/>
                <a:gd name="T85" fmla="*/ 132 h 221"/>
                <a:gd name="T86" fmla="*/ 93 w 152"/>
                <a:gd name="T87" fmla="*/ 104 h 221"/>
                <a:gd name="T88" fmla="*/ 76 w 152"/>
                <a:gd name="T89" fmla="*/ 74 h 221"/>
                <a:gd name="T90" fmla="*/ 59 w 152"/>
                <a:gd name="T91" fmla="*/ 104 h 221"/>
                <a:gd name="T92" fmla="*/ 52 w 152"/>
                <a:gd name="T93" fmla="*/ 89 h 221"/>
                <a:gd name="T94" fmla="*/ 41 w 152"/>
                <a:gd name="T95" fmla="*/ 94 h 221"/>
                <a:gd name="T96" fmla="*/ 58 w 152"/>
                <a:gd name="T97" fmla="*/ 131 h 221"/>
                <a:gd name="T98" fmla="*/ 76 w 152"/>
                <a:gd name="T99" fmla="*/ 98 h 221"/>
                <a:gd name="T100" fmla="*/ 94 w 152"/>
                <a:gd name="T101" fmla="*/ 131 h 221"/>
                <a:gd name="T102" fmla="*/ 111 w 152"/>
                <a:gd name="T103" fmla="*/ 94 h 221"/>
                <a:gd name="T104" fmla="*/ 100 w 152"/>
                <a:gd name="T105" fmla="*/ 89 h 221"/>
                <a:gd name="T106" fmla="*/ 93 w 152"/>
                <a:gd name="T107" fmla="*/ 10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13" tIns="45706" rIns="91413" bIns="45706"/>
            <a:lstStyle/>
            <a:p>
              <a:endParaRPr lang="zh-CN" altLang="en-US" sz="1800"/>
            </a:p>
          </p:txBody>
        </p:sp>
      </p:grpSp>
      <p:grpSp>
        <p:nvGrpSpPr>
          <p:cNvPr id="63" name="组合 14"/>
          <p:cNvGrpSpPr>
            <a:grpSpLocks/>
          </p:cNvGrpSpPr>
          <p:nvPr/>
        </p:nvGrpSpPr>
        <p:grpSpPr bwMode="auto">
          <a:xfrm>
            <a:off x="8665404" y="1048717"/>
            <a:ext cx="2689225" cy="1562100"/>
            <a:chOff x="7092280" y="1013267"/>
            <a:chExt cx="2690646" cy="1560961"/>
          </a:xfrm>
        </p:grpSpPr>
        <p:sp>
          <p:nvSpPr>
            <p:cNvPr id="64" name="Oval 53"/>
            <p:cNvSpPr>
              <a:spLocks noChangeArrowheads="1"/>
            </p:cNvSpPr>
            <p:nvPr/>
          </p:nvSpPr>
          <p:spPr bwMode="auto">
            <a:xfrm>
              <a:off x="7092280" y="1013267"/>
              <a:ext cx="1560572" cy="1560961"/>
            </a:xfrm>
            <a:prstGeom prst="ellipse">
              <a:avLst/>
            </a:prstGeom>
            <a:solidFill>
              <a:schemeClr val="bg1">
                <a:alpha val="45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65" name="矩形 60"/>
            <p:cNvSpPr>
              <a:spLocks noChangeArrowheads="1"/>
            </p:cNvSpPr>
            <p:nvPr/>
          </p:nvSpPr>
          <p:spPr bwMode="auto">
            <a:xfrm>
              <a:off x="7286658" y="1287742"/>
              <a:ext cx="2496268" cy="88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p>
              <a:pPr>
                <a:lnSpc>
                  <a:spcPct val="120000"/>
                </a:lnSpc>
              </a:pPr>
              <a:r>
                <a:rPr lang="zh-CN" altLang="en-US" sz="2400" dirty="0">
                  <a:solidFill>
                    <a:schemeClr val="bg1"/>
                  </a:solidFill>
                  <a:latin typeface="方正兰亭粗黑简体" pitchFamily="2" charset="-122"/>
                  <a:ea typeface="方正兰亭粗黑简体" pitchFamily="2" charset="-122"/>
                </a:rPr>
                <a:t>  项目</a:t>
              </a:r>
              <a:endParaRPr lang="en-US" altLang="zh-CN" sz="2400" dirty="0">
                <a:solidFill>
                  <a:schemeClr val="bg1"/>
                </a:solidFill>
                <a:latin typeface="方正兰亭粗黑简体" pitchFamily="2" charset="-122"/>
                <a:ea typeface="方正兰亭粗黑简体" pitchFamily="2" charset="-122"/>
              </a:endParaRPr>
            </a:p>
            <a:p>
              <a:pPr>
                <a:lnSpc>
                  <a:spcPct val="120000"/>
                </a:lnSpc>
              </a:pPr>
              <a:r>
                <a:rPr lang="zh-CN" altLang="en-US" sz="2000" dirty="0">
                  <a:solidFill>
                    <a:schemeClr val="bg1"/>
                  </a:solidFill>
                  <a:latin typeface="方正兰亭粗黑简体" pitchFamily="2" charset="-122"/>
                  <a:ea typeface="方正兰亭粗黑简体" pitchFamily="2" charset="-122"/>
                </a:rPr>
                <a:t>产生背景</a:t>
              </a:r>
            </a:p>
          </p:txBody>
        </p:sp>
      </p:grpSp>
      <p:sp>
        <p:nvSpPr>
          <p:cNvPr id="66" name="矩形 65"/>
          <p:cNvSpPr>
            <a:spLocks noChangeArrowheads="1"/>
          </p:cNvSpPr>
          <p:nvPr/>
        </p:nvSpPr>
        <p:spPr bwMode="auto">
          <a:xfrm>
            <a:off x="2074313" y="2956892"/>
            <a:ext cx="136959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67" name="矩形 66"/>
          <p:cNvSpPr>
            <a:spLocks noChangeArrowheads="1"/>
          </p:cNvSpPr>
          <p:nvPr/>
        </p:nvSpPr>
        <p:spPr bwMode="auto">
          <a:xfrm>
            <a:off x="4032494" y="3180730"/>
            <a:ext cx="136959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68" name="矩形 67"/>
          <p:cNvSpPr/>
          <p:nvPr/>
        </p:nvSpPr>
        <p:spPr>
          <a:xfrm>
            <a:off x="5928763" y="3839542"/>
            <a:ext cx="1369593" cy="315465"/>
          </a:xfrm>
          <a:prstGeom prst="rect">
            <a:avLst/>
          </a:prstGeom>
        </p:spPr>
        <p:txBody>
          <a:bodyPr wrap="none" lIns="68573" tIns="34287" rIns="68573" bIns="34287">
            <a:spAutoFit/>
          </a:bodyPr>
          <a:lstStyle/>
          <a:p>
            <a:pPr algn="ctr">
              <a:defRPr/>
            </a:pP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
        <p:nvSpPr>
          <p:cNvPr id="69" name="矩形 68"/>
          <p:cNvSpPr/>
          <p:nvPr/>
        </p:nvSpPr>
        <p:spPr>
          <a:xfrm>
            <a:off x="8525914" y="3310906"/>
            <a:ext cx="1369593" cy="315465"/>
          </a:xfrm>
          <a:prstGeom prst="rect">
            <a:avLst/>
          </a:prstGeom>
        </p:spPr>
        <p:txBody>
          <a:bodyPr wrap="none" lIns="68573" tIns="34287" rIns="68573" bIns="34287">
            <a:spAutoFit/>
          </a:bodyPr>
          <a:lstStyle/>
          <a:p>
            <a:pPr algn="ctr">
              <a:defRPr/>
            </a:pPr>
            <a:r>
              <a:rPr lang="zh-CN" altLang="en-US" sz="1600" b="1" dirty="0">
                <a:solidFill>
                  <a:schemeClr val="bg1"/>
                </a:solidFill>
                <a:latin typeface="微软雅黑" pitchFamily="34" charset="-122"/>
                <a:ea typeface="微软雅黑" pitchFamily="34" charset="-122"/>
              </a:rPr>
              <a:t>单击添加标题</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0928512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2.91667E-6 3.7037E-6 " pathEditMode="relative" rAng="0" ptsTypes="AAAA">
                                      <p:cBhvr>
                                        <p:cTn id="9" dur="2000" fill="hold"/>
                                        <p:tgtEl>
                                          <p:spTgt spid="37"/>
                                        </p:tgtEl>
                                        <p:attrNameLst>
                                          <p:attrName>ppt_x</p:attrName>
                                          <p:attrName>ppt_y</p:attrName>
                                        </p:attrNameLst>
                                      </p:cBhvr>
                                      <p:rCtr x="35560" y="6944"/>
                                    </p:animMotion>
                                  </p:childTnLst>
                                </p:cTn>
                              </p:par>
                              <p:par>
                                <p:cTn id="10" presetID="22" presetClass="entr" presetSubtype="8"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2000"/>
                                        <p:tgtEl>
                                          <p:spTgt spid="36"/>
                                        </p:tgtEl>
                                      </p:cBhvr>
                                    </p:animEffect>
                                  </p:childTnLst>
                                </p:cTn>
                              </p:par>
                              <p:par>
                                <p:cTn id="13" presetID="10" presetClass="entr" presetSubtype="0" fill="hold" nodeType="withEffect">
                                  <p:stCondLst>
                                    <p:cond delay="80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par>
                                <p:cTn id="16" presetID="10" presetClass="entr" presetSubtype="0" fill="hold" nodeType="withEffect">
                                  <p:stCondLst>
                                    <p:cond delay="110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par>
                                <p:cTn id="19" presetID="10" presetClass="entr" presetSubtype="0" fill="hold" nodeType="withEffect">
                                  <p:stCondLst>
                                    <p:cond delay="150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1000"/>
                                        <p:tgtEl>
                                          <p:spTgt spid="63"/>
                                        </p:tgtEl>
                                      </p:cBhvr>
                                    </p:animEffect>
                                    <p:anim calcmode="lin" valueType="num">
                                      <p:cBhvr>
                                        <p:cTn id="26" dur="1000" fill="hold"/>
                                        <p:tgtEl>
                                          <p:spTgt spid="63"/>
                                        </p:tgtEl>
                                        <p:attrNameLst>
                                          <p:attrName>ppt_x</p:attrName>
                                        </p:attrNameLst>
                                      </p:cBhvr>
                                      <p:tavLst>
                                        <p:tav tm="0">
                                          <p:val>
                                            <p:strVal val="#ppt_x"/>
                                          </p:val>
                                        </p:tav>
                                        <p:tav tm="100000">
                                          <p:val>
                                            <p:strVal val="#ppt_x"/>
                                          </p:val>
                                        </p:tav>
                                      </p:tavLst>
                                    </p:anim>
                                    <p:anim calcmode="lin" valueType="num">
                                      <p:cBhvr>
                                        <p:cTn id="27" dur="10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2" presetClass="entr" presetSubtype="1"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400"/>
                                        <p:tgtEl>
                                          <p:spTgt spid="66"/>
                                        </p:tgtEl>
                                        <p:attrNameLst>
                                          <p:attrName>ppt_y</p:attrName>
                                        </p:attrNameLst>
                                      </p:cBhvr>
                                      <p:tavLst>
                                        <p:tav tm="0">
                                          <p:val>
                                            <p:strVal val="#ppt_y-#ppt_h*1.125000"/>
                                          </p:val>
                                        </p:tav>
                                        <p:tav tm="100000">
                                          <p:val>
                                            <p:strVal val="#ppt_y"/>
                                          </p:val>
                                        </p:tav>
                                      </p:tavLst>
                                    </p:anim>
                                    <p:animEffect transition="in" filter="wipe(down)">
                                      <p:cBhvr>
                                        <p:cTn id="32" dur="400"/>
                                        <p:tgtEl>
                                          <p:spTgt spid="66"/>
                                        </p:tgtEl>
                                      </p:cBhvr>
                                    </p:animEffect>
                                  </p:childTnLst>
                                </p:cTn>
                              </p:par>
                            </p:childTnLst>
                          </p:cTn>
                        </p:par>
                        <p:par>
                          <p:cTn id="33" fill="hold">
                            <p:stCondLst>
                              <p:cond delay="3400"/>
                            </p:stCondLst>
                            <p:childTnLst>
                              <p:par>
                                <p:cTn id="34" presetID="12" presetClass="entr" presetSubtype="1"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additive="base">
                                        <p:cTn id="36" dur="400"/>
                                        <p:tgtEl>
                                          <p:spTgt spid="67"/>
                                        </p:tgtEl>
                                        <p:attrNameLst>
                                          <p:attrName>ppt_y</p:attrName>
                                        </p:attrNameLst>
                                      </p:cBhvr>
                                      <p:tavLst>
                                        <p:tav tm="0">
                                          <p:val>
                                            <p:strVal val="#ppt_y-#ppt_h*1.125000"/>
                                          </p:val>
                                        </p:tav>
                                        <p:tav tm="100000">
                                          <p:val>
                                            <p:strVal val="#ppt_y"/>
                                          </p:val>
                                        </p:tav>
                                      </p:tavLst>
                                    </p:anim>
                                    <p:animEffect transition="in" filter="wipe(down)">
                                      <p:cBhvr>
                                        <p:cTn id="37" dur="400"/>
                                        <p:tgtEl>
                                          <p:spTgt spid="67"/>
                                        </p:tgtEl>
                                      </p:cBhvr>
                                    </p:animEffect>
                                  </p:childTnLst>
                                </p:cTn>
                              </p:par>
                            </p:childTnLst>
                          </p:cTn>
                        </p:par>
                        <p:par>
                          <p:cTn id="38" fill="hold">
                            <p:stCondLst>
                              <p:cond delay="3800"/>
                            </p:stCondLst>
                            <p:childTnLst>
                              <p:par>
                                <p:cTn id="39" presetID="12" presetClass="entr" presetSubtype="1"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400"/>
                                        <p:tgtEl>
                                          <p:spTgt spid="68"/>
                                        </p:tgtEl>
                                        <p:attrNameLst>
                                          <p:attrName>ppt_y</p:attrName>
                                        </p:attrNameLst>
                                      </p:cBhvr>
                                      <p:tavLst>
                                        <p:tav tm="0">
                                          <p:val>
                                            <p:strVal val="#ppt_y-#ppt_h*1.125000"/>
                                          </p:val>
                                        </p:tav>
                                        <p:tav tm="100000">
                                          <p:val>
                                            <p:strVal val="#ppt_y"/>
                                          </p:val>
                                        </p:tav>
                                      </p:tavLst>
                                    </p:anim>
                                    <p:animEffect transition="in" filter="wipe(down)">
                                      <p:cBhvr>
                                        <p:cTn id="42" dur="400"/>
                                        <p:tgtEl>
                                          <p:spTgt spid="68"/>
                                        </p:tgtEl>
                                      </p:cBhvr>
                                    </p:animEffect>
                                  </p:childTnLst>
                                </p:cTn>
                              </p:par>
                            </p:childTnLst>
                          </p:cTn>
                        </p:par>
                        <p:par>
                          <p:cTn id="43" fill="hold">
                            <p:stCondLst>
                              <p:cond delay="4200"/>
                            </p:stCondLst>
                            <p:childTnLst>
                              <p:par>
                                <p:cTn id="44" presetID="12" presetClass="entr" presetSubtype="1"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400"/>
                                        <p:tgtEl>
                                          <p:spTgt spid="69"/>
                                        </p:tgtEl>
                                        <p:attrNameLst>
                                          <p:attrName>ppt_y</p:attrName>
                                        </p:attrNameLst>
                                      </p:cBhvr>
                                      <p:tavLst>
                                        <p:tav tm="0">
                                          <p:val>
                                            <p:strVal val="#ppt_y-#ppt_h*1.125000"/>
                                          </p:val>
                                        </p:tav>
                                        <p:tav tm="100000">
                                          <p:val>
                                            <p:strVal val="#ppt_y"/>
                                          </p:val>
                                        </p:tav>
                                      </p:tavLst>
                                    </p:anim>
                                    <p:animEffect transition="in" filter="wipe(down)">
                                      <p:cBhvr>
                                        <p:cTn id="47" dur="400"/>
                                        <p:tgtEl>
                                          <p:spTgt spid="69"/>
                                        </p:tgtEl>
                                      </p:cBhvr>
                                    </p:animEffect>
                                  </p:childTnLst>
                                </p:cTn>
                              </p:par>
                            </p:childTnLst>
                          </p:cTn>
                        </p:par>
                        <p:par>
                          <p:cTn id="48" fill="hold">
                            <p:stCondLst>
                              <p:cond delay="4600"/>
                            </p:stCondLst>
                            <p:childTnLst>
                              <p:par>
                                <p:cTn id="49" presetID="14" presetClass="entr" presetSubtype="1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randombar(horizontal)">
                                      <p:cBhvr>
                                        <p:cTn id="51" dur="500"/>
                                        <p:tgtEl>
                                          <p:spTgt spid="48"/>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randombar(horizontal)">
                                      <p:cBhvr>
                                        <p:cTn id="54" dur="500"/>
                                        <p:tgtEl>
                                          <p:spTgt spid="49"/>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randombar(horizontal)">
                                      <p:cBhvr>
                                        <p:cTn id="57" dur="500"/>
                                        <p:tgtEl>
                                          <p:spTgt spid="50"/>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randombar(horizontal)">
                                      <p:cBhvr>
                                        <p:cTn id="6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66" grpId="0"/>
      <p:bldP spid="67"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790944" y="1445981"/>
            <a:ext cx="2821227" cy="3490822"/>
            <a:chOff x="865232" y="1286330"/>
            <a:chExt cx="4013321" cy="4966128"/>
          </a:xfrm>
        </p:grpSpPr>
        <p:pic>
          <p:nvPicPr>
            <p:cNvPr id="3" name="Picture 3"/>
            <p:cNvPicPr>
              <a:picLocks noChangeAspect="1"/>
            </p:cNvPicPr>
            <p:nvPr/>
          </p:nvPicPr>
          <p:blipFill>
            <a:blip r:embed="rId2"/>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5" name="矩形 4"/>
          <p:cNvSpPr>
            <a:spLocks noChangeArrowheads="1"/>
          </p:cNvSpPr>
          <p:nvPr/>
        </p:nvSpPr>
        <p:spPr bwMode="auto">
          <a:xfrm>
            <a:off x="6053925" y="3965896"/>
            <a:ext cx="881636"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6" name="矩形 47"/>
          <p:cNvSpPr>
            <a:spLocks noChangeArrowheads="1"/>
          </p:cNvSpPr>
          <p:nvPr/>
        </p:nvSpPr>
        <p:spPr bwMode="auto">
          <a:xfrm>
            <a:off x="5825030" y="4211416"/>
            <a:ext cx="1446315" cy="567846"/>
          </a:xfrm>
          <a:prstGeom prst="rect">
            <a:avLst/>
          </a:prstGeom>
          <a:noFill/>
          <a:ln>
            <a:noFill/>
          </a:ln>
          <a:extLst/>
        </p:spPr>
        <p:txBody>
          <a:bodyPr wrap="square" lIns="68576" tIns="34289" rIns="68576" bIns="34289">
            <a:spAutoFit/>
          </a:bodyPr>
          <a:lstStyle/>
          <a:p>
            <a:pPr defTabSz="685749" fontAlgn="auto">
              <a:lnSpc>
                <a:spcPct val="120000"/>
              </a:lnSpc>
              <a:spcAft>
                <a:spcPts val="0"/>
              </a:spcAft>
              <a:defRPr/>
            </a:pPr>
            <a:r>
              <a:rPr lang="zh-CN" altLang="en-US" sz="900" dirty="0">
                <a:solidFill>
                  <a:schemeClr val="bg1"/>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7" name="矩形 6"/>
          <p:cNvSpPr>
            <a:spLocks noChangeArrowheads="1"/>
          </p:cNvSpPr>
          <p:nvPr/>
        </p:nvSpPr>
        <p:spPr bwMode="auto">
          <a:xfrm>
            <a:off x="7699183" y="3965896"/>
            <a:ext cx="771264"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8" name="矩形 7"/>
          <p:cNvSpPr>
            <a:spLocks noChangeArrowheads="1"/>
          </p:cNvSpPr>
          <p:nvPr/>
        </p:nvSpPr>
        <p:spPr bwMode="auto">
          <a:xfrm>
            <a:off x="7503103" y="4219810"/>
            <a:ext cx="1446315" cy="567846"/>
          </a:xfrm>
          <a:prstGeom prst="rect">
            <a:avLst/>
          </a:prstGeom>
          <a:noFill/>
          <a:ln>
            <a:noFill/>
          </a:ln>
          <a:extLst/>
        </p:spPr>
        <p:txBody>
          <a:bodyPr wrap="square" lIns="68576" tIns="34289" rIns="68576" bIns="34289">
            <a:spAutoFit/>
          </a:bodyPr>
          <a:lstStyle/>
          <a:p>
            <a:pPr defTabSz="685749" fontAlgn="auto">
              <a:lnSpc>
                <a:spcPct val="120000"/>
              </a:lnSpc>
              <a:spcAft>
                <a:spcPts val="0"/>
              </a:spcAft>
              <a:defRPr/>
            </a:pPr>
            <a:r>
              <a:rPr lang="zh-CN" altLang="en-US" sz="900" dirty="0">
                <a:solidFill>
                  <a:schemeClr val="bg1"/>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9" name="组合 8"/>
          <p:cNvGrpSpPr/>
          <p:nvPr/>
        </p:nvGrpSpPr>
        <p:grpSpPr>
          <a:xfrm>
            <a:off x="6445702" y="1677761"/>
            <a:ext cx="2723123" cy="283029"/>
            <a:chOff x="6371768" y="2046514"/>
            <a:chExt cx="3630831" cy="377372"/>
          </a:xfrm>
        </p:grpSpPr>
        <p:sp>
          <p:nvSpPr>
            <p:cNvPr id="10" name="矩形 9"/>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1" name="椭圆 10"/>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2" name="文本框 11"/>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3" name="组合 12"/>
          <p:cNvGrpSpPr/>
          <p:nvPr/>
        </p:nvGrpSpPr>
        <p:grpSpPr>
          <a:xfrm>
            <a:off x="6423361" y="2165491"/>
            <a:ext cx="2723123" cy="283029"/>
            <a:chOff x="6371768" y="2046514"/>
            <a:chExt cx="3630831" cy="377372"/>
          </a:xfrm>
        </p:grpSpPr>
        <p:sp>
          <p:nvSpPr>
            <p:cNvPr id="14" name="矩形 13"/>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5" name="椭圆 14"/>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 name="文本框 15"/>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17" name="组合 16"/>
          <p:cNvGrpSpPr/>
          <p:nvPr/>
        </p:nvGrpSpPr>
        <p:grpSpPr>
          <a:xfrm>
            <a:off x="6423361" y="2645697"/>
            <a:ext cx="2723123" cy="283029"/>
            <a:chOff x="6371768" y="2046514"/>
            <a:chExt cx="3630831" cy="377372"/>
          </a:xfrm>
        </p:grpSpPr>
        <p:sp>
          <p:nvSpPr>
            <p:cNvPr id="18" name="矩形 17"/>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椭圆 18"/>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0" name="文本框 19"/>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21" name="组合 20"/>
          <p:cNvGrpSpPr/>
          <p:nvPr/>
        </p:nvGrpSpPr>
        <p:grpSpPr>
          <a:xfrm>
            <a:off x="6423361" y="3125903"/>
            <a:ext cx="2723123" cy="283029"/>
            <a:chOff x="6371768" y="2046514"/>
            <a:chExt cx="3630831" cy="377372"/>
          </a:xfrm>
        </p:grpSpPr>
        <p:sp>
          <p:nvSpPr>
            <p:cNvPr id="22" name="矩形 21"/>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3" name="椭圆 22"/>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4" name="文本框 23"/>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grpSp>
        <p:nvGrpSpPr>
          <p:cNvPr id="25" name="组合 24"/>
          <p:cNvGrpSpPr/>
          <p:nvPr/>
        </p:nvGrpSpPr>
        <p:grpSpPr>
          <a:xfrm>
            <a:off x="6423361" y="3606110"/>
            <a:ext cx="2723123" cy="283029"/>
            <a:chOff x="6371768" y="2046514"/>
            <a:chExt cx="3630831" cy="377372"/>
          </a:xfrm>
        </p:grpSpPr>
        <p:sp>
          <p:nvSpPr>
            <p:cNvPr id="26" name="矩形 25"/>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7" name="椭圆 26"/>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8" name="文本框 27"/>
            <p:cNvSpPr txBox="1"/>
            <p:nvPr/>
          </p:nvSpPr>
          <p:spPr>
            <a:xfrm>
              <a:off x="6708195" y="2070703"/>
              <a:ext cx="3294404" cy="323165"/>
            </a:xfrm>
            <a:prstGeom prst="rect">
              <a:avLst/>
            </a:prstGeom>
            <a:noFill/>
          </p:spPr>
          <p:txBody>
            <a:bodyPr wrap="square" rtlCol="0">
              <a:spAutoFit/>
            </a:bodyPr>
            <a:lstStyle/>
            <a:p>
              <a:r>
                <a:rPr lang="zh-CN" altLang="en-US" sz="975" dirty="0">
                  <a:solidFill>
                    <a:schemeClr val="bg1"/>
                  </a:solidFill>
                </a:rPr>
                <a:t>这里输入文字这里输入文字</a:t>
              </a:r>
            </a:p>
          </p:txBody>
        </p:sp>
      </p:grpSp>
    </p:spTree>
    <p:extLst>
      <p:ext uri="{BB962C8B-B14F-4D97-AF65-F5344CB8AC3E}">
        <p14:creationId xmlns:p14="http://schemas.microsoft.com/office/powerpoint/2010/main" val="2959549563"/>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p:tgtEl>
                                          <p:spTgt spid="9"/>
                                        </p:tgtEl>
                                        <p:attrNameLst>
                                          <p:attrName>ppt_x</p:attrName>
                                        </p:attrNameLst>
                                      </p:cBhvr>
                                      <p:tavLst>
                                        <p:tav tm="0">
                                          <p:val>
                                            <p:strVal val="#ppt_x-#ppt_w*1.125000"/>
                                          </p:val>
                                        </p:tav>
                                        <p:tav tm="100000">
                                          <p:val>
                                            <p:strVal val="#ppt_x"/>
                                          </p:val>
                                        </p:tav>
                                      </p:tavLst>
                                    </p:anim>
                                    <p:animEffect transition="in" filter="wipe(right)">
                                      <p:cBhvr>
                                        <p:cTn id="13" dur="750"/>
                                        <p:tgtEl>
                                          <p:spTgt spid="9"/>
                                        </p:tgtEl>
                                      </p:cBhvr>
                                    </p:animEffect>
                                  </p:childTnLst>
                                </p:cTn>
                              </p:par>
                            </p:childTnLst>
                          </p:cTn>
                        </p:par>
                        <p:par>
                          <p:cTn id="14" fill="hold">
                            <p:stCondLst>
                              <p:cond delay="1250"/>
                            </p:stCondLst>
                            <p:childTnLst>
                              <p:par>
                                <p:cTn id="15" presetID="1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p:tgtEl>
                                          <p:spTgt spid="13"/>
                                        </p:tgtEl>
                                        <p:attrNameLst>
                                          <p:attrName>ppt_x</p:attrName>
                                        </p:attrNameLst>
                                      </p:cBhvr>
                                      <p:tavLst>
                                        <p:tav tm="0">
                                          <p:val>
                                            <p:strVal val="#ppt_x-#ppt_w*1.125000"/>
                                          </p:val>
                                        </p:tav>
                                        <p:tav tm="100000">
                                          <p:val>
                                            <p:strVal val="#ppt_x"/>
                                          </p:val>
                                        </p:tav>
                                      </p:tavLst>
                                    </p:anim>
                                    <p:animEffect transition="in" filter="wipe(right)">
                                      <p:cBhvr>
                                        <p:cTn id="18" dur="750"/>
                                        <p:tgtEl>
                                          <p:spTgt spid="13"/>
                                        </p:tgtEl>
                                      </p:cBhvr>
                                    </p:animEffect>
                                  </p:childTnLst>
                                </p:cTn>
                              </p:par>
                            </p:childTnLst>
                          </p:cTn>
                        </p:par>
                        <p:par>
                          <p:cTn id="19" fill="hold">
                            <p:stCondLst>
                              <p:cond delay="2000"/>
                            </p:stCondLst>
                            <p:childTnLst>
                              <p:par>
                                <p:cTn id="20" presetID="1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p:tgtEl>
                                          <p:spTgt spid="17"/>
                                        </p:tgtEl>
                                        <p:attrNameLst>
                                          <p:attrName>ppt_x</p:attrName>
                                        </p:attrNameLst>
                                      </p:cBhvr>
                                      <p:tavLst>
                                        <p:tav tm="0">
                                          <p:val>
                                            <p:strVal val="#ppt_x-#ppt_w*1.125000"/>
                                          </p:val>
                                        </p:tav>
                                        <p:tav tm="100000">
                                          <p:val>
                                            <p:strVal val="#ppt_x"/>
                                          </p:val>
                                        </p:tav>
                                      </p:tavLst>
                                    </p:anim>
                                    <p:animEffect transition="in" filter="wipe(right)">
                                      <p:cBhvr>
                                        <p:cTn id="23" dur="750"/>
                                        <p:tgtEl>
                                          <p:spTgt spid="17"/>
                                        </p:tgtEl>
                                      </p:cBhvr>
                                    </p:animEffect>
                                  </p:childTnLst>
                                </p:cTn>
                              </p:par>
                            </p:childTnLst>
                          </p:cTn>
                        </p:par>
                        <p:par>
                          <p:cTn id="24" fill="hold">
                            <p:stCondLst>
                              <p:cond delay="2750"/>
                            </p:stCondLst>
                            <p:childTnLst>
                              <p:par>
                                <p:cTn id="25" presetID="1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p:tgtEl>
                                          <p:spTgt spid="21"/>
                                        </p:tgtEl>
                                        <p:attrNameLst>
                                          <p:attrName>ppt_x</p:attrName>
                                        </p:attrNameLst>
                                      </p:cBhvr>
                                      <p:tavLst>
                                        <p:tav tm="0">
                                          <p:val>
                                            <p:strVal val="#ppt_x-#ppt_w*1.125000"/>
                                          </p:val>
                                        </p:tav>
                                        <p:tav tm="100000">
                                          <p:val>
                                            <p:strVal val="#ppt_x"/>
                                          </p:val>
                                        </p:tav>
                                      </p:tavLst>
                                    </p:anim>
                                    <p:animEffect transition="in" filter="wipe(right)">
                                      <p:cBhvr>
                                        <p:cTn id="28" dur="750"/>
                                        <p:tgtEl>
                                          <p:spTgt spid="21"/>
                                        </p:tgtEl>
                                      </p:cBhvr>
                                    </p:animEffect>
                                  </p:childTnLst>
                                </p:cTn>
                              </p:par>
                            </p:childTnLst>
                          </p:cTn>
                        </p:par>
                        <p:par>
                          <p:cTn id="29" fill="hold">
                            <p:stCondLst>
                              <p:cond delay="3500"/>
                            </p:stCondLst>
                            <p:childTnLst>
                              <p:par>
                                <p:cTn id="30" presetID="12"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p:tgtEl>
                                          <p:spTgt spid="25"/>
                                        </p:tgtEl>
                                        <p:attrNameLst>
                                          <p:attrName>ppt_x</p:attrName>
                                        </p:attrNameLst>
                                      </p:cBhvr>
                                      <p:tavLst>
                                        <p:tav tm="0">
                                          <p:val>
                                            <p:strVal val="#ppt_x-#ppt_w*1.125000"/>
                                          </p:val>
                                        </p:tav>
                                        <p:tav tm="100000">
                                          <p:val>
                                            <p:strVal val="#ppt_x"/>
                                          </p:val>
                                        </p:tav>
                                      </p:tavLst>
                                    </p:anim>
                                    <p:animEffect transition="in" filter="wipe(right)">
                                      <p:cBhvr>
                                        <p:cTn id="33" dur="750"/>
                                        <p:tgtEl>
                                          <p:spTgt spid="25"/>
                                        </p:tgtEl>
                                      </p:cBhvr>
                                    </p:animEffect>
                                  </p:childTnLst>
                                </p:cTn>
                              </p:par>
                            </p:childTnLst>
                          </p:cTn>
                        </p:par>
                        <p:par>
                          <p:cTn id="34" fill="hold">
                            <p:stCondLst>
                              <p:cond delay="4250"/>
                            </p:stCondLst>
                            <p:childTnLst>
                              <p:par>
                                <p:cTn id="35" presetID="1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750"/>
                                        <p:tgtEl>
                                          <p:spTgt spid="5"/>
                                        </p:tgtEl>
                                        <p:attrNameLst>
                                          <p:attrName>ppt_y</p:attrName>
                                        </p:attrNameLst>
                                      </p:cBhvr>
                                      <p:tavLst>
                                        <p:tav tm="0">
                                          <p:val>
                                            <p:strVal val="#ppt_y+#ppt_h*1.125000"/>
                                          </p:val>
                                        </p:tav>
                                        <p:tav tm="100000">
                                          <p:val>
                                            <p:strVal val="#ppt_y"/>
                                          </p:val>
                                        </p:tav>
                                      </p:tavLst>
                                    </p:anim>
                                    <p:animEffect transition="in" filter="wipe(up)">
                                      <p:cBhvr>
                                        <p:cTn id="38" dur="750"/>
                                        <p:tgtEl>
                                          <p:spTgt spid="5"/>
                                        </p:tgtEl>
                                      </p:cBhvr>
                                    </p:animEffect>
                                  </p:childTnLst>
                                </p:cTn>
                              </p:par>
                              <p:par>
                                <p:cTn id="39" presetID="12" presetClass="entr" presetSubtype="4" fill="hold" grpId="0" nodeType="withEffect">
                                  <p:stCondLst>
                                    <p:cond delay="2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750"/>
                                        <p:tgtEl>
                                          <p:spTgt spid="6"/>
                                        </p:tgtEl>
                                        <p:attrNameLst>
                                          <p:attrName>ppt_y</p:attrName>
                                        </p:attrNameLst>
                                      </p:cBhvr>
                                      <p:tavLst>
                                        <p:tav tm="0">
                                          <p:val>
                                            <p:strVal val="#ppt_y+#ppt_h*1.125000"/>
                                          </p:val>
                                        </p:tav>
                                        <p:tav tm="100000">
                                          <p:val>
                                            <p:strVal val="#ppt_y"/>
                                          </p:val>
                                        </p:tav>
                                      </p:tavLst>
                                    </p:anim>
                                    <p:animEffect transition="in" filter="wipe(up)">
                                      <p:cBhvr>
                                        <p:cTn id="42" dur="750"/>
                                        <p:tgtEl>
                                          <p:spTgt spid="6"/>
                                        </p:tgtEl>
                                      </p:cBhvr>
                                    </p:animEffect>
                                  </p:childTnLst>
                                </p:cTn>
                              </p:par>
                              <p:par>
                                <p:cTn id="43" presetID="12" presetClass="entr" presetSubtype="4" fill="hold" grpId="0" nodeType="withEffect">
                                  <p:stCondLst>
                                    <p:cond delay="40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750"/>
                                        <p:tgtEl>
                                          <p:spTgt spid="7"/>
                                        </p:tgtEl>
                                        <p:attrNameLst>
                                          <p:attrName>ppt_y</p:attrName>
                                        </p:attrNameLst>
                                      </p:cBhvr>
                                      <p:tavLst>
                                        <p:tav tm="0">
                                          <p:val>
                                            <p:strVal val="#ppt_y+#ppt_h*1.125000"/>
                                          </p:val>
                                        </p:tav>
                                        <p:tav tm="100000">
                                          <p:val>
                                            <p:strVal val="#ppt_y"/>
                                          </p:val>
                                        </p:tav>
                                      </p:tavLst>
                                    </p:anim>
                                    <p:animEffect transition="in" filter="wipe(up)">
                                      <p:cBhvr>
                                        <p:cTn id="46" dur="750"/>
                                        <p:tgtEl>
                                          <p:spTgt spid="7"/>
                                        </p:tgtEl>
                                      </p:cBhvr>
                                    </p:animEffect>
                                  </p:childTnLst>
                                </p:cTn>
                              </p:par>
                              <p:par>
                                <p:cTn id="47" presetID="12" presetClass="entr" presetSubtype="4" fill="hold" grpId="0" nodeType="withEffect">
                                  <p:stCondLst>
                                    <p:cond delay="6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50"/>
                                        <p:tgtEl>
                                          <p:spTgt spid="8"/>
                                        </p:tgtEl>
                                        <p:attrNameLst>
                                          <p:attrName>ppt_y</p:attrName>
                                        </p:attrNameLst>
                                      </p:cBhvr>
                                      <p:tavLst>
                                        <p:tav tm="0">
                                          <p:val>
                                            <p:strVal val="#ppt_y+#ppt_h*1.125000"/>
                                          </p:val>
                                        </p:tav>
                                        <p:tav tm="100000">
                                          <p:val>
                                            <p:strVal val="#ppt_y"/>
                                          </p:val>
                                        </p:tav>
                                      </p:tavLst>
                                    </p:anim>
                                    <p:animEffect transition="in" filter="wipe(up)">
                                      <p:cBhvr>
                                        <p:cTn id="5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431" y="2967018"/>
            <a:ext cx="5198512" cy="12151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12"/>
          <p:cNvSpPr/>
          <p:nvPr/>
        </p:nvSpPr>
        <p:spPr>
          <a:xfrm>
            <a:off x="2286431" y="3169540"/>
            <a:ext cx="5164201" cy="121514"/>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 name="组合 3"/>
          <p:cNvGrpSpPr/>
          <p:nvPr/>
        </p:nvGrpSpPr>
        <p:grpSpPr>
          <a:xfrm>
            <a:off x="7434345" y="2156928"/>
            <a:ext cx="1991405" cy="1944216"/>
            <a:chOff x="8404007" y="2276872"/>
            <a:chExt cx="2655206" cy="2592288"/>
          </a:xfrm>
        </p:grpSpPr>
        <p:sp>
          <p:nvSpPr>
            <p:cNvPr id="5"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 name="Group 73"/>
            <p:cNvGrpSpPr/>
            <p:nvPr>
              <p:custDataLst>
                <p:tags r:id="rId1"/>
              </p:custDataLst>
            </p:nvPr>
          </p:nvGrpSpPr>
          <p:grpSpPr>
            <a:xfrm>
              <a:off x="9167718" y="2905458"/>
              <a:ext cx="1127785" cy="451534"/>
              <a:chOff x="683122" y="3143325"/>
              <a:chExt cx="1092016" cy="428533"/>
            </a:xfrm>
          </p:grpSpPr>
          <p:pic>
            <p:nvPicPr>
              <p:cNvPr id="11" name="Picture 74"/>
              <p:cNvPicPr>
                <a:picLocks noChangeAspect="1"/>
              </p:cNvPicPr>
              <p:nvPr/>
            </p:nvPicPr>
            <p:blipFill rotWithShape="1">
              <a:blip r:embed="rId3"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12"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8" name="Picture 7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9" name="矩形 8"/>
            <p:cNvSpPr/>
            <p:nvPr/>
          </p:nvSpPr>
          <p:spPr>
            <a:xfrm>
              <a:off x="8946780" y="2515183"/>
              <a:ext cx="1284966" cy="330945"/>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10" name="矩形 9"/>
            <p:cNvSpPr/>
            <p:nvPr/>
          </p:nvSpPr>
          <p:spPr>
            <a:xfrm>
              <a:off x="8946780" y="3708031"/>
              <a:ext cx="1284966" cy="330945"/>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grpSp>
      <p:sp>
        <p:nvSpPr>
          <p:cNvPr id="13" name="Freeform 91"/>
          <p:cNvSpPr>
            <a:spLocks noEditPoints="1"/>
          </p:cNvSpPr>
          <p:nvPr/>
        </p:nvSpPr>
        <p:spPr bwMode="auto">
          <a:xfrm>
            <a:off x="2300366" y="1832892"/>
            <a:ext cx="219881" cy="313519"/>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14" name="Freeform 80"/>
          <p:cNvSpPr>
            <a:spLocks noEditPoints="1"/>
          </p:cNvSpPr>
          <p:nvPr/>
        </p:nvSpPr>
        <p:spPr bwMode="auto">
          <a:xfrm>
            <a:off x="2300366" y="3503422"/>
            <a:ext cx="219881" cy="312557"/>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15" name="TextBox 27"/>
          <p:cNvSpPr txBox="1"/>
          <p:nvPr/>
        </p:nvSpPr>
        <p:spPr>
          <a:xfrm>
            <a:off x="2516390" y="1832892"/>
            <a:ext cx="1463859" cy="323165"/>
          </a:xfrm>
          <a:prstGeom prst="rect">
            <a:avLst/>
          </a:prstGeom>
          <a:noFill/>
        </p:spPr>
        <p:txBody>
          <a:bodyPr wrap="square" rtlCol="0">
            <a:spAutoFit/>
          </a:bodyPr>
          <a:lstStyle/>
          <a:p>
            <a:r>
              <a:rPr lang="zh-CN" altLang="en-US" sz="1500">
                <a:solidFill>
                  <a:schemeClr val="bg1"/>
                </a:solidFill>
                <a:latin typeface="华文黑体" pitchFamily="2" charset="-122"/>
                <a:ea typeface="华文黑体" pitchFamily="2" charset="-122"/>
                <a:cs typeface="华文黑体" pitchFamily="2" charset="-122"/>
              </a:rPr>
              <a:t>单击添加标题</a:t>
            </a:r>
            <a:endParaRPr lang="zh-CN" altLang="en-US" sz="1500">
              <a:solidFill>
                <a:schemeClr val="bg1"/>
              </a:solidFill>
              <a:latin typeface="华文细黑" pitchFamily="2" charset="-122"/>
              <a:ea typeface="华文细黑" pitchFamily="2" charset="-122"/>
              <a:cs typeface="华文黑体" pitchFamily="2" charset="-122"/>
            </a:endParaRPr>
          </a:p>
        </p:txBody>
      </p:sp>
      <p:sp>
        <p:nvSpPr>
          <p:cNvPr id="16" name="TextBox 28"/>
          <p:cNvSpPr txBox="1"/>
          <p:nvPr/>
        </p:nvSpPr>
        <p:spPr>
          <a:xfrm>
            <a:off x="2246360" y="2195865"/>
            <a:ext cx="3132348" cy="415498"/>
          </a:xfrm>
          <a:prstGeom prst="rect">
            <a:avLst/>
          </a:prstGeom>
          <a:noFill/>
        </p:spPr>
        <p:txBody>
          <a:bodyPr wrap="square" rtlCol="0">
            <a:spAutoFit/>
          </a:bodyPr>
          <a:lstStyle/>
          <a:p>
            <a:r>
              <a:rPr lang="zh-CN" altLang="en-US" sz="105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17" name="TextBox 29"/>
          <p:cNvSpPr txBox="1"/>
          <p:nvPr/>
        </p:nvSpPr>
        <p:spPr>
          <a:xfrm>
            <a:off x="2516390" y="3508209"/>
            <a:ext cx="1463859" cy="323165"/>
          </a:xfrm>
          <a:prstGeom prst="rect">
            <a:avLst/>
          </a:prstGeom>
          <a:noFill/>
        </p:spPr>
        <p:txBody>
          <a:bodyPr wrap="square" rtlCol="0">
            <a:spAutoFit/>
          </a:bodyPr>
          <a:lstStyle/>
          <a:p>
            <a:r>
              <a:rPr lang="zh-CN" altLang="en-US" sz="1500">
                <a:solidFill>
                  <a:schemeClr val="bg1"/>
                </a:solidFill>
                <a:latin typeface="华文黑体" pitchFamily="2" charset="-122"/>
                <a:ea typeface="华文黑体" pitchFamily="2" charset="-122"/>
                <a:cs typeface="华文黑体" pitchFamily="2" charset="-122"/>
              </a:rPr>
              <a:t>单击添加标题</a:t>
            </a:r>
            <a:endParaRPr lang="zh-CN" altLang="en-US" sz="1500">
              <a:solidFill>
                <a:schemeClr val="bg1"/>
              </a:solidFill>
              <a:latin typeface="华文细黑" pitchFamily="2" charset="-122"/>
              <a:ea typeface="华文细黑" pitchFamily="2" charset="-122"/>
              <a:cs typeface="华文黑体" pitchFamily="2" charset="-122"/>
            </a:endParaRPr>
          </a:p>
        </p:txBody>
      </p:sp>
      <p:sp>
        <p:nvSpPr>
          <p:cNvPr id="18" name="TextBox 30"/>
          <p:cNvSpPr txBox="1"/>
          <p:nvPr/>
        </p:nvSpPr>
        <p:spPr>
          <a:xfrm>
            <a:off x="2246360" y="3871182"/>
            <a:ext cx="3132348" cy="415498"/>
          </a:xfrm>
          <a:prstGeom prst="rect">
            <a:avLst/>
          </a:prstGeom>
          <a:noFill/>
        </p:spPr>
        <p:txBody>
          <a:bodyPr wrap="square" rtlCol="0">
            <a:spAutoFit/>
          </a:bodyPr>
          <a:lstStyle/>
          <a:p>
            <a:r>
              <a:rPr lang="zh-CN" altLang="en-US" sz="105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grpSp>
        <p:nvGrpSpPr>
          <p:cNvPr id="19" name="组合 18"/>
          <p:cNvGrpSpPr/>
          <p:nvPr/>
        </p:nvGrpSpPr>
        <p:grpSpPr>
          <a:xfrm>
            <a:off x="2300366" y="1670874"/>
            <a:ext cx="6183687" cy="540060"/>
            <a:chOff x="1558702" y="1628800"/>
            <a:chExt cx="8244916" cy="720080"/>
          </a:xfrm>
        </p:grpSpPr>
        <p:cxnSp>
          <p:nvCxnSpPr>
            <p:cNvPr id="20"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2" name="组合 21"/>
          <p:cNvGrpSpPr/>
          <p:nvPr/>
        </p:nvGrpSpPr>
        <p:grpSpPr>
          <a:xfrm flipV="1">
            <a:off x="2300366" y="4047138"/>
            <a:ext cx="6183687" cy="540060"/>
            <a:chOff x="1558702" y="5301208"/>
            <a:chExt cx="8244916" cy="720080"/>
          </a:xfrm>
        </p:grpSpPr>
        <p:cxnSp>
          <p:nvCxnSpPr>
            <p:cNvPr id="23"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val="199988986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2" presetClass="entr" presetSubtype="2"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par>
                                <p:cTn id="13" presetID="22" presetClass="entr" presetSubtype="2" fill="hold" grpId="0"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par>
                                <p:cTn id="16" presetID="22" presetClass="entr" presetSubtype="2"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par>
                                <p:cTn id="19" presetID="22" presetClass="entr" presetSubtype="2" fill="hold" nodeType="withEffect">
                                  <p:stCondLst>
                                    <p:cond delay="5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par>
                                <p:cTn id="25" presetID="22" presetClass="entr" presetSubtype="2" fill="hold" grpId="0" nodeType="withEffect">
                                  <p:stCondLst>
                                    <p:cond delay="800"/>
                                  </p:stCondLst>
                                  <p:childTnLst>
                                    <p:set>
                                      <p:cBhvr>
                                        <p:cTn id="26" dur="1" fill="hold">
                                          <p:stCondLst>
                                            <p:cond delay="0"/>
                                          </p:stCondLst>
                                        </p:cTn>
                                        <p:tgtEl>
                                          <p:spTgt spid="18"/>
                                        </p:tgtEl>
                                        <p:attrNameLst>
                                          <p:attrName>style.visibility</p:attrName>
                                        </p:attrNameLst>
                                      </p:cBhvr>
                                      <p:to>
                                        <p:strVal val="visible"/>
                                      </p:to>
                                    </p:set>
                                    <p:animEffect transition="in" filter="wipe(right)">
                                      <p:cBhvr>
                                        <p:cTn id="27" dur="500"/>
                                        <p:tgtEl>
                                          <p:spTgt spid="18"/>
                                        </p:tgtEl>
                                      </p:cBhvr>
                                    </p:animEffect>
                                  </p:childTnLst>
                                </p:cTn>
                              </p:par>
                              <p:par>
                                <p:cTn id="28" presetID="22" presetClass="entr" presetSubtype="2" fill="hold" grpId="0" nodeType="withEffect">
                                  <p:stCondLst>
                                    <p:cond delay="100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par>
                                <p:cTn id="31" presetID="22" presetClass="entr" presetSubtype="2" fill="hold" grpId="0" nodeType="withEffect">
                                  <p:stCondLst>
                                    <p:cond delay="100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par>
                                <p:cTn id="34" presetID="22" presetClass="entr" presetSubtype="2" fill="hold" grpId="0" nodeType="withEffect">
                                  <p:stCondLst>
                                    <p:cond delay="100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par>
                                <p:cTn id="37" presetID="22" presetClass="entr" presetSubtype="2" fill="hold" grpId="0" nodeType="withEffect">
                                  <p:stCondLst>
                                    <p:cond delay="100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animBg="1"/>
      <p:bldP spid="14" grpId="0" animBg="1"/>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3087756" y="3597771"/>
            <a:ext cx="5886654"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859567" y="3729350"/>
            <a:ext cx="486054" cy="486054"/>
            <a:chOff x="10262562" y="4756567"/>
            <a:chExt cx="648072" cy="648072"/>
          </a:xfrm>
        </p:grpSpPr>
        <p:sp>
          <p:nvSpPr>
            <p:cNvPr id="4" name="圆角矩形 74"/>
            <p:cNvSpPr/>
            <p:nvPr/>
          </p:nvSpPr>
          <p:spPr>
            <a:xfrm>
              <a:off x="10262562" y="4756567"/>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5"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ysClr val="windowText" lastClr="000000"/>
                </a:solidFill>
                <a:latin typeface="Calibri"/>
                <a:ea typeface="宋体"/>
              </a:endParaRPr>
            </a:p>
          </p:txBody>
        </p:sp>
      </p:grpSp>
      <p:grpSp>
        <p:nvGrpSpPr>
          <p:cNvPr id="6" name="组合 5"/>
          <p:cNvGrpSpPr/>
          <p:nvPr/>
        </p:nvGrpSpPr>
        <p:grpSpPr>
          <a:xfrm>
            <a:off x="8859567" y="3127428"/>
            <a:ext cx="486054" cy="486054"/>
            <a:chOff x="10262562" y="3923133"/>
            <a:chExt cx="648072" cy="648072"/>
          </a:xfrm>
        </p:grpSpPr>
        <p:sp>
          <p:nvSpPr>
            <p:cNvPr id="7" name="圆角矩形 77"/>
            <p:cNvSpPr/>
            <p:nvPr/>
          </p:nvSpPr>
          <p:spPr>
            <a:xfrm>
              <a:off x="10262562" y="3923133"/>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8"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ysClr val="windowText" lastClr="000000"/>
                </a:solidFill>
                <a:latin typeface="Calibri"/>
                <a:ea typeface="宋体"/>
              </a:endParaRPr>
            </a:p>
          </p:txBody>
        </p:sp>
      </p:grpSp>
      <p:grpSp>
        <p:nvGrpSpPr>
          <p:cNvPr id="9" name="组合 8"/>
          <p:cNvGrpSpPr/>
          <p:nvPr/>
        </p:nvGrpSpPr>
        <p:grpSpPr>
          <a:xfrm>
            <a:off x="8859567" y="1923585"/>
            <a:ext cx="486054" cy="486054"/>
            <a:chOff x="8903518" y="2489855"/>
            <a:chExt cx="648072" cy="648072"/>
          </a:xfrm>
        </p:grpSpPr>
        <p:sp>
          <p:nvSpPr>
            <p:cNvPr id="10" name="圆角矩形 80"/>
            <p:cNvSpPr/>
            <p:nvPr/>
          </p:nvSpPr>
          <p:spPr>
            <a:xfrm>
              <a:off x="8903518" y="2489855"/>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1"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12" name="组合 11"/>
          <p:cNvGrpSpPr/>
          <p:nvPr/>
        </p:nvGrpSpPr>
        <p:grpSpPr>
          <a:xfrm>
            <a:off x="8859567" y="2525507"/>
            <a:ext cx="486054" cy="486054"/>
            <a:chOff x="10262562" y="3132604"/>
            <a:chExt cx="648072" cy="648072"/>
          </a:xfrm>
        </p:grpSpPr>
        <p:sp>
          <p:nvSpPr>
            <p:cNvPr id="13" name="圆角矩形 83"/>
            <p:cNvSpPr/>
            <p:nvPr/>
          </p:nvSpPr>
          <p:spPr>
            <a:xfrm>
              <a:off x="10262562" y="3132604"/>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4"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ysClr val="windowText" lastClr="000000"/>
                </a:solidFill>
                <a:latin typeface="Calibri"/>
                <a:ea typeface="宋体"/>
              </a:endParaRPr>
            </a:p>
          </p:txBody>
        </p:sp>
      </p:grpSp>
      <p:cxnSp>
        <p:nvCxnSpPr>
          <p:cNvPr id="15" name="直接连接符 14"/>
          <p:cNvCxnSpPr/>
          <p:nvPr/>
        </p:nvCxnSpPr>
        <p:spPr>
          <a:xfrm flipH="1">
            <a:off x="4551418" y="2394297"/>
            <a:ext cx="4422992"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973461" y="3001475"/>
            <a:ext cx="4000949"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123423" y="4191837"/>
            <a:ext cx="4850987"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18" name="流程图: 决策 17"/>
          <p:cNvSpPr/>
          <p:nvPr/>
        </p:nvSpPr>
        <p:spPr>
          <a:xfrm>
            <a:off x="3357786" y="1681730"/>
            <a:ext cx="1237634" cy="1157448"/>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20%</a:t>
            </a:r>
            <a:endParaRPr lang="zh-CN" altLang="en-US" sz="1800">
              <a:latin typeface="HelveticaNeueLT Pro 35 Th" pitchFamily="34" charset="0"/>
            </a:endParaRPr>
          </a:p>
        </p:txBody>
      </p:sp>
      <p:sp>
        <p:nvSpPr>
          <p:cNvPr id="19" name="流程图: 决策 18"/>
          <p:cNvSpPr/>
          <p:nvPr/>
        </p:nvSpPr>
        <p:spPr>
          <a:xfrm>
            <a:off x="1960602" y="1972556"/>
            <a:ext cx="1887727" cy="1838975"/>
          </a:xfrm>
          <a:prstGeom prst="flowChartDecisi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55%</a:t>
            </a:r>
            <a:endParaRPr lang="zh-CN" altLang="en-US" sz="2400">
              <a:latin typeface="HelveticaNeueLT Pro 35 Th" pitchFamily="34" charset="0"/>
            </a:endParaRPr>
          </a:p>
        </p:txBody>
      </p:sp>
      <p:sp>
        <p:nvSpPr>
          <p:cNvPr id="20" name="流程图: 决策 19"/>
          <p:cNvSpPr/>
          <p:nvPr/>
        </p:nvSpPr>
        <p:spPr>
          <a:xfrm>
            <a:off x="4046045" y="2446205"/>
            <a:ext cx="1010746" cy="945260"/>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a:latin typeface="HelveticaNeueLT Pro 35 Th" pitchFamily="34" charset="0"/>
              </a:rPr>
              <a:t>10%</a:t>
            </a:r>
            <a:endParaRPr lang="zh-CN" altLang="en-US" sz="1500">
              <a:latin typeface="HelveticaNeueLT Pro 35 Th" pitchFamily="34" charset="0"/>
            </a:endParaRPr>
          </a:p>
        </p:txBody>
      </p:sp>
      <p:sp>
        <p:nvSpPr>
          <p:cNvPr id="21" name="矩形 20"/>
          <p:cNvSpPr/>
          <p:nvPr/>
        </p:nvSpPr>
        <p:spPr>
          <a:xfrm>
            <a:off x="7476178" y="2046727"/>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22" name="矩形 21"/>
          <p:cNvSpPr/>
          <p:nvPr/>
        </p:nvSpPr>
        <p:spPr>
          <a:xfrm>
            <a:off x="7476178" y="2645024"/>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23" name="矩形 22"/>
          <p:cNvSpPr/>
          <p:nvPr/>
        </p:nvSpPr>
        <p:spPr>
          <a:xfrm>
            <a:off x="7476178" y="3254238"/>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24" name="矩形 23"/>
          <p:cNvSpPr/>
          <p:nvPr/>
        </p:nvSpPr>
        <p:spPr>
          <a:xfrm>
            <a:off x="7476178" y="3860956"/>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25" name="流程图: 决策 24"/>
          <p:cNvSpPr/>
          <p:nvPr/>
        </p:nvSpPr>
        <p:spPr>
          <a:xfrm>
            <a:off x="3200242" y="2971667"/>
            <a:ext cx="1503190" cy="1464369"/>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35%</a:t>
            </a:r>
            <a:endParaRPr lang="zh-CN" altLang="en-US" sz="1800">
              <a:latin typeface="HelveticaNeueLT Pro 35 Th" pitchFamily="34" charset="0"/>
            </a:endParaRPr>
          </a:p>
        </p:txBody>
      </p:sp>
    </p:spTree>
    <p:extLst>
      <p:ext uri="{BB962C8B-B14F-4D97-AF65-F5344CB8AC3E}">
        <p14:creationId xmlns:p14="http://schemas.microsoft.com/office/powerpoint/2010/main" val="78564207"/>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12" presetClass="entr" presetSubtype="2" fill="hold" grpId="0" nodeType="withEffect">
                                  <p:stCondLst>
                                    <p:cond delay="20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ppt_x</p:attrName>
                                        </p:attrNameLst>
                                      </p:cBhvr>
                                      <p:tavLst>
                                        <p:tav tm="0">
                                          <p:val>
                                            <p:strVal val="#ppt_x+#ppt_w*1.125000"/>
                                          </p:val>
                                        </p:tav>
                                        <p:tav tm="100000">
                                          <p:val>
                                            <p:strVal val="#ppt_x"/>
                                          </p:val>
                                        </p:tav>
                                      </p:tavLst>
                                    </p:anim>
                                    <p:animEffect transition="in" filter="wipe(left)">
                                      <p:cBhvr>
                                        <p:cTn id="14" dur="500"/>
                                        <p:tgtEl>
                                          <p:spTgt spid="21"/>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 calcmode="lin" valueType="num">
                                      <p:cBhvr>
                                        <p:cTn id="19" dur="500" fill="hold"/>
                                        <p:tgtEl>
                                          <p:spTgt spid="18"/>
                                        </p:tgtEl>
                                        <p:attrNameLst>
                                          <p:attrName>style.rotation</p:attrName>
                                        </p:attrNameLst>
                                      </p:cBhvr>
                                      <p:tavLst>
                                        <p:tav tm="0">
                                          <p:val>
                                            <p:fltVal val="90"/>
                                          </p:val>
                                        </p:tav>
                                        <p:tav tm="100000">
                                          <p:val>
                                            <p:fltVal val="0"/>
                                          </p:val>
                                        </p:tav>
                                      </p:tavLst>
                                    </p:anim>
                                    <p:animEffect transition="in" filter="fade">
                                      <p:cBhvr>
                                        <p:cTn id="20" dur="500"/>
                                        <p:tgtEl>
                                          <p:spTgt spid="18"/>
                                        </p:tgtEl>
                                      </p:cBhvr>
                                    </p:animEffect>
                                  </p:childTnLst>
                                </p:cTn>
                              </p:par>
                              <p:par>
                                <p:cTn id="21" presetID="10" presetClass="entr" presetSubtype="0" fill="hold" nodeType="with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22" presetClass="entr" presetSubtype="2" fill="hold" nodeType="withEffect">
                                  <p:stCondLst>
                                    <p:cond delay="100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par>
                                <p:cTn id="27" presetID="12" presetClass="entr" presetSubtype="2" fill="hold" grpId="0" nodeType="withEffect">
                                  <p:stCondLst>
                                    <p:cond delay="12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left)">
                                      <p:cBhvr>
                                        <p:cTn id="30" dur="500"/>
                                        <p:tgtEl>
                                          <p:spTgt spid="22"/>
                                        </p:tgtEl>
                                      </p:cBhvr>
                                    </p:animEffect>
                                  </p:childTnLst>
                                </p:cTn>
                              </p:par>
                              <p:par>
                                <p:cTn id="31" presetID="31" presetClass="entr" presetSubtype="0" fill="hold" grpId="0" nodeType="withEffect">
                                  <p:stCondLst>
                                    <p:cond delay="15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90"/>
                                          </p:val>
                                        </p:tav>
                                        <p:tav tm="100000">
                                          <p:val>
                                            <p:fltVal val="0"/>
                                          </p:val>
                                        </p:tav>
                                      </p:tavLst>
                                    </p:anim>
                                    <p:animEffect transition="in" filter="fade">
                                      <p:cBhvr>
                                        <p:cTn id="36" dur="500"/>
                                        <p:tgtEl>
                                          <p:spTgt spid="20"/>
                                        </p:tgtEl>
                                      </p:cBhvr>
                                    </p:animEffect>
                                  </p:childTnLst>
                                </p:cTn>
                              </p:par>
                              <p:par>
                                <p:cTn id="37" presetID="10" presetClass="entr" presetSubtype="0" fill="hold" nodeType="withEffect">
                                  <p:stCondLst>
                                    <p:cond delay="20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22" presetClass="entr" presetSubtype="2" fill="hold" nodeType="withEffect">
                                  <p:stCondLst>
                                    <p:cond delay="2000"/>
                                  </p:stCondLst>
                                  <p:childTnLst>
                                    <p:set>
                                      <p:cBhvr>
                                        <p:cTn id="41" dur="1" fill="hold">
                                          <p:stCondLst>
                                            <p:cond delay="0"/>
                                          </p:stCondLst>
                                        </p:cTn>
                                        <p:tgtEl>
                                          <p:spTgt spid="2"/>
                                        </p:tgtEl>
                                        <p:attrNameLst>
                                          <p:attrName>style.visibility</p:attrName>
                                        </p:attrNameLst>
                                      </p:cBhvr>
                                      <p:to>
                                        <p:strVal val="visible"/>
                                      </p:to>
                                    </p:set>
                                    <p:animEffect transition="in" filter="wipe(right)">
                                      <p:cBhvr>
                                        <p:cTn id="42" dur="500"/>
                                        <p:tgtEl>
                                          <p:spTgt spid="2"/>
                                        </p:tgtEl>
                                      </p:cBhvr>
                                    </p:animEffect>
                                  </p:childTnLst>
                                </p:cTn>
                              </p:par>
                              <p:par>
                                <p:cTn id="43" presetID="12" presetClass="entr" presetSubtype="2" fill="hold" grpId="0" nodeType="withEffect">
                                  <p:stCondLst>
                                    <p:cond delay="220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ppt_x</p:attrName>
                                        </p:attrNameLst>
                                      </p:cBhvr>
                                      <p:tavLst>
                                        <p:tav tm="0">
                                          <p:val>
                                            <p:strVal val="#ppt_x+#ppt_w*1.125000"/>
                                          </p:val>
                                        </p:tav>
                                        <p:tav tm="100000">
                                          <p:val>
                                            <p:strVal val="#ppt_x"/>
                                          </p:val>
                                        </p:tav>
                                      </p:tavLst>
                                    </p:anim>
                                    <p:animEffect transition="in" filter="wipe(left)">
                                      <p:cBhvr>
                                        <p:cTn id="46" dur="500"/>
                                        <p:tgtEl>
                                          <p:spTgt spid="23"/>
                                        </p:tgtEl>
                                      </p:cBhvr>
                                    </p:animEffect>
                                  </p:childTnLst>
                                </p:cTn>
                              </p:par>
                              <p:par>
                                <p:cTn id="47" presetID="31" presetClass="entr" presetSubtype="0" fill="hold" grpId="0" nodeType="withEffect">
                                  <p:stCondLst>
                                    <p:cond delay="2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 calcmode="lin" valueType="num">
                                      <p:cBhvr>
                                        <p:cTn id="51" dur="500" fill="hold"/>
                                        <p:tgtEl>
                                          <p:spTgt spid="19"/>
                                        </p:tgtEl>
                                        <p:attrNameLst>
                                          <p:attrName>style.rotation</p:attrName>
                                        </p:attrNameLst>
                                      </p:cBhvr>
                                      <p:tavLst>
                                        <p:tav tm="0">
                                          <p:val>
                                            <p:fltVal val="90"/>
                                          </p:val>
                                        </p:tav>
                                        <p:tav tm="100000">
                                          <p:val>
                                            <p:fltVal val="0"/>
                                          </p:val>
                                        </p:tav>
                                      </p:tavLst>
                                    </p:anim>
                                    <p:animEffect transition="in" filter="fade">
                                      <p:cBhvr>
                                        <p:cTn id="52" dur="500"/>
                                        <p:tgtEl>
                                          <p:spTgt spid="19"/>
                                        </p:tgtEl>
                                      </p:cBhvr>
                                    </p:animEffect>
                                  </p:childTnLst>
                                </p:cTn>
                              </p:par>
                              <p:par>
                                <p:cTn id="53" presetID="10" presetClass="entr" presetSubtype="0" fill="hold" nodeType="withEffect">
                                  <p:stCondLst>
                                    <p:cond delay="300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par>
                                <p:cTn id="56" presetID="22" presetClass="entr" presetSubtype="2" fill="hold" nodeType="withEffect">
                                  <p:stCondLst>
                                    <p:cond delay="3000"/>
                                  </p:stCondLst>
                                  <p:childTnLst>
                                    <p:set>
                                      <p:cBhvr>
                                        <p:cTn id="57" dur="1" fill="hold">
                                          <p:stCondLst>
                                            <p:cond delay="0"/>
                                          </p:stCondLst>
                                        </p:cTn>
                                        <p:tgtEl>
                                          <p:spTgt spid="17"/>
                                        </p:tgtEl>
                                        <p:attrNameLst>
                                          <p:attrName>style.visibility</p:attrName>
                                        </p:attrNameLst>
                                      </p:cBhvr>
                                      <p:to>
                                        <p:strVal val="visible"/>
                                      </p:to>
                                    </p:set>
                                    <p:animEffect transition="in" filter="wipe(right)">
                                      <p:cBhvr>
                                        <p:cTn id="58" dur="500"/>
                                        <p:tgtEl>
                                          <p:spTgt spid="17"/>
                                        </p:tgtEl>
                                      </p:cBhvr>
                                    </p:animEffect>
                                  </p:childTnLst>
                                </p:cTn>
                              </p:par>
                              <p:par>
                                <p:cTn id="59" presetID="12" presetClass="entr" presetSubtype="2" fill="hold" grpId="0" nodeType="withEffect">
                                  <p:stCondLst>
                                    <p:cond delay="3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left)">
                                      <p:cBhvr>
                                        <p:cTn id="62" dur="500"/>
                                        <p:tgtEl>
                                          <p:spTgt spid="24"/>
                                        </p:tgtEl>
                                      </p:cBhvr>
                                    </p:animEffect>
                                  </p:childTnLst>
                                </p:cTn>
                              </p:par>
                              <p:par>
                                <p:cTn id="63" presetID="31" presetClass="entr" presetSubtype="0" fill="hold" grpId="0" nodeType="withEffect">
                                  <p:stCondLst>
                                    <p:cond delay="35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 calcmode="lin" valueType="num">
                                      <p:cBhvr>
                                        <p:cTn id="67" dur="500" fill="hold"/>
                                        <p:tgtEl>
                                          <p:spTgt spid="25"/>
                                        </p:tgtEl>
                                        <p:attrNameLst>
                                          <p:attrName>style.rotation</p:attrName>
                                        </p:attrNameLst>
                                      </p:cBhvr>
                                      <p:tavLst>
                                        <p:tav tm="0">
                                          <p:val>
                                            <p:fltVal val="90"/>
                                          </p:val>
                                        </p:tav>
                                        <p:tav tm="100000">
                                          <p:val>
                                            <p:fltVal val="0"/>
                                          </p:val>
                                        </p:tav>
                                      </p:tavLst>
                                    </p:anim>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P spid="22" grpId="0"/>
      <p:bldP spid="23" grpId="0"/>
      <p:bldP spid="24" grpId="0"/>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27"/>
          <p:cNvSpPr/>
          <p:nvPr/>
        </p:nvSpPr>
        <p:spPr>
          <a:xfrm>
            <a:off x="6096000" y="24892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3" name="菱形 28"/>
          <p:cNvSpPr/>
          <p:nvPr/>
        </p:nvSpPr>
        <p:spPr>
          <a:xfrm>
            <a:off x="4187825" y="24892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4" name="菱形 30"/>
          <p:cNvSpPr/>
          <p:nvPr/>
        </p:nvSpPr>
        <p:spPr>
          <a:xfrm>
            <a:off x="4962525" y="20780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5" name="菱形 31"/>
          <p:cNvSpPr/>
          <p:nvPr/>
        </p:nvSpPr>
        <p:spPr>
          <a:xfrm>
            <a:off x="4962525" y="36576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6" name="菱形 32"/>
          <p:cNvSpPr/>
          <p:nvPr/>
        </p:nvSpPr>
        <p:spPr>
          <a:xfrm>
            <a:off x="6078538" y="20780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 name="菱形 33"/>
          <p:cNvSpPr/>
          <p:nvPr/>
        </p:nvSpPr>
        <p:spPr>
          <a:xfrm>
            <a:off x="6078538" y="36576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8" name="TextBox 42"/>
          <p:cNvSpPr/>
          <p:nvPr/>
        </p:nvSpPr>
        <p:spPr>
          <a:xfrm>
            <a:off x="1739900" y="1765300"/>
            <a:ext cx="2592388"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9" name="TextBox 43"/>
          <p:cNvSpPr/>
          <p:nvPr/>
        </p:nvSpPr>
        <p:spPr>
          <a:xfrm>
            <a:off x="1739900" y="3798888"/>
            <a:ext cx="2592388"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0" name="TextBox 44"/>
          <p:cNvSpPr/>
          <p:nvPr/>
        </p:nvSpPr>
        <p:spPr>
          <a:xfrm>
            <a:off x="7212013" y="1765300"/>
            <a:ext cx="2592387"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1" name="TextBox 45"/>
          <p:cNvSpPr/>
          <p:nvPr/>
        </p:nvSpPr>
        <p:spPr>
          <a:xfrm>
            <a:off x="7212013" y="3798888"/>
            <a:ext cx="2592387"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grpSp>
        <p:nvGrpSpPr>
          <p:cNvPr id="12" name="组合 2"/>
          <p:cNvGrpSpPr/>
          <p:nvPr/>
        </p:nvGrpSpPr>
        <p:grpSpPr>
          <a:xfrm>
            <a:off x="4764088" y="2111375"/>
            <a:ext cx="2016125" cy="2016125"/>
            <a:chOff x="0" y="0"/>
            <a:chExt cx="2016224" cy="2016224"/>
          </a:xfrm>
        </p:grpSpPr>
        <p:sp>
          <p:nvSpPr>
            <p:cNvPr id="13"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useBgFill="1">
          <p:nvSpPr>
            <p:cNvPr id="14"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a:p>
          </p:txBody>
        </p:sp>
      </p:grpSp>
    </p:spTree>
    <p:extLst>
      <p:ext uri="{BB962C8B-B14F-4D97-AF65-F5344CB8AC3E}">
        <p14:creationId xmlns:p14="http://schemas.microsoft.com/office/powerpoint/2010/main" val="3184411723"/>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filter="fade">
                                      <p:cBhvr>
                                        <p:cTn id="10" dur="1000"/>
                                        <p:tgtEl>
                                          <p:spTgt spid="1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filter="fade">
                                      <p:cBhvr>
                                        <p:cTn id="16" dur="5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filter="fade">
                                      <p:cBhvr>
                                        <p:cTn id="21" dur="500"/>
                                        <p:tgtEl>
                                          <p:spTgt spid="3"/>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filter="fade">
                                      <p:cBhvr>
                                        <p:cTn id="28" dur="1000"/>
                                        <p:tgtEl>
                                          <p:spTgt spid="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filter="fade">
                                      <p:cBhvr>
                                        <p:cTn id="34" dur="1000"/>
                                        <p:tgtEl>
                                          <p:spTgt spid="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filter="fade">
                                      <p:cBhvr>
                                        <p:cTn id="40" dur="1000"/>
                                        <p:tgtEl>
                                          <p:spTgt spid="7"/>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 calcmode="lin" valueType="num">
                                      <p:cBhvr>
                                        <p:cTn id="45" dur="1000" fill="hold"/>
                                        <p:tgtEl>
                                          <p:spTgt spid="6"/>
                                        </p:tgtEl>
                                        <p:attrNameLst>
                                          <p:attrName>style.rotation</p:attrName>
                                        </p:attrNameLst>
                                      </p:cBhvr>
                                      <p:tavLst>
                                        <p:tav tm="0">
                                          <p:val>
                                            <p:fltVal val="90"/>
                                          </p:val>
                                        </p:tav>
                                        <p:tav tm="100000">
                                          <p:val>
                                            <p:fltVal val="0"/>
                                          </p:val>
                                        </p:tav>
                                      </p:tavLst>
                                    </p:anim>
                                    <p:animEffect filter="fade">
                                      <p:cBhvr>
                                        <p:cTn id="46" dur="1000"/>
                                        <p:tgtEl>
                                          <p:spTgt spid="6"/>
                                        </p:tgtEl>
                                      </p:cBhvr>
                                    </p:animEffect>
                                  </p:childTnLst>
                                </p:cTn>
                              </p:par>
                            </p:childTnLst>
                          </p:cTn>
                        </p:par>
                        <p:par>
                          <p:cTn id="47" fill="hold">
                            <p:stCondLst>
                              <p:cond delay="2500"/>
                            </p:stCondLst>
                            <p:childTnLst>
                              <p:par>
                                <p:cTn id="48" presetID="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ppt_x</p:attrName>
                                        </p:attrNameLst>
                                      </p:cBhvr>
                                      <p:tavLst>
                                        <p:tav tm="0">
                                          <p:val>
                                            <p:strVal val="0-#ppt_w/2"/>
                                          </p:val>
                                        </p:tav>
                                        <p:tav tm="100000">
                                          <p:val>
                                            <p:strVal val="#ppt_x"/>
                                          </p:val>
                                        </p:tav>
                                      </p:tavLst>
                                    </p:anim>
                                    <p:anim calcmode="lin" valueType="num">
                                      <p:cBhvr>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ppt_x</p:attrName>
                                        </p:attrNameLst>
                                      </p:cBhvr>
                                      <p:tavLst>
                                        <p:tav tm="0">
                                          <p:val>
                                            <p:strVal val="0-#ppt_w/2"/>
                                          </p:val>
                                        </p:tav>
                                        <p:tav tm="100000">
                                          <p:val>
                                            <p:strVal val="#ppt_x"/>
                                          </p:val>
                                        </p:tav>
                                      </p:tavLst>
                                    </p:anim>
                                    <p:anim calcmode="lin" valueType="num">
                                      <p:cBhvr>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1+#ppt_w/2"/>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ppt_x</p:attrName>
                                        </p:attrNameLst>
                                      </p:cBhvr>
                                      <p:tavLst>
                                        <p:tav tm="0">
                                          <p:val>
                                            <p:strVal val="1+#ppt_w/2"/>
                                          </p:val>
                                        </p:tav>
                                        <p:tav tm="100000">
                                          <p:val>
                                            <p:strVal val="#ppt_x"/>
                                          </p:val>
                                        </p:tav>
                                      </p:tavLst>
                                    </p:anim>
                                    <p:anim calcmode="lin" valueType="num">
                                      <p:cBhvr>
                                        <p:cTn id="6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p:bldP spid="9" grpId="0" bldLvl="0"/>
      <p:bldP spid="10" grpId="0" bldLvl="0"/>
      <p:bldP spid="11"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51606" y="1700312"/>
            <a:ext cx="768157" cy="708592"/>
            <a:chOff x="764534" y="1625600"/>
            <a:chExt cx="1024209" cy="944788"/>
          </a:xfrm>
        </p:grpSpPr>
        <p:grpSp>
          <p:nvGrpSpPr>
            <p:cNvPr id="3" name="组合 2"/>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5"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4" name="文本框 3"/>
            <p:cNvSpPr txBox="1"/>
            <p:nvPr/>
          </p:nvSpPr>
          <p:spPr>
            <a:xfrm>
              <a:off x="1024649" y="1774826"/>
              <a:ext cx="479192" cy="677107"/>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7" name="组合 6"/>
          <p:cNvGrpSpPr/>
          <p:nvPr/>
        </p:nvGrpSpPr>
        <p:grpSpPr>
          <a:xfrm>
            <a:off x="2860720" y="2495082"/>
            <a:ext cx="768157" cy="708591"/>
            <a:chOff x="1443353" y="2685293"/>
            <a:chExt cx="1024209" cy="944788"/>
          </a:xfrm>
        </p:grpSpPr>
        <p:grpSp>
          <p:nvGrpSpPr>
            <p:cNvPr id="8" name="组合 7"/>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10"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1"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9" name="文本框 8"/>
            <p:cNvSpPr txBox="1"/>
            <p:nvPr/>
          </p:nvSpPr>
          <p:spPr>
            <a:xfrm>
              <a:off x="1734048" y="2845229"/>
              <a:ext cx="479192"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12" name="组合 11"/>
          <p:cNvGrpSpPr/>
          <p:nvPr/>
        </p:nvGrpSpPr>
        <p:grpSpPr>
          <a:xfrm>
            <a:off x="3380466" y="3317069"/>
            <a:ext cx="768157" cy="708592"/>
            <a:chOff x="2136347" y="3781272"/>
            <a:chExt cx="1024209" cy="944788"/>
          </a:xfrm>
        </p:grpSpPr>
        <p:grpSp>
          <p:nvGrpSpPr>
            <p:cNvPr id="13" name="组合 12"/>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15"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4" name="文本框 13"/>
            <p:cNvSpPr txBox="1"/>
            <p:nvPr/>
          </p:nvSpPr>
          <p:spPr>
            <a:xfrm>
              <a:off x="2439099" y="3930498"/>
              <a:ext cx="479192" cy="677107"/>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17" name="组合 16"/>
          <p:cNvGrpSpPr/>
          <p:nvPr/>
        </p:nvGrpSpPr>
        <p:grpSpPr>
          <a:xfrm>
            <a:off x="3854709" y="4139051"/>
            <a:ext cx="768157" cy="708592"/>
            <a:chOff x="2768671" y="4877250"/>
            <a:chExt cx="1024209" cy="944788"/>
          </a:xfrm>
        </p:grpSpPr>
        <p:grpSp>
          <p:nvGrpSpPr>
            <p:cNvPr id="18" name="组合 17"/>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20"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1"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9" name="文本框 18"/>
            <p:cNvSpPr txBox="1"/>
            <p:nvPr/>
          </p:nvSpPr>
          <p:spPr>
            <a:xfrm>
              <a:off x="2990076" y="5026476"/>
              <a:ext cx="479192" cy="677107"/>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22" name="TextBox 5"/>
          <p:cNvSpPr txBox="1"/>
          <p:nvPr/>
        </p:nvSpPr>
        <p:spPr>
          <a:xfrm>
            <a:off x="3270445" y="181682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3" name="TextBox 5"/>
          <p:cNvSpPr txBox="1"/>
          <p:nvPr/>
        </p:nvSpPr>
        <p:spPr>
          <a:xfrm>
            <a:off x="3761347" y="261134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4" name="TextBox 5"/>
          <p:cNvSpPr txBox="1"/>
          <p:nvPr/>
        </p:nvSpPr>
        <p:spPr>
          <a:xfrm>
            <a:off x="4252249" y="340585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5" name="TextBox 5"/>
          <p:cNvSpPr txBox="1"/>
          <p:nvPr/>
        </p:nvSpPr>
        <p:spPr>
          <a:xfrm>
            <a:off x="4743151" y="4200370"/>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8218552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1000"/>
                                        <p:tgtEl>
                                          <p:spTgt spid="22"/>
                                        </p:tgtEl>
                                        <p:attrNameLst>
                                          <p:attrName>ppt_x</p:attrName>
                                        </p:attrNameLst>
                                      </p:cBhvr>
                                      <p:tavLst>
                                        <p:tav tm="0">
                                          <p:val>
                                            <p:strVal val="#ppt_x-#ppt_w*1.125000"/>
                                          </p:val>
                                        </p:tav>
                                        <p:tav tm="100000">
                                          <p:val>
                                            <p:strVal val="#ppt_x"/>
                                          </p:val>
                                        </p:tav>
                                      </p:tavLst>
                                    </p:anim>
                                    <p:animEffect transition="in" filter="wipe(right)">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750"/>
                                        <p:tgtEl>
                                          <p:spTgt spid="23"/>
                                        </p:tgtEl>
                                        <p:attrNameLst>
                                          <p:attrName>ppt_x</p:attrName>
                                        </p:attrNameLst>
                                      </p:cBhvr>
                                      <p:tavLst>
                                        <p:tav tm="0">
                                          <p:val>
                                            <p:strVal val="#ppt_x-#ppt_w*1.125000"/>
                                          </p:val>
                                        </p:tav>
                                        <p:tav tm="100000">
                                          <p:val>
                                            <p:strVal val="#ppt_x"/>
                                          </p:val>
                                        </p:tav>
                                      </p:tavLst>
                                    </p:anim>
                                    <p:animEffect transition="in" filter="wipe(right)">
                                      <p:cBhvr>
                                        <p:cTn id="26" dur="75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750"/>
                                        <p:tgtEl>
                                          <p:spTgt spid="24"/>
                                        </p:tgtEl>
                                        <p:attrNameLst>
                                          <p:attrName>ppt_x</p:attrName>
                                        </p:attrNameLst>
                                      </p:cBhvr>
                                      <p:tavLst>
                                        <p:tav tm="0">
                                          <p:val>
                                            <p:strVal val="#ppt_x-#ppt_w*1.125000"/>
                                          </p:val>
                                        </p:tav>
                                        <p:tav tm="100000">
                                          <p:val>
                                            <p:strVal val="#ppt_x"/>
                                          </p:val>
                                        </p:tav>
                                      </p:tavLst>
                                    </p:anim>
                                    <p:animEffect transition="in" filter="wipe(right)">
                                      <p:cBhvr>
                                        <p:cTn id="38" dur="75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12" presetClass="entr" presetSubtype="8"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750"/>
                                        <p:tgtEl>
                                          <p:spTgt spid="25"/>
                                        </p:tgtEl>
                                        <p:attrNameLst>
                                          <p:attrName>ppt_x</p:attrName>
                                        </p:attrNameLst>
                                      </p:cBhvr>
                                      <p:tavLst>
                                        <p:tav tm="0">
                                          <p:val>
                                            <p:strVal val="#ppt_x-#ppt_w*1.125000"/>
                                          </p:val>
                                        </p:tav>
                                        <p:tav tm="100000">
                                          <p:val>
                                            <p:strVal val="#ppt_x"/>
                                          </p:val>
                                        </p:tav>
                                      </p:tavLst>
                                    </p:anim>
                                    <p:animEffect transition="in" filter="wipe(right)">
                                      <p:cBhvr>
                                        <p:cTn id="50"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58482" y="2155270"/>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401931" y="2960669"/>
            <a:ext cx="1657826" cy="707886"/>
          </a:xfrm>
          <a:prstGeom prst="rect">
            <a:avLst/>
          </a:prstGeom>
          <a:noFill/>
        </p:spPr>
        <p:txBody>
          <a:bodyPr wrap="none" rtlCol="0">
            <a:spAutoFit/>
          </a:bodyPr>
          <a:lstStyle/>
          <a:p>
            <a:r>
              <a:rPr lang="en-US" altLang="zh-CN" sz="4000" dirty="0">
                <a:solidFill>
                  <a:schemeClr val="tx2">
                    <a:lumMod val="20000"/>
                    <a:lumOff val="80000"/>
                  </a:schemeClr>
                </a:solidFill>
              </a:rPr>
              <a:t>THRRE</a:t>
            </a:r>
            <a:endParaRPr lang="zh-CN" altLang="en-US" sz="4000" dirty="0">
              <a:solidFill>
                <a:schemeClr val="tx2">
                  <a:lumMod val="20000"/>
                  <a:lumOff val="80000"/>
                </a:schemeClr>
              </a:solidFill>
            </a:endParaRPr>
          </a:p>
        </p:txBody>
      </p:sp>
      <p:sp>
        <p:nvSpPr>
          <p:cNvPr id="4" name="椭圆 3"/>
          <p:cNvSpPr/>
          <p:nvPr/>
        </p:nvSpPr>
        <p:spPr>
          <a:xfrm>
            <a:off x="4973007" y="1252928"/>
            <a:ext cx="4123368" cy="412336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1678" y="2591337"/>
            <a:ext cx="2486025" cy="1446550"/>
          </a:xfrm>
          <a:prstGeom prst="rect">
            <a:avLst/>
          </a:prstGeom>
        </p:spPr>
        <p:txBody>
          <a:bodyPr wrap="square">
            <a:spAutoFit/>
          </a:bodyPr>
          <a:lstStyle/>
          <a:p>
            <a:r>
              <a:rPr lang="zh-CN" altLang="en-US" sz="1100" dirty="0">
                <a:solidFill>
                  <a:schemeClr val="tx2">
                    <a:lumMod val="20000"/>
                    <a:lumOff val="80000"/>
                  </a:schemeClr>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553206321"/>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90"/>
                                          </p:val>
                                        </p:tav>
                                        <p:tav tm="100000">
                                          <p:val>
                                            <p:fltVal val="0"/>
                                          </p:val>
                                        </p:tav>
                                      </p:tavLst>
                                    </p:anim>
                                    <p:animEffect transition="in" filter="fade">
                                      <p:cBhvr>
                                        <p:cTn id="10" dur="2000"/>
                                        <p:tgtEl>
                                          <p:spTgt spid="2"/>
                                        </p:tgtEl>
                                      </p:cBhvr>
                                    </p:animEffect>
                                  </p:childTnLst>
                                </p:cTn>
                              </p:par>
                              <p:par>
                                <p:cTn id="11" presetID="31"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 calcmode="lin" valueType="num">
                                      <p:cBhvr>
                                        <p:cTn id="15" dur="2000" fill="hold"/>
                                        <p:tgtEl>
                                          <p:spTgt spid="4"/>
                                        </p:tgtEl>
                                        <p:attrNameLst>
                                          <p:attrName>style.rotation</p:attrName>
                                        </p:attrNameLst>
                                      </p:cBhvr>
                                      <p:tavLst>
                                        <p:tav tm="0">
                                          <p:val>
                                            <p:fltVal val="90"/>
                                          </p:val>
                                        </p:tav>
                                        <p:tav tm="100000">
                                          <p:val>
                                            <p:fltVal val="0"/>
                                          </p:val>
                                        </p:tav>
                                      </p:tavLst>
                                    </p:anim>
                                    <p:animEffect transition="in" filter="fade">
                                      <p:cBhvr>
                                        <p:cTn id="16" dur="2000"/>
                                        <p:tgtEl>
                                          <p:spTgt spid="4"/>
                                        </p:tgtEl>
                                      </p:cBhvr>
                                    </p:animEffect>
                                  </p:childTnLst>
                                </p:cTn>
                              </p:par>
                              <p:par>
                                <p:cTn id="17" presetID="8" presetClass="emph" presetSubtype="0" fill="hold" grpId="1" nodeType="withEffect">
                                  <p:stCondLst>
                                    <p:cond delay="0"/>
                                  </p:stCondLst>
                                  <p:childTnLst>
                                    <p:animRot by="-21600000">
                                      <p:cBhvr>
                                        <p:cTn id="18" dur="4000" fill="hold"/>
                                        <p:tgtEl>
                                          <p:spTgt spid="2"/>
                                        </p:tgtEl>
                                        <p:attrNameLst>
                                          <p:attrName>r</p:attrName>
                                        </p:attrNameLst>
                                      </p:cBhvr>
                                    </p:animRot>
                                  </p:childTnLst>
                                </p:cTn>
                              </p:par>
                              <p:par>
                                <p:cTn id="19" presetID="8" presetClass="emph" presetSubtype="0" fill="hold" grpId="1" nodeType="withEffect">
                                  <p:stCondLst>
                                    <p:cond delay="500"/>
                                  </p:stCondLst>
                                  <p:childTnLst>
                                    <p:animRot by="-21600000">
                                      <p:cBhvr>
                                        <p:cTn id="20" dur="3000" fill="hold"/>
                                        <p:tgtEl>
                                          <p:spTgt spid="4"/>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4" grpId="1"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974850" y="2114550"/>
            <a:ext cx="1158875" cy="1160463"/>
            <a:chOff x="916933" y="1568174"/>
            <a:chExt cx="1159002" cy="1159002"/>
          </a:xfrm>
        </p:grpSpPr>
        <p:sp>
          <p:nvSpPr>
            <p:cNvPr id="3"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4" name="Arc 20"/>
            <p:cNvSpPr/>
            <p:nvPr/>
          </p:nvSpPr>
          <p:spPr>
            <a:xfrm>
              <a:off x="916933" y="1568174"/>
              <a:ext cx="1159002" cy="1159002"/>
            </a:xfrm>
            <a:prstGeom prst="arc">
              <a:avLst>
                <a:gd name="adj1" fmla="val 20172577"/>
                <a:gd name="adj2" fmla="val 16297434"/>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5"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6"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7" name="组合 6"/>
          <p:cNvGrpSpPr>
            <a:grpSpLocks/>
          </p:cNvGrpSpPr>
          <p:nvPr/>
        </p:nvGrpSpPr>
        <p:grpSpPr bwMode="auto">
          <a:xfrm>
            <a:off x="4017963" y="2114550"/>
            <a:ext cx="1158875" cy="1158875"/>
            <a:chOff x="2960153" y="1567481"/>
            <a:chExt cx="1159002" cy="1159002"/>
          </a:xfrm>
        </p:grpSpPr>
        <p:sp>
          <p:nvSpPr>
            <p:cNvPr id="8"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noFill/>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0"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11"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12" name="组合 11"/>
          <p:cNvGrpSpPr>
            <a:grpSpLocks/>
          </p:cNvGrpSpPr>
          <p:nvPr/>
        </p:nvGrpSpPr>
        <p:grpSpPr bwMode="auto">
          <a:xfrm>
            <a:off x="6053138" y="2111375"/>
            <a:ext cx="1158875" cy="1158875"/>
            <a:chOff x="4995775" y="1564674"/>
            <a:chExt cx="1159002" cy="1159002"/>
          </a:xfrm>
        </p:grpSpPr>
        <p:sp>
          <p:nvSpPr>
            <p:cNvPr id="13"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4" name="Arc 22"/>
            <p:cNvSpPr/>
            <p:nvPr/>
          </p:nvSpPr>
          <p:spPr>
            <a:xfrm>
              <a:off x="4995775" y="1564674"/>
              <a:ext cx="1159002" cy="1159002"/>
            </a:xfrm>
            <a:prstGeom prst="arc">
              <a:avLst>
                <a:gd name="adj1" fmla="val 14283035"/>
                <a:gd name="adj2" fmla="val 8268073"/>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5"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16"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17" name="组合 16"/>
          <p:cNvGrpSpPr>
            <a:grpSpLocks/>
          </p:cNvGrpSpPr>
          <p:nvPr/>
        </p:nvGrpSpPr>
        <p:grpSpPr bwMode="auto">
          <a:xfrm>
            <a:off x="8099425" y="2111375"/>
            <a:ext cx="1158875" cy="1158875"/>
            <a:chOff x="7042794" y="1564674"/>
            <a:chExt cx="1159002" cy="1159002"/>
          </a:xfrm>
        </p:grpSpPr>
        <p:sp>
          <p:nvSpPr>
            <p:cNvPr id="18"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9" name="Arc 23"/>
            <p:cNvSpPr/>
            <p:nvPr/>
          </p:nvSpPr>
          <p:spPr>
            <a:xfrm>
              <a:off x="7042794" y="1564674"/>
              <a:ext cx="1159002" cy="1159002"/>
            </a:xfrm>
            <a:prstGeom prst="arc">
              <a:avLst>
                <a:gd name="adj1" fmla="val 17026676"/>
                <a:gd name="adj2" fmla="val 13044588"/>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0"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1"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sp>
        <p:nvSpPr>
          <p:cNvPr id="22" name="文本框 21"/>
          <p:cNvSpPr txBox="1">
            <a:spLocks noChangeArrowheads="1"/>
          </p:cNvSpPr>
          <p:nvPr/>
        </p:nvSpPr>
        <p:spPr bwMode="auto">
          <a:xfrm>
            <a:off x="1700213" y="346710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23" name="文本框 22"/>
          <p:cNvSpPr txBox="1">
            <a:spLocks noChangeArrowheads="1"/>
          </p:cNvSpPr>
          <p:nvPr/>
        </p:nvSpPr>
        <p:spPr bwMode="auto">
          <a:xfrm>
            <a:off x="3770313" y="348138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24" name="文本框 23"/>
          <p:cNvSpPr txBox="1">
            <a:spLocks noChangeArrowheads="1"/>
          </p:cNvSpPr>
          <p:nvPr/>
        </p:nvSpPr>
        <p:spPr bwMode="auto">
          <a:xfrm>
            <a:off x="5888038" y="346710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25" name="文本框 24"/>
          <p:cNvSpPr txBox="1">
            <a:spLocks noChangeArrowheads="1"/>
          </p:cNvSpPr>
          <p:nvPr/>
        </p:nvSpPr>
        <p:spPr bwMode="auto">
          <a:xfrm>
            <a:off x="7780338" y="3467100"/>
            <a:ext cx="18557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dirty="0">
                <a:solidFill>
                  <a:schemeClr val="bg1"/>
                </a:solidFill>
              </a:rPr>
              <a:t> 【</a:t>
            </a:r>
            <a:r>
              <a:rPr lang="zh-CN" altLang="en-US" sz="1200" dirty="0">
                <a:solidFill>
                  <a:schemeClr val="bg1"/>
                </a:solidFill>
              </a:rPr>
              <a:t>雷锋</a:t>
            </a:r>
            <a:r>
              <a:rPr lang="en-US" altLang="zh-CN" sz="1200" dirty="0">
                <a:solidFill>
                  <a:schemeClr val="bg1"/>
                </a:solidFill>
              </a:rPr>
              <a:t>PPT</a:t>
            </a:r>
            <a:r>
              <a:rPr lang="zh-CN" altLang="en-US" sz="1200" dirty="0">
                <a:solidFill>
                  <a:schemeClr val="bg1"/>
                </a:solidFill>
              </a:rPr>
              <a:t>网 </a:t>
            </a:r>
            <a:r>
              <a:rPr lang="en-US" altLang="zh-CN" sz="1200" dirty="0">
                <a:solidFill>
                  <a:schemeClr val="bg1"/>
                </a:solidFill>
              </a:rPr>
              <a:t>www.lfppt.com】</a:t>
            </a:r>
            <a:endParaRPr lang="zh-CN" altLang="en-US" sz="700" dirty="0">
              <a:solidFill>
                <a:schemeClr val="bg1"/>
              </a:solidFill>
              <a:cs typeface="Arial" pitchFamily="34" charset="0"/>
            </a:endParaRPr>
          </a:p>
        </p:txBody>
      </p:sp>
      <p:sp>
        <p:nvSpPr>
          <p:cNvPr id="26" name="Content Placeholder 2"/>
          <p:cNvSpPr txBox="1">
            <a:spLocks/>
          </p:cNvSpPr>
          <p:nvPr/>
        </p:nvSpPr>
        <p:spPr bwMode="auto">
          <a:xfrm>
            <a:off x="1438275" y="409892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a:lnSpc>
                <a:spcPct val="120000"/>
              </a:lnSpc>
              <a:spcBef>
                <a:spcPct val="0"/>
              </a:spcBef>
              <a:buNone/>
            </a:pPr>
            <a:r>
              <a:rPr lang="zh-CN" altLang="en-US" sz="1200" dirty="0">
                <a:solidFill>
                  <a:schemeClr val="bg1"/>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endParaRPr lang="en-US" altLang="zh-CN" sz="1200" dirty="0">
              <a:solidFill>
                <a:schemeClr val="bg1"/>
              </a:solidFill>
              <a:cs typeface="Arial" pitchFamily="34" charset="0"/>
            </a:endParaRPr>
          </a:p>
        </p:txBody>
      </p:sp>
    </p:spTree>
    <p:extLst>
      <p:ext uri="{BB962C8B-B14F-4D97-AF65-F5344CB8AC3E}">
        <p14:creationId xmlns:p14="http://schemas.microsoft.com/office/powerpoint/2010/main" val="106367297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outVertical)">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ChangeArrowheads="1"/>
          </p:cNvSpPr>
          <p:nvPr/>
        </p:nvSpPr>
        <p:spPr bwMode="auto">
          <a:xfrm>
            <a:off x="4739878" y="3777914"/>
            <a:ext cx="2331244" cy="20955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rgbClr val="FEFEFE"/>
          </a:solidFill>
          <a:ln>
            <a:noFill/>
          </a:ln>
        </p:spPr>
        <p:txBody>
          <a:bodyPr/>
          <a:lstStyle/>
          <a:p>
            <a:endParaRPr lang="zh-CN" altLang="en-US" sz="1013">
              <a:solidFill>
                <a:srgbClr val="000000"/>
              </a:solidFill>
            </a:endParaRPr>
          </a:p>
        </p:txBody>
      </p:sp>
      <p:sp>
        <p:nvSpPr>
          <p:cNvPr id="3" name="Freeform 14"/>
          <p:cNvSpPr>
            <a:spLocks noChangeArrowheads="1"/>
          </p:cNvSpPr>
          <p:nvPr/>
        </p:nvSpPr>
        <p:spPr bwMode="auto">
          <a:xfrm>
            <a:off x="5183326" y="3099251"/>
            <a:ext cx="1489472" cy="13335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rgbClr val="FEFEFE"/>
          </a:solidFill>
          <a:ln>
            <a:noFill/>
          </a:ln>
        </p:spPr>
        <p:txBody>
          <a:bodyPr/>
          <a:lstStyle/>
          <a:p>
            <a:endParaRPr lang="zh-CN" altLang="en-US" sz="1013">
              <a:solidFill>
                <a:srgbClr val="000000"/>
              </a:solidFill>
            </a:endParaRPr>
          </a:p>
        </p:txBody>
      </p:sp>
      <p:sp>
        <p:nvSpPr>
          <p:cNvPr id="4" name="Freeform 16"/>
          <p:cNvSpPr>
            <a:spLocks noChangeArrowheads="1"/>
          </p:cNvSpPr>
          <p:nvPr/>
        </p:nvSpPr>
        <p:spPr bwMode="auto">
          <a:xfrm>
            <a:off x="5584031" y="2419174"/>
            <a:ext cx="702469" cy="135731"/>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rgbClr val="FEFEFE"/>
          </a:solidFill>
          <a:ln>
            <a:noFill/>
          </a:ln>
        </p:spPr>
        <p:txBody>
          <a:bodyPr/>
          <a:lstStyle/>
          <a:p>
            <a:endParaRPr lang="zh-CN" altLang="en-US" sz="1013">
              <a:solidFill>
                <a:srgbClr val="000000"/>
              </a:solidFill>
            </a:endParaRPr>
          </a:p>
        </p:txBody>
      </p:sp>
      <p:grpSp>
        <p:nvGrpSpPr>
          <p:cNvPr id="5" name="组合 4"/>
          <p:cNvGrpSpPr/>
          <p:nvPr/>
        </p:nvGrpSpPr>
        <p:grpSpPr>
          <a:xfrm>
            <a:off x="5666185" y="1879742"/>
            <a:ext cx="620315" cy="542925"/>
            <a:chOff x="4266010" y="1641617"/>
            <a:chExt cx="620315" cy="542925"/>
          </a:xfrm>
        </p:grpSpPr>
        <p:sp>
          <p:nvSpPr>
            <p:cNvPr id="6" name="Freeform 8"/>
            <p:cNvSpPr>
              <a:spLocks noChangeArrowheads="1"/>
            </p:cNvSpPr>
            <p:nvPr/>
          </p:nvSpPr>
          <p:spPr bwMode="auto">
            <a:xfrm>
              <a:off x="4266010" y="1641617"/>
              <a:ext cx="620315" cy="542925"/>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chemeClr val="bg1">
                <a:alpha val="30000"/>
              </a:schemeClr>
            </a:solidFill>
            <a:ln>
              <a:noFill/>
            </a:ln>
          </p:spPr>
          <p:txBody>
            <a:bodyPr/>
            <a:lstStyle/>
            <a:p>
              <a:endParaRPr lang="zh-CN" altLang="en-US" sz="1013">
                <a:solidFill>
                  <a:srgbClr val="000000"/>
                </a:solidFill>
              </a:endParaRPr>
            </a:p>
          </p:txBody>
        </p:sp>
        <p:grpSp>
          <p:nvGrpSpPr>
            <p:cNvPr id="7" name="组合 6"/>
            <p:cNvGrpSpPr/>
            <p:nvPr/>
          </p:nvGrpSpPr>
          <p:grpSpPr>
            <a:xfrm>
              <a:off x="4469303" y="1822742"/>
              <a:ext cx="188528" cy="279357"/>
              <a:chOff x="1788810" y="2276744"/>
              <a:chExt cx="392113" cy="581026"/>
            </a:xfrm>
            <a:solidFill>
              <a:srgbClr val="FEFEFE"/>
            </a:solidFill>
          </p:grpSpPr>
          <p:sp>
            <p:nvSpPr>
              <p:cNvPr id="8"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sp>
            <p:nvSpPr>
              <p:cNvPr id="9"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sp>
            <p:nvSpPr>
              <p:cNvPr id="10"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grpSp>
      </p:grpSp>
      <p:grpSp>
        <p:nvGrpSpPr>
          <p:cNvPr id="11" name="组合 10"/>
          <p:cNvGrpSpPr/>
          <p:nvPr/>
        </p:nvGrpSpPr>
        <p:grpSpPr>
          <a:xfrm>
            <a:off x="5272088" y="2558398"/>
            <a:ext cx="1407319" cy="546497"/>
            <a:chOff x="3871913" y="2320273"/>
            <a:chExt cx="1407319" cy="546497"/>
          </a:xfrm>
        </p:grpSpPr>
        <p:sp>
          <p:nvSpPr>
            <p:cNvPr id="12" name="Freeform 10"/>
            <p:cNvSpPr>
              <a:spLocks noChangeArrowheads="1"/>
            </p:cNvSpPr>
            <p:nvPr/>
          </p:nvSpPr>
          <p:spPr bwMode="auto">
            <a:xfrm>
              <a:off x="3871913" y="2320273"/>
              <a:ext cx="1407319" cy="546497"/>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chemeClr val="bg1">
                <a:alpha val="30000"/>
              </a:schemeClr>
            </a:solidFill>
            <a:ln>
              <a:noFill/>
            </a:ln>
          </p:spPr>
          <p:txBody>
            <a:bodyPr/>
            <a:lstStyle/>
            <a:p>
              <a:endParaRPr lang="zh-CN" altLang="en-US" sz="1013">
                <a:solidFill>
                  <a:srgbClr val="000000"/>
                </a:solidFill>
              </a:endParaRPr>
            </a:p>
          </p:txBody>
        </p:sp>
        <p:sp>
          <p:nvSpPr>
            <p:cNvPr id="13" name="Freeform 13"/>
            <p:cNvSpPr>
              <a:spLocks noEditPoints="1"/>
            </p:cNvSpPr>
            <p:nvPr/>
          </p:nvSpPr>
          <p:spPr bwMode="auto">
            <a:xfrm>
              <a:off x="4493419" y="2448861"/>
              <a:ext cx="164306" cy="282178"/>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grpSp>
      <p:grpSp>
        <p:nvGrpSpPr>
          <p:cNvPr id="14" name="组合 13"/>
          <p:cNvGrpSpPr/>
          <p:nvPr/>
        </p:nvGrpSpPr>
        <p:grpSpPr>
          <a:xfrm>
            <a:off x="4880372" y="3235864"/>
            <a:ext cx="2190750" cy="546497"/>
            <a:chOff x="3480197" y="2997739"/>
            <a:chExt cx="2190750" cy="546497"/>
          </a:xfrm>
        </p:grpSpPr>
        <p:sp>
          <p:nvSpPr>
            <p:cNvPr id="15" name="Freeform 12"/>
            <p:cNvSpPr>
              <a:spLocks noChangeArrowheads="1"/>
            </p:cNvSpPr>
            <p:nvPr/>
          </p:nvSpPr>
          <p:spPr bwMode="auto">
            <a:xfrm>
              <a:off x="3480197" y="2997739"/>
              <a:ext cx="2190750" cy="546497"/>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chemeClr val="bg1">
                <a:alpha val="30000"/>
              </a:schemeClr>
            </a:solidFill>
            <a:ln>
              <a:noFill/>
            </a:ln>
          </p:spPr>
          <p:txBody>
            <a:bodyPr/>
            <a:lstStyle/>
            <a:p>
              <a:endParaRPr lang="zh-CN" altLang="en-US" sz="1013">
                <a:solidFill>
                  <a:srgbClr val="000000"/>
                </a:solidFill>
              </a:endParaRPr>
            </a:p>
          </p:txBody>
        </p:sp>
        <p:sp>
          <p:nvSpPr>
            <p:cNvPr id="16" name="Freeform 19"/>
            <p:cNvSpPr>
              <a:spLocks noEditPoints="1"/>
            </p:cNvSpPr>
            <p:nvPr/>
          </p:nvSpPr>
          <p:spPr bwMode="auto">
            <a:xfrm>
              <a:off x="4450557" y="3157282"/>
              <a:ext cx="232172" cy="233363"/>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grpSp>
      <p:grpSp>
        <p:nvGrpSpPr>
          <p:cNvPr id="17" name="组合 16"/>
          <p:cNvGrpSpPr/>
          <p:nvPr/>
        </p:nvGrpSpPr>
        <p:grpSpPr>
          <a:xfrm>
            <a:off x="4256485" y="3991911"/>
            <a:ext cx="3420665" cy="853678"/>
            <a:chOff x="2856310" y="3753786"/>
            <a:chExt cx="3420665" cy="853678"/>
          </a:xfrm>
        </p:grpSpPr>
        <p:sp>
          <p:nvSpPr>
            <p:cNvPr id="18" name="Freeform 7"/>
            <p:cNvSpPr>
              <a:spLocks noChangeArrowheads="1"/>
            </p:cNvSpPr>
            <p:nvPr/>
          </p:nvSpPr>
          <p:spPr bwMode="auto">
            <a:xfrm>
              <a:off x="2856310" y="3753786"/>
              <a:ext cx="3420665" cy="853678"/>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chemeClr val="bg1">
                <a:alpha val="30000"/>
              </a:schemeClr>
            </a:solidFill>
            <a:ln>
              <a:noFill/>
            </a:ln>
          </p:spPr>
          <p:txBody>
            <a:bodyPr/>
            <a:lstStyle/>
            <a:p>
              <a:endParaRPr lang="zh-CN" altLang="en-US" sz="1013">
                <a:solidFill>
                  <a:srgbClr val="000000"/>
                </a:solidFill>
              </a:endParaRPr>
            </a:p>
          </p:txBody>
        </p:sp>
        <p:grpSp>
          <p:nvGrpSpPr>
            <p:cNvPr id="19" name="组合 18"/>
            <p:cNvGrpSpPr/>
            <p:nvPr/>
          </p:nvGrpSpPr>
          <p:grpSpPr>
            <a:xfrm>
              <a:off x="4339820" y="3953992"/>
              <a:ext cx="471154" cy="453104"/>
              <a:chOff x="2607983" y="4241292"/>
              <a:chExt cx="490600" cy="471805"/>
            </a:xfrm>
            <a:solidFill>
              <a:srgbClr val="FEFEFE"/>
            </a:solidFill>
          </p:grpSpPr>
          <p:sp>
            <p:nvSpPr>
              <p:cNvPr id="20"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prstClr val="black"/>
                  </a:solidFill>
                </a:endParaRPr>
              </a:p>
            </p:txBody>
          </p:sp>
          <p:sp>
            <p:nvSpPr>
              <p:cNvPr id="21"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prstClr val="black"/>
                  </a:solidFill>
                </a:endParaRPr>
              </a:p>
            </p:txBody>
          </p:sp>
        </p:grpSp>
      </p:grpSp>
      <p:sp>
        <p:nvSpPr>
          <p:cNvPr id="22" name="文本框 60"/>
          <p:cNvSpPr>
            <a:spLocks noChangeArrowheads="1"/>
          </p:cNvSpPr>
          <p:nvPr/>
        </p:nvSpPr>
        <p:spPr bwMode="auto">
          <a:xfrm>
            <a:off x="2103835" y="2291698"/>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zh-CN" altLang="en-US" sz="1050" dirty="0">
              <a:solidFill>
                <a:schemeClr val="bg1"/>
              </a:solidFill>
              <a:sym typeface="Calibri" panose="020F0502020204030204" pitchFamily="34" charset="0"/>
            </a:endParaRPr>
          </a:p>
          <a:p>
            <a:endParaRPr lang="zh-CN" altLang="en-US" sz="101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60"/>
          <p:cNvSpPr>
            <a:spLocks noChangeArrowheads="1"/>
          </p:cNvSpPr>
          <p:nvPr/>
        </p:nvSpPr>
        <p:spPr bwMode="auto">
          <a:xfrm>
            <a:off x="2103835" y="4112163"/>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zh-CN" altLang="en-US" sz="1050" dirty="0">
              <a:solidFill>
                <a:schemeClr val="bg1"/>
              </a:solidFill>
              <a:sym typeface="Calibri" panose="020F0502020204030204" pitchFamily="34" charset="0"/>
            </a:endParaRPr>
          </a:p>
          <a:p>
            <a:endParaRPr lang="zh-CN" altLang="en-US" sz="101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60"/>
          <p:cNvSpPr>
            <a:spLocks noChangeArrowheads="1"/>
          </p:cNvSpPr>
          <p:nvPr/>
        </p:nvSpPr>
        <p:spPr bwMode="auto">
          <a:xfrm>
            <a:off x="8121254" y="2304795"/>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zh-CN" altLang="en-US" sz="1050" dirty="0">
              <a:solidFill>
                <a:schemeClr val="bg1"/>
              </a:solidFill>
              <a:sym typeface="Calibri" panose="020F0502020204030204" pitchFamily="34" charset="0"/>
            </a:endParaRPr>
          </a:p>
          <a:p>
            <a:endParaRPr lang="zh-CN" altLang="en-US" sz="101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0"/>
          <p:cNvSpPr>
            <a:spLocks noChangeArrowheads="1"/>
          </p:cNvSpPr>
          <p:nvPr/>
        </p:nvSpPr>
        <p:spPr bwMode="auto">
          <a:xfrm>
            <a:off x="8121254" y="4124070"/>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zh-CN" altLang="en-US" sz="1050" dirty="0">
              <a:solidFill>
                <a:schemeClr val="bg1"/>
              </a:solidFill>
              <a:sym typeface="Calibri" panose="020F0502020204030204" pitchFamily="34" charset="0"/>
            </a:endParaRPr>
          </a:p>
          <a:p>
            <a:endParaRPr lang="zh-CN" altLang="en-US" sz="1013" dirty="0">
              <a:solidFill>
                <a:srgbClr val="29292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66068585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02"/>
          <p:cNvSpPr>
            <a:spLocks noChangeArrowheads="1"/>
          </p:cNvSpPr>
          <p:nvPr/>
        </p:nvSpPr>
        <p:spPr bwMode="auto">
          <a:xfrm>
            <a:off x="7424738" y="3487738"/>
            <a:ext cx="1363662" cy="317500"/>
          </a:xfrm>
          <a:prstGeom prst="rect">
            <a:avLst/>
          </a:prstGeom>
          <a:solidFill>
            <a:schemeClr val="bg1">
              <a:alpha val="52156"/>
            </a:schemeClr>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98"/>
          <p:cNvSpPr>
            <a:spLocks noChangeArrowheads="1"/>
          </p:cNvSpPr>
          <p:nvPr/>
        </p:nvSpPr>
        <p:spPr bwMode="auto">
          <a:xfrm>
            <a:off x="7391400" y="3427413"/>
            <a:ext cx="14398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p>
        </p:txBody>
      </p:sp>
      <p:sp>
        <p:nvSpPr>
          <p:cNvPr id="4" name="矩形 101"/>
          <p:cNvSpPr>
            <a:spLocks noChangeArrowheads="1"/>
          </p:cNvSpPr>
          <p:nvPr/>
        </p:nvSpPr>
        <p:spPr bwMode="auto">
          <a:xfrm>
            <a:off x="4933950" y="3487738"/>
            <a:ext cx="1365250" cy="317500"/>
          </a:xfrm>
          <a:prstGeom prst="rect">
            <a:avLst/>
          </a:prstGeom>
          <a:solidFill>
            <a:schemeClr val="bg1">
              <a:alpha val="52156"/>
            </a:schemeClr>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 name="矩形 96"/>
          <p:cNvSpPr>
            <a:spLocks noChangeArrowheads="1"/>
          </p:cNvSpPr>
          <p:nvPr/>
        </p:nvSpPr>
        <p:spPr bwMode="auto">
          <a:xfrm>
            <a:off x="4887913" y="3427413"/>
            <a:ext cx="1439862"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6" name="矩形 42"/>
          <p:cNvSpPr>
            <a:spLocks noChangeArrowheads="1"/>
          </p:cNvSpPr>
          <p:nvPr/>
        </p:nvSpPr>
        <p:spPr bwMode="auto">
          <a:xfrm>
            <a:off x="2439988" y="3487738"/>
            <a:ext cx="1363662" cy="317500"/>
          </a:xfrm>
          <a:prstGeom prst="rect">
            <a:avLst/>
          </a:prstGeom>
          <a:solidFill>
            <a:schemeClr val="bg1">
              <a:alpha val="52156"/>
            </a:schemeClr>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7" name="组合 3"/>
          <p:cNvGrpSpPr>
            <a:grpSpLocks/>
          </p:cNvGrpSpPr>
          <p:nvPr/>
        </p:nvGrpSpPr>
        <p:grpSpPr bwMode="auto">
          <a:xfrm>
            <a:off x="1966913" y="1776413"/>
            <a:ext cx="2278062" cy="1539875"/>
            <a:chOff x="0" y="0"/>
            <a:chExt cx="2278967" cy="1539878"/>
          </a:xfrm>
        </p:grpSpPr>
        <p:pic>
          <p:nvPicPr>
            <p:cNvPr id="8" name="图表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78967" cy="153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10"/>
            <p:cNvSpPr>
              <a:spLocks noChangeArrowheads="1"/>
            </p:cNvSpPr>
            <p:nvPr/>
          </p:nvSpPr>
          <p:spPr bwMode="auto">
            <a:xfrm>
              <a:off x="748356" y="378812"/>
              <a:ext cx="782254" cy="782254"/>
            </a:xfrm>
            <a:prstGeom prst="ellipse">
              <a:avLst/>
            </a:prstGeom>
            <a:solidFill>
              <a:srgbClr val="FFFFFF">
                <a:alpha val="50195"/>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 name="TextBox 13"/>
            <p:cNvSpPr>
              <a:spLocks noChangeArrowheads="1"/>
            </p:cNvSpPr>
            <p:nvPr/>
          </p:nvSpPr>
          <p:spPr bwMode="auto">
            <a:xfrm>
              <a:off x="743439" y="585273"/>
              <a:ext cx="7920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85"/>
            <p:cNvSpPr>
              <a:spLocks noChangeArrowheads="1"/>
            </p:cNvSpPr>
            <p:nvPr/>
          </p:nvSpPr>
          <p:spPr bwMode="auto">
            <a:xfrm>
              <a:off x="539175" y="169631"/>
              <a:ext cx="1200616" cy="1200616"/>
            </a:xfrm>
            <a:prstGeom prst="ellipse">
              <a:avLst/>
            </a:prstGeom>
            <a:noFill/>
            <a:ln w="9525">
              <a:solidFill>
                <a:srgbClr val="FFFFFF">
                  <a:alpha val="52156"/>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2" name="矩形 94"/>
          <p:cNvSpPr>
            <a:spLocks noChangeArrowheads="1"/>
          </p:cNvSpPr>
          <p:nvPr/>
        </p:nvSpPr>
        <p:spPr bwMode="auto">
          <a:xfrm>
            <a:off x="2386013" y="3427413"/>
            <a:ext cx="1439862"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p>
        </p:txBody>
      </p:sp>
      <p:sp>
        <p:nvSpPr>
          <p:cNvPr id="13" name="矩形 95"/>
          <p:cNvSpPr>
            <a:spLocks noChangeArrowheads="1"/>
          </p:cNvSpPr>
          <p:nvPr/>
        </p:nvSpPr>
        <p:spPr bwMode="auto">
          <a:xfrm>
            <a:off x="2190750" y="3951288"/>
            <a:ext cx="18319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a:t>
            </a:r>
          </a:p>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点击此处添加段落文本点击此处添加段落文本</a:t>
            </a:r>
          </a:p>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a:t>
            </a:r>
          </a:p>
        </p:txBody>
      </p:sp>
      <p:sp>
        <p:nvSpPr>
          <p:cNvPr id="14" name="直接连接符 13"/>
          <p:cNvSpPr>
            <a:spLocks noChangeShapeType="1"/>
          </p:cNvSpPr>
          <p:nvPr/>
        </p:nvSpPr>
        <p:spPr bwMode="auto">
          <a:xfrm>
            <a:off x="4357688" y="3522663"/>
            <a:ext cx="0" cy="1474787"/>
          </a:xfrm>
          <a:prstGeom prst="line">
            <a:avLst/>
          </a:prstGeom>
          <a:noFill/>
          <a:ln w="9525">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直接连接符 100"/>
          <p:cNvSpPr>
            <a:spLocks noChangeShapeType="1"/>
          </p:cNvSpPr>
          <p:nvPr/>
        </p:nvSpPr>
        <p:spPr bwMode="auto">
          <a:xfrm>
            <a:off x="6859588" y="3522663"/>
            <a:ext cx="1587" cy="1474787"/>
          </a:xfrm>
          <a:prstGeom prst="line">
            <a:avLst/>
          </a:prstGeom>
          <a:noFill/>
          <a:ln w="9525">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矩形 97"/>
          <p:cNvSpPr>
            <a:spLocks noChangeArrowheads="1"/>
          </p:cNvSpPr>
          <p:nvPr/>
        </p:nvSpPr>
        <p:spPr bwMode="auto">
          <a:xfrm>
            <a:off x="4692650" y="3951288"/>
            <a:ext cx="18319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a:t>
            </a:r>
          </a:p>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点击此处添加段落文本点击此处添加段落文本</a:t>
            </a:r>
          </a:p>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a:t>
            </a:r>
          </a:p>
        </p:txBody>
      </p:sp>
      <p:grpSp>
        <p:nvGrpSpPr>
          <p:cNvPr id="17" name="组合 7"/>
          <p:cNvGrpSpPr>
            <a:grpSpLocks/>
          </p:cNvGrpSpPr>
          <p:nvPr/>
        </p:nvGrpSpPr>
        <p:grpSpPr bwMode="auto">
          <a:xfrm>
            <a:off x="4468813" y="1776413"/>
            <a:ext cx="2279650" cy="1539875"/>
            <a:chOff x="0" y="0"/>
            <a:chExt cx="2278967" cy="1539878"/>
          </a:xfrm>
        </p:grpSpPr>
        <p:pic>
          <p:nvPicPr>
            <p:cNvPr id="18" name="图表 8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278967" cy="153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椭圆 82"/>
            <p:cNvSpPr>
              <a:spLocks noChangeArrowheads="1"/>
            </p:cNvSpPr>
            <p:nvPr/>
          </p:nvSpPr>
          <p:spPr bwMode="auto">
            <a:xfrm>
              <a:off x="748356" y="378812"/>
              <a:ext cx="782254" cy="782254"/>
            </a:xfrm>
            <a:prstGeom prst="ellipse">
              <a:avLst/>
            </a:prstGeom>
            <a:solidFill>
              <a:srgbClr val="FFFFFF">
                <a:alpha val="50195"/>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 name="TextBox 83"/>
            <p:cNvSpPr>
              <a:spLocks noChangeArrowheads="1"/>
            </p:cNvSpPr>
            <p:nvPr/>
          </p:nvSpPr>
          <p:spPr bwMode="auto">
            <a:xfrm>
              <a:off x="743439" y="585273"/>
              <a:ext cx="7920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53</a:t>
              </a:r>
              <a:r>
                <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84"/>
            <p:cNvSpPr>
              <a:spLocks noChangeArrowheads="1"/>
            </p:cNvSpPr>
            <p:nvPr/>
          </p:nvSpPr>
          <p:spPr bwMode="auto">
            <a:xfrm>
              <a:off x="539175" y="169631"/>
              <a:ext cx="1200616" cy="1200616"/>
            </a:xfrm>
            <a:prstGeom prst="ellipse">
              <a:avLst/>
            </a:prstGeom>
            <a:noFill/>
            <a:ln w="9525">
              <a:solidFill>
                <a:srgbClr val="FFFFFF">
                  <a:alpha val="52156"/>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2" name="矩形 99"/>
          <p:cNvSpPr>
            <a:spLocks noChangeArrowheads="1"/>
          </p:cNvSpPr>
          <p:nvPr/>
        </p:nvSpPr>
        <p:spPr bwMode="auto">
          <a:xfrm>
            <a:off x="7194550" y="3951288"/>
            <a:ext cx="18319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a:t>
            </a:r>
          </a:p>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点击此处添加段落文本点击此处添加段落文本</a:t>
            </a:r>
          </a:p>
          <a:p>
            <a:pPr>
              <a:lnSpc>
                <a:spcPct val="150000"/>
              </a:lnSpc>
            </a:pPr>
            <a:r>
              <a:rPr lang="zh-CN" altLang="en-US" sz="1200" dirty="0">
                <a:solidFill>
                  <a:schemeClr val="bg1"/>
                </a:solidFill>
                <a:ea typeface="微软雅黑" panose="020B0503020204020204" pitchFamily="34" charset="-122"/>
                <a:sym typeface="Arial" panose="020B0604020202020204" pitchFamily="34" charset="0"/>
              </a:rPr>
              <a:t>点击此处添加段落文本</a:t>
            </a:r>
          </a:p>
        </p:txBody>
      </p:sp>
      <p:grpSp>
        <p:nvGrpSpPr>
          <p:cNvPr id="23" name="组合 5"/>
          <p:cNvGrpSpPr>
            <a:grpSpLocks/>
          </p:cNvGrpSpPr>
          <p:nvPr/>
        </p:nvGrpSpPr>
        <p:grpSpPr bwMode="auto">
          <a:xfrm>
            <a:off x="6972300" y="1776413"/>
            <a:ext cx="2278063" cy="1539875"/>
            <a:chOff x="0" y="0"/>
            <a:chExt cx="2278967" cy="1539878"/>
          </a:xfrm>
        </p:grpSpPr>
        <p:pic>
          <p:nvPicPr>
            <p:cNvPr id="24" name="图表 10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278967" cy="153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105"/>
            <p:cNvSpPr>
              <a:spLocks noChangeArrowheads="1"/>
            </p:cNvSpPr>
            <p:nvPr/>
          </p:nvSpPr>
          <p:spPr bwMode="auto">
            <a:xfrm>
              <a:off x="748356" y="378812"/>
              <a:ext cx="782254" cy="782254"/>
            </a:xfrm>
            <a:prstGeom prst="ellipse">
              <a:avLst/>
            </a:prstGeom>
            <a:solidFill>
              <a:srgbClr val="FFFFFF">
                <a:alpha val="50195"/>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 name="TextBox 106"/>
            <p:cNvSpPr>
              <a:spLocks noChangeArrowheads="1"/>
            </p:cNvSpPr>
            <p:nvPr/>
          </p:nvSpPr>
          <p:spPr bwMode="auto">
            <a:xfrm>
              <a:off x="743439" y="585273"/>
              <a:ext cx="7920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38</a:t>
              </a:r>
              <a:r>
                <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107"/>
            <p:cNvSpPr>
              <a:spLocks noChangeArrowheads="1"/>
            </p:cNvSpPr>
            <p:nvPr/>
          </p:nvSpPr>
          <p:spPr bwMode="auto">
            <a:xfrm>
              <a:off x="539175" y="169631"/>
              <a:ext cx="1200616" cy="1200616"/>
            </a:xfrm>
            <a:prstGeom prst="ellipse">
              <a:avLst/>
            </a:prstGeom>
            <a:noFill/>
            <a:ln w="9525">
              <a:solidFill>
                <a:srgbClr val="FFFFFF">
                  <a:alpha val="52156"/>
                </a:srgb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248689112"/>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par>
                          <p:cTn id="12" fill="hold">
                            <p:stCondLst>
                              <p:cond delay="25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p:cBhvr>
                                        <p:cTn id="15" dur="500"/>
                                        <p:tgtEl>
                                          <p:spTgt spid="12"/>
                                        </p:tgtEl>
                                      </p:cBhvr>
                                    </p:animEffect>
                                  </p:childTnLst>
                                </p:cTn>
                              </p:par>
                            </p:childTnLst>
                          </p:cTn>
                        </p:par>
                        <p:par>
                          <p:cTn id="16" fill="hold">
                            <p:stCondLst>
                              <p:cond delay="30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p:cBhvr>
                                        <p:cTn id="19" dur="500"/>
                                        <p:tgtEl>
                                          <p:spTgt spid="13"/>
                                        </p:tgtEl>
                                      </p:cBhvr>
                                    </p:animEffect>
                                  </p:childTnLst>
                                </p:cTn>
                              </p:par>
                            </p:childTnLst>
                          </p:cTn>
                        </p:par>
                        <p:par>
                          <p:cTn id="20" fill="hold">
                            <p:stCondLst>
                              <p:cond delay="3500"/>
                            </p:stCondLst>
                            <p:childTnLst>
                              <p:par>
                                <p:cTn id="21" presetID="3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p:cBhvr>
                                        <p:cTn id="23" dur="800" decel="100000"/>
                                        <p:tgtEl>
                                          <p:spTgt spid="14"/>
                                        </p:tgtEl>
                                      </p:cBhvr>
                                    </p:animEffect>
                                    <p:anim calcmode="lin" valueType="num">
                                      <p:cBhvr>
                                        <p:cTn id="24" dur="800" decel="100000" fill="hold"/>
                                        <p:tgtEl>
                                          <p:spTgt spid="14"/>
                                        </p:tgtEl>
                                        <p:attrNameLst>
                                          <p:attrName>style.rotation</p:attrName>
                                        </p:attrNameLst>
                                      </p:cBhvr>
                                      <p:tavLst>
                                        <p:tav tm="0">
                                          <p:val>
                                            <p:fltVal val="-90"/>
                                          </p:val>
                                        </p:tav>
                                        <p:tav tm="100000">
                                          <p:val>
                                            <p:fltVal val="0"/>
                                          </p:val>
                                        </p:tav>
                                      </p:tavLst>
                                    </p:anim>
                                    <p:anim calcmode="lin" valueType="num">
                                      <p:cBhvr>
                                        <p:cTn id="25" dur="800" decel="100000" fill="hold"/>
                                        <p:tgtEl>
                                          <p:spTgt spid="14"/>
                                        </p:tgtEl>
                                        <p:attrNameLst>
                                          <p:attrName>ppt_x</p:attrName>
                                        </p:attrNameLst>
                                      </p:cBhvr>
                                      <p:tavLst>
                                        <p:tav tm="0">
                                          <p:val>
                                            <p:strVal val="#ppt_x+0.4"/>
                                          </p:val>
                                        </p:tav>
                                        <p:tav tm="100000">
                                          <p:val>
                                            <p:strVal val="#ppt_x-0.05"/>
                                          </p:val>
                                        </p:tav>
                                      </p:tavLst>
                                    </p:anim>
                                    <p:anim calcmode="lin" valueType="num">
                                      <p:cBhvr>
                                        <p:cTn id="26" dur="800" decel="100000" fill="hold"/>
                                        <p:tgtEl>
                                          <p:spTgt spid="1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2000"/>
                                        <p:tgtEl>
                                          <p:spTgt spid="17"/>
                                        </p:tgtEl>
                                      </p:cBhvr>
                                    </p:animEffect>
                                  </p:childTnLst>
                                </p:cTn>
                              </p:par>
                            </p:childTnLst>
                          </p:cTn>
                        </p:par>
                        <p:par>
                          <p:cTn id="34" fill="hold">
                            <p:stCondLst>
                              <p:cond delay="2000"/>
                            </p:stCondLst>
                            <p:childTnLst>
                              <p:par>
                                <p:cTn id="35" presetID="9"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p:cBhvr>
                                        <p:cTn id="37" dur="500"/>
                                        <p:tgtEl>
                                          <p:spTgt spid="4"/>
                                        </p:tgtEl>
                                      </p:cBhvr>
                                    </p:animEffect>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p:cBhvr>
                                        <p:cTn id="41" dur="500"/>
                                        <p:tgtEl>
                                          <p:spTgt spid="5"/>
                                        </p:tgtEl>
                                      </p:cBhvr>
                                    </p:animEffect>
                                  </p:childTnLst>
                                </p:cTn>
                              </p:par>
                            </p:childTnLst>
                          </p:cTn>
                        </p:par>
                        <p:par>
                          <p:cTn id="42" fill="hold">
                            <p:stCondLst>
                              <p:cond delay="3000"/>
                            </p:stCondLst>
                            <p:childTnLst>
                              <p:par>
                                <p:cTn id="43" presetID="16" presetClass="entr" presetSubtype="2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p:cBhvr>
                                        <p:cTn id="45" dur="500"/>
                                        <p:tgtEl>
                                          <p:spTgt spid="16"/>
                                        </p:tgtEl>
                                      </p:cBhvr>
                                    </p:animEffect>
                                  </p:childTnLst>
                                </p:cTn>
                              </p:par>
                            </p:childTnLst>
                          </p:cTn>
                        </p:par>
                        <p:par>
                          <p:cTn id="46" fill="hold">
                            <p:stCondLst>
                              <p:cond delay="3500"/>
                            </p:stCondLst>
                            <p:childTnLst>
                              <p:par>
                                <p:cTn id="47" presetID="3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p:cBhvr>
                                        <p:cTn id="49" dur="800" decel="100000"/>
                                        <p:tgtEl>
                                          <p:spTgt spid="15"/>
                                        </p:tgtEl>
                                      </p:cBhvr>
                                    </p:animEffect>
                                    <p:anim calcmode="lin" valueType="num">
                                      <p:cBhvr>
                                        <p:cTn id="50" dur="800" decel="100000" fill="hold"/>
                                        <p:tgtEl>
                                          <p:spTgt spid="15"/>
                                        </p:tgtEl>
                                        <p:attrNameLst>
                                          <p:attrName>style.rotation</p:attrName>
                                        </p:attrNameLst>
                                      </p:cBhvr>
                                      <p:tavLst>
                                        <p:tav tm="0">
                                          <p:val>
                                            <p:fltVal val="-90"/>
                                          </p:val>
                                        </p:tav>
                                        <p:tav tm="100000">
                                          <p:val>
                                            <p:fltVal val="0"/>
                                          </p:val>
                                        </p:tav>
                                      </p:tavLst>
                                    </p:anim>
                                    <p:anim calcmode="lin" valueType="num">
                                      <p:cBhvr>
                                        <p:cTn id="51" dur="800" decel="100000" fill="hold"/>
                                        <p:tgtEl>
                                          <p:spTgt spid="15"/>
                                        </p:tgtEl>
                                        <p:attrNameLst>
                                          <p:attrName>ppt_x</p:attrName>
                                        </p:attrNameLst>
                                      </p:cBhvr>
                                      <p:tavLst>
                                        <p:tav tm="0">
                                          <p:val>
                                            <p:strVal val="#ppt_x+0.4"/>
                                          </p:val>
                                        </p:tav>
                                        <p:tav tm="100000">
                                          <p:val>
                                            <p:strVal val="#ppt_x-0.05"/>
                                          </p:val>
                                        </p:tav>
                                      </p:tavLst>
                                    </p:anim>
                                    <p:anim calcmode="lin" valueType="num">
                                      <p:cBhvr>
                                        <p:cTn id="52" dur="800" decel="100000" fill="hold"/>
                                        <p:tgtEl>
                                          <p:spTgt spid="15"/>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heel(1)">
                                      <p:cBhvr>
                                        <p:cTn id="59" dur="2000"/>
                                        <p:tgtEl>
                                          <p:spTgt spid="23"/>
                                        </p:tgtEl>
                                      </p:cBhvr>
                                    </p:animEffect>
                                  </p:childTnLst>
                                </p:cTn>
                              </p:par>
                            </p:childTnLst>
                          </p:cTn>
                        </p:par>
                        <p:par>
                          <p:cTn id="60" fill="hold">
                            <p:stCondLst>
                              <p:cond delay="2000"/>
                            </p:stCondLst>
                            <p:childTnLst>
                              <p:par>
                                <p:cTn id="61" presetID="9" presetClass="entr" presetSubtype="0"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p:cBhvr>
                                        <p:cTn id="63" dur="500"/>
                                        <p:tgtEl>
                                          <p:spTgt spid="2"/>
                                        </p:tgtEl>
                                      </p:cBhvr>
                                    </p:animEffect>
                                  </p:childTnLst>
                                </p:cTn>
                              </p:par>
                            </p:childTnLst>
                          </p:cTn>
                        </p:par>
                        <p:par>
                          <p:cTn id="64" fill="hold">
                            <p:stCondLst>
                              <p:cond delay="2500"/>
                            </p:stCondLst>
                            <p:childTnLst>
                              <p:par>
                                <p:cTn id="65" presetID="14" presetClass="entr" presetSubtype="10"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p:cBhvr>
                                        <p:cTn id="67" dur="500"/>
                                        <p:tgtEl>
                                          <p:spTgt spid="3"/>
                                        </p:tgtEl>
                                      </p:cBhvr>
                                    </p:animEffect>
                                  </p:childTnLst>
                                </p:cTn>
                              </p:par>
                            </p:childTnLst>
                          </p:cTn>
                        </p:par>
                        <p:par>
                          <p:cTn id="68" fill="hold">
                            <p:stCondLst>
                              <p:cond delay="3000"/>
                            </p:stCondLst>
                            <p:childTnLst>
                              <p:par>
                                <p:cTn id="69" presetID="16" presetClass="entr" presetSubtype="21"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utoUpdateAnimBg="0"/>
      <p:bldP spid="4" grpId="0" bldLvl="0" animBg="1" autoUpdateAnimBg="0"/>
      <p:bldP spid="5" grpId="0" bldLvl="0" autoUpdateAnimBg="0"/>
      <p:bldP spid="6" grpId="0" bldLvl="0" animBg="1" autoUpdateAnimBg="0"/>
      <p:bldP spid="12" grpId="0" bldLvl="0" autoUpdateAnimBg="0"/>
      <p:bldP spid="13" grpId="0" bldLvl="0" autoUpdateAnimBg="0"/>
      <p:bldP spid="14" grpId="0" animBg="1"/>
      <p:bldP spid="15" grpId="0" animBg="1"/>
      <p:bldP spid="16" grpId="0" bldLvl="0" autoUpdateAnimBg="0"/>
      <p:bldP spid="22"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4068132" y="2421971"/>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068132" y="177284"/>
            <a:ext cx="3889206" cy="923330"/>
          </a:xfrm>
          <a:prstGeom prst="rect">
            <a:avLst/>
          </a:prstGeom>
        </p:spPr>
        <p:txBody>
          <a:bodyPr wrap="none">
            <a:spAutoFit/>
          </a:bodyPr>
          <a:lstStyle/>
          <a:p>
            <a:r>
              <a:rPr lang="zh-CN" altLang="en-US" sz="5400" b="1" dirty="0">
                <a:solidFill>
                  <a:schemeClr val="tx2">
                    <a:lumMod val="20000"/>
                    <a:lumOff val="80000"/>
                  </a:schemeClr>
                </a:solidFill>
              </a:rPr>
              <a:t> CONTENTS</a:t>
            </a:r>
          </a:p>
        </p:txBody>
      </p:sp>
      <p:sp>
        <p:nvSpPr>
          <p:cNvPr id="14" name="椭圆 13"/>
          <p:cNvSpPr/>
          <p:nvPr/>
        </p:nvSpPr>
        <p:spPr>
          <a:xfrm>
            <a:off x="6077907" y="2421970"/>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058357" y="2421970"/>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087682" y="2507695"/>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53504" y="3228975"/>
            <a:ext cx="1204176" cy="707886"/>
          </a:xfrm>
          <a:prstGeom prst="rect">
            <a:avLst/>
          </a:prstGeom>
          <a:noFill/>
        </p:spPr>
        <p:txBody>
          <a:bodyPr wrap="none" rtlCol="0">
            <a:spAutoFit/>
          </a:bodyPr>
          <a:lstStyle/>
          <a:p>
            <a:r>
              <a:rPr lang="en-US" altLang="zh-CN" sz="4000" dirty="0">
                <a:solidFill>
                  <a:schemeClr val="tx2">
                    <a:lumMod val="20000"/>
                    <a:lumOff val="80000"/>
                  </a:schemeClr>
                </a:solidFill>
              </a:rPr>
              <a:t>ONE</a:t>
            </a:r>
            <a:endParaRPr lang="zh-CN" altLang="en-US" sz="4000" dirty="0">
              <a:solidFill>
                <a:schemeClr val="tx2">
                  <a:lumMod val="20000"/>
                  <a:lumOff val="80000"/>
                </a:schemeClr>
              </a:solidFill>
            </a:endParaRPr>
          </a:p>
        </p:txBody>
      </p:sp>
      <p:sp>
        <p:nvSpPr>
          <p:cNvPr id="17" name="文本框 16"/>
          <p:cNvSpPr txBox="1"/>
          <p:nvPr/>
        </p:nvSpPr>
        <p:spPr>
          <a:xfrm>
            <a:off x="4629907" y="3228975"/>
            <a:ext cx="1308371" cy="707886"/>
          </a:xfrm>
          <a:prstGeom prst="rect">
            <a:avLst/>
          </a:prstGeom>
          <a:noFill/>
        </p:spPr>
        <p:txBody>
          <a:bodyPr wrap="none" rtlCol="0">
            <a:spAutoFit/>
          </a:bodyPr>
          <a:lstStyle/>
          <a:p>
            <a:r>
              <a:rPr lang="en-US" altLang="zh-CN" sz="4000" dirty="0">
                <a:solidFill>
                  <a:schemeClr val="tx2">
                    <a:lumMod val="20000"/>
                    <a:lumOff val="80000"/>
                  </a:schemeClr>
                </a:solidFill>
              </a:rPr>
              <a:t>TWO</a:t>
            </a:r>
            <a:endParaRPr lang="zh-CN" altLang="en-US" sz="4000" dirty="0">
              <a:solidFill>
                <a:schemeClr val="tx2">
                  <a:lumMod val="20000"/>
                  <a:lumOff val="80000"/>
                </a:schemeClr>
              </a:solidFill>
            </a:endParaRPr>
          </a:p>
        </p:txBody>
      </p:sp>
      <p:sp>
        <p:nvSpPr>
          <p:cNvPr id="18" name="文本框 17"/>
          <p:cNvSpPr txBox="1"/>
          <p:nvPr/>
        </p:nvSpPr>
        <p:spPr>
          <a:xfrm>
            <a:off x="6412857" y="3228975"/>
            <a:ext cx="1657826" cy="707886"/>
          </a:xfrm>
          <a:prstGeom prst="rect">
            <a:avLst/>
          </a:prstGeom>
          <a:noFill/>
        </p:spPr>
        <p:txBody>
          <a:bodyPr wrap="none" rtlCol="0">
            <a:spAutoFit/>
          </a:bodyPr>
          <a:lstStyle/>
          <a:p>
            <a:r>
              <a:rPr lang="en-US" altLang="zh-CN" sz="4000" dirty="0">
                <a:solidFill>
                  <a:schemeClr val="tx2">
                    <a:lumMod val="20000"/>
                    <a:lumOff val="80000"/>
                  </a:schemeClr>
                </a:solidFill>
              </a:rPr>
              <a:t>THRRE</a:t>
            </a:r>
            <a:endParaRPr lang="zh-CN" altLang="en-US" sz="4000" dirty="0">
              <a:solidFill>
                <a:schemeClr val="tx2">
                  <a:lumMod val="20000"/>
                  <a:lumOff val="80000"/>
                </a:schemeClr>
              </a:solidFill>
            </a:endParaRPr>
          </a:p>
        </p:txBody>
      </p:sp>
      <p:sp>
        <p:nvSpPr>
          <p:cNvPr id="19" name="文本框 18"/>
          <p:cNvSpPr txBox="1"/>
          <p:nvPr/>
        </p:nvSpPr>
        <p:spPr>
          <a:xfrm>
            <a:off x="8545263" y="3228975"/>
            <a:ext cx="1457450" cy="707886"/>
          </a:xfrm>
          <a:prstGeom prst="rect">
            <a:avLst/>
          </a:prstGeom>
          <a:noFill/>
        </p:spPr>
        <p:txBody>
          <a:bodyPr wrap="none" rtlCol="0">
            <a:spAutoFit/>
          </a:bodyPr>
          <a:lstStyle/>
          <a:p>
            <a:r>
              <a:rPr lang="en-US" altLang="zh-CN" sz="4000" dirty="0">
                <a:solidFill>
                  <a:schemeClr val="tx2">
                    <a:lumMod val="20000"/>
                    <a:lumOff val="80000"/>
                  </a:schemeClr>
                </a:solidFill>
              </a:rPr>
              <a:t>FOUR</a:t>
            </a:r>
            <a:endParaRPr lang="zh-CN" altLang="en-US" sz="4000" dirty="0">
              <a:solidFill>
                <a:schemeClr val="tx2">
                  <a:lumMod val="20000"/>
                  <a:lumOff val="80000"/>
                </a:schemeClr>
              </a:solidFill>
            </a:endParaRPr>
          </a:p>
        </p:txBody>
      </p:sp>
    </p:spTree>
    <p:extLst>
      <p:ext uri="{BB962C8B-B14F-4D97-AF65-F5344CB8AC3E}">
        <p14:creationId xmlns:p14="http://schemas.microsoft.com/office/powerpoint/2010/main" val="3500210021"/>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2500" fill="hold"/>
                                        <p:tgtEl>
                                          <p:spTgt spid="15"/>
                                        </p:tgtEl>
                                        <p:attrNameLst>
                                          <p:attrName>ppt_w</p:attrName>
                                        </p:attrNameLst>
                                      </p:cBhvr>
                                      <p:tavLst>
                                        <p:tav tm="0">
                                          <p:val>
                                            <p:fltVal val="0"/>
                                          </p:val>
                                        </p:tav>
                                        <p:tav tm="100000">
                                          <p:val>
                                            <p:strVal val="#ppt_w"/>
                                          </p:val>
                                        </p:tav>
                                      </p:tavLst>
                                    </p:anim>
                                    <p:anim calcmode="lin" valueType="num">
                                      <p:cBhvr>
                                        <p:cTn id="13" dur="2500" fill="hold"/>
                                        <p:tgtEl>
                                          <p:spTgt spid="15"/>
                                        </p:tgtEl>
                                        <p:attrNameLst>
                                          <p:attrName>ppt_h</p:attrName>
                                        </p:attrNameLst>
                                      </p:cBhvr>
                                      <p:tavLst>
                                        <p:tav tm="0">
                                          <p:val>
                                            <p:fltVal val="0"/>
                                          </p:val>
                                        </p:tav>
                                        <p:tav tm="100000">
                                          <p:val>
                                            <p:strVal val="#ppt_h"/>
                                          </p:val>
                                        </p:tav>
                                      </p:tavLst>
                                    </p:anim>
                                    <p:anim calcmode="lin" valueType="num">
                                      <p:cBhvr>
                                        <p:cTn id="14" dur="2500" fill="hold"/>
                                        <p:tgtEl>
                                          <p:spTgt spid="15"/>
                                        </p:tgtEl>
                                        <p:attrNameLst>
                                          <p:attrName>style.rotation</p:attrName>
                                        </p:attrNameLst>
                                      </p:cBhvr>
                                      <p:tavLst>
                                        <p:tav tm="0">
                                          <p:val>
                                            <p:fltVal val="90"/>
                                          </p:val>
                                        </p:tav>
                                        <p:tav tm="100000">
                                          <p:val>
                                            <p:fltVal val="0"/>
                                          </p:val>
                                        </p:tav>
                                      </p:tavLst>
                                    </p:anim>
                                    <p:animEffect transition="in" filter="fade">
                                      <p:cBhvr>
                                        <p:cTn id="15" dur="2500"/>
                                        <p:tgtEl>
                                          <p:spTgt spid="15"/>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3000" fill="hold"/>
                                        <p:tgtEl>
                                          <p:spTgt spid="6"/>
                                        </p:tgtEl>
                                        <p:attrNameLst>
                                          <p:attrName>ppt_w</p:attrName>
                                        </p:attrNameLst>
                                      </p:cBhvr>
                                      <p:tavLst>
                                        <p:tav tm="0">
                                          <p:val>
                                            <p:fltVal val="0"/>
                                          </p:val>
                                        </p:tav>
                                        <p:tav tm="100000">
                                          <p:val>
                                            <p:strVal val="#ppt_w"/>
                                          </p:val>
                                        </p:tav>
                                      </p:tavLst>
                                    </p:anim>
                                    <p:anim calcmode="lin" valueType="num">
                                      <p:cBhvr>
                                        <p:cTn id="19" dur="3000" fill="hold"/>
                                        <p:tgtEl>
                                          <p:spTgt spid="6"/>
                                        </p:tgtEl>
                                        <p:attrNameLst>
                                          <p:attrName>ppt_h</p:attrName>
                                        </p:attrNameLst>
                                      </p:cBhvr>
                                      <p:tavLst>
                                        <p:tav tm="0">
                                          <p:val>
                                            <p:fltVal val="0"/>
                                          </p:val>
                                        </p:tav>
                                        <p:tav tm="100000">
                                          <p:val>
                                            <p:strVal val="#ppt_h"/>
                                          </p:val>
                                        </p:tav>
                                      </p:tavLst>
                                    </p:anim>
                                    <p:anim calcmode="lin" valueType="num">
                                      <p:cBhvr>
                                        <p:cTn id="20" dur="3000" fill="hold"/>
                                        <p:tgtEl>
                                          <p:spTgt spid="6"/>
                                        </p:tgtEl>
                                        <p:attrNameLst>
                                          <p:attrName>style.rotation</p:attrName>
                                        </p:attrNameLst>
                                      </p:cBhvr>
                                      <p:tavLst>
                                        <p:tav tm="0">
                                          <p:val>
                                            <p:fltVal val="90"/>
                                          </p:val>
                                        </p:tav>
                                        <p:tav tm="100000">
                                          <p:val>
                                            <p:fltVal val="0"/>
                                          </p:val>
                                        </p:tav>
                                      </p:tavLst>
                                    </p:anim>
                                    <p:animEffect transition="in" filter="fade">
                                      <p:cBhvr>
                                        <p:cTn id="21" dur="3000"/>
                                        <p:tgtEl>
                                          <p:spTgt spid="6"/>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3500" fill="hold"/>
                                        <p:tgtEl>
                                          <p:spTgt spid="14"/>
                                        </p:tgtEl>
                                        <p:attrNameLst>
                                          <p:attrName>ppt_w</p:attrName>
                                        </p:attrNameLst>
                                      </p:cBhvr>
                                      <p:tavLst>
                                        <p:tav tm="0">
                                          <p:val>
                                            <p:fltVal val="0"/>
                                          </p:val>
                                        </p:tav>
                                        <p:tav tm="100000">
                                          <p:val>
                                            <p:strVal val="#ppt_w"/>
                                          </p:val>
                                        </p:tav>
                                      </p:tavLst>
                                    </p:anim>
                                    <p:anim calcmode="lin" valueType="num">
                                      <p:cBhvr>
                                        <p:cTn id="25" dur="3500" fill="hold"/>
                                        <p:tgtEl>
                                          <p:spTgt spid="14"/>
                                        </p:tgtEl>
                                        <p:attrNameLst>
                                          <p:attrName>ppt_h</p:attrName>
                                        </p:attrNameLst>
                                      </p:cBhvr>
                                      <p:tavLst>
                                        <p:tav tm="0">
                                          <p:val>
                                            <p:fltVal val="0"/>
                                          </p:val>
                                        </p:tav>
                                        <p:tav tm="100000">
                                          <p:val>
                                            <p:strVal val="#ppt_h"/>
                                          </p:val>
                                        </p:tav>
                                      </p:tavLst>
                                    </p:anim>
                                    <p:anim calcmode="lin" valueType="num">
                                      <p:cBhvr>
                                        <p:cTn id="26" dur="3500" fill="hold"/>
                                        <p:tgtEl>
                                          <p:spTgt spid="14"/>
                                        </p:tgtEl>
                                        <p:attrNameLst>
                                          <p:attrName>style.rotation</p:attrName>
                                        </p:attrNameLst>
                                      </p:cBhvr>
                                      <p:tavLst>
                                        <p:tav tm="0">
                                          <p:val>
                                            <p:fltVal val="90"/>
                                          </p:val>
                                        </p:tav>
                                        <p:tav tm="100000">
                                          <p:val>
                                            <p:fltVal val="0"/>
                                          </p:val>
                                        </p:tav>
                                      </p:tavLst>
                                    </p:anim>
                                    <p:animEffect transition="in" filter="fade">
                                      <p:cBhvr>
                                        <p:cTn id="27" dur="3500"/>
                                        <p:tgtEl>
                                          <p:spTgt spid="14"/>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4000" fill="hold"/>
                                        <p:tgtEl>
                                          <p:spTgt spid="16"/>
                                        </p:tgtEl>
                                        <p:attrNameLst>
                                          <p:attrName>ppt_w</p:attrName>
                                        </p:attrNameLst>
                                      </p:cBhvr>
                                      <p:tavLst>
                                        <p:tav tm="0">
                                          <p:val>
                                            <p:fltVal val="0"/>
                                          </p:val>
                                        </p:tav>
                                        <p:tav tm="100000">
                                          <p:val>
                                            <p:strVal val="#ppt_w"/>
                                          </p:val>
                                        </p:tav>
                                      </p:tavLst>
                                    </p:anim>
                                    <p:anim calcmode="lin" valueType="num">
                                      <p:cBhvr>
                                        <p:cTn id="31" dur="4000" fill="hold"/>
                                        <p:tgtEl>
                                          <p:spTgt spid="16"/>
                                        </p:tgtEl>
                                        <p:attrNameLst>
                                          <p:attrName>ppt_h</p:attrName>
                                        </p:attrNameLst>
                                      </p:cBhvr>
                                      <p:tavLst>
                                        <p:tav tm="0">
                                          <p:val>
                                            <p:fltVal val="0"/>
                                          </p:val>
                                        </p:tav>
                                        <p:tav tm="100000">
                                          <p:val>
                                            <p:strVal val="#ppt_h"/>
                                          </p:val>
                                        </p:tav>
                                      </p:tavLst>
                                    </p:anim>
                                    <p:anim calcmode="lin" valueType="num">
                                      <p:cBhvr>
                                        <p:cTn id="32" dur="4000" fill="hold"/>
                                        <p:tgtEl>
                                          <p:spTgt spid="16"/>
                                        </p:tgtEl>
                                        <p:attrNameLst>
                                          <p:attrName>style.rotation</p:attrName>
                                        </p:attrNameLst>
                                      </p:cBhvr>
                                      <p:tavLst>
                                        <p:tav tm="0">
                                          <p:val>
                                            <p:fltVal val="90"/>
                                          </p:val>
                                        </p:tav>
                                        <p:tav tm="100000">
                                          <p:val>
                                            <p:fltVal val="0"/>
                                          </p:val>
                                        </p:tav>
                                      </p:tavLst>
                                    </p:anim>
                                    <p:animEffect transition="in" filter="fade">
                                      <p:cBhvr>
                                        <p:cTn id="33" dur="4000"/>
                                        <p:tgtEl>
                                          <p:spTgt spid="16"/>
                                        </p:tgtEl>
                                      </p:cBhvr>
                                    </p:animEffect>
                                  </p:childTnLst>
                                </p:cTn>
                              </p:par>
                              <p:par>
                                <p:cTn id="34" presetID="8" presetClass="emph" presetSubtype="0" fill="hold" grpId="1" nodeType="withEffect">
                                  <p:stCondLst>
                                    <p:cond delay="0"/>
                                  </p:stCondLst>
                                  <p:childTnLst>
                                    <p:animRot by="-21600000">
                                      <p:cBhvr>
                                        <p:cTn id="35" dur="2500" fill="hold"/>
                                        <p:tgtEl>
                                          <p:spTgt spid="15"/>
                                        </p:tgtEl>
                                        <p:attrNameLst>
                                          <p:attrName>r</p:attrName>
                                        </p:attrNameLst>
                                      </p:cBhvr>
                                    </p:animRot>
                                  </p:childTnLst>
                                </p:cTn>
                              </p:par>
                              <p:par>
                                <p:cTn id="36" presetID="8" presetClass="emph" presetSubtype="0" fill="hold" grpId="1" nodeType="withEffect">
                                  <p:stCondLst>
                                    <p:cond delay="0"/>
                                  </p:stCondLst>
                                  <p:childTnLst>
                                    <p:animRot by="-21600000">
                                      <p:cBhvr>
                                        <p:cTn id="37" dur="3000" fill="hold"/>
                                        <p:tgtEl>
                                          <p:spTgt spid="6"/>
                                        </p:tgtEl>
                                        <p:attrNameLst>
                                          <p:attrName>r</p:attrName>
                                        </p:attrNameLst>
                                      </p:cBhvr>
                                    </p:animRot>
                                  </p:childTnLst>
                                </p:cTn>
                              </p:par>
                              <p:par>
                                <p:cTn id="38" presetID="8" presetClass="emph" presetSubtype="0" fill="hold" grpId="1" nodeType="withEffect">
                                  <p:stCondLst>
                                    <p:cond delay="0"/>
                                  </p:stCondLst>
                                  <p:childTnLst>
                                    <p:animRot by="-21600000">
                                      <p:cBhvr>
                                        <p:cTn id="39" dur="3500" fill="hold"/>
                                        <p:tgtEl>
                                          <p:spTgt spid="14"/>
                                        </p:tgtEl>
                                        <p:attrNameLst>
                                          <p:attrName>r</p:attrName>
                                        </p:attrNameLst>
                                      </p:cBhvr>
                                    </p:animRot>
                                  </p:childTnLst>
                                </p:cTn>
                              </p:par>
                              <p:par>
                                <p:cTn id="40" presetID="8" presetClass="emph" presetSubtype="0" fill="hold" grpId="1" nodeType="withEffect">
                                  <p:stCondLst>
                                    <p:cond delay="0"/>
                                  </p:stCondLst>
                                  <p:childTnLst>
                                    <p:animRot by="-21600000">
                                      <p:cBhvr>
                                        <p:cTn id="41" dur="4000" fill="hold"/>
                                        <p:tgtEl>
                                          <p:spTgt spid="16"/>
                                        </p:tgtEl>
                                        <p:attrNameLst>
                                          <p:attrName>r</p:attrName>
                                        </p:attrNameLst>
                                      </p:cBhvr>
                                    </p:animRot>
                                  </p:childTnLst>
                                </p:cTn>
                              </p:par>
                              <p:par>
                                <p:cTn id="42" presetID="53" presetClass="entr" presetSubtype="16" fill="hold" grpId="0" nodeType="withEffect">
                                  <p:stCondLst>
                                    <p:cond delay="3000"/>
                                  </p:stCondLst>
                                  <p:childTnLst>
                                    <p:set>
                                      <p:cBhvr>
                                        <p:cTn id="43" dur="1" fill="hold">
                                          <p:stCondLst>
                                            <p:cond delay="0"/>
                                          </p:stCondLst>
                                        </p:cTn>
                                        <p:tgtEl>
                                          <p:spTgt spid="3"/>
                                        </p:tgtEl>
                                        <p:attrNameLst>
                                          <p:attrName>style.visibility</p:attrName>
                                        </p:attrNameLst>
                                      </p:cBhvr>
                                      <p:to>
                                        <p:strVal val="visible"/>
                                      </p:to>
                                    </p:set>
                                    <p:anim calcmode="lin" valueType="num">
                                      <p:cBhvr>
                                        <p:cTn id="44" dur="1000" fill="hold"/>
                                        <p:tgtEl>
                                          <p:spTgt spid="3"/>
                                        </p:tgtEl>
                                        <p:attrNameLst>
                                          <p:attrName>ppt_w</p:attrName>
                                        </p:attrNameLst>
                                      </p:cBhvr>
                                      <p:tavLst>
                                        <p:tav tm="0">
                                          <p:val>
                                            <p:fltVal val="0"/>
                                          </p:val>
                                        </p:tav>
                                        <p:tav tm="100000">
                                          <p:val>
                                            <p:strVal val="#ppt_w"/>
                                          </p:val>
                                        </p:tav>
                                      </p:tavLst>
                                    </p:anim>
                                    <p:anim calcmode="lin" valueType="num">
                                      <p:cBhvr>
                                        <p:cTn id="45" dur="1000" fill="hold"/>
                                        <p:tgtEl>
                                          <p:spTgt spid="3"/>
                                        </p:tgtEl>
                                        <p:attrNameLst>
                                          <p:attrName>ppt_h</p:attrName>
                                        </p:attrNameLst>
                                      </p:cBhvr>
                                      <p:tavLst>
                                        <p:tav tm="0">
                                          <p:val>
                                            <p:fltVal val="0"/>
                                          </p:val>
                                        </p:tav>
                                        <p:tav tm="100000">
                                          <p:val>
                                            <p:strVal val="#ppt_h"/>
                                          </p:val>
                                        </p:tav>
                                      </p:tavLst>
                                    </p:anim>
                                    <p:animEffect transition="in" filter="fade">
                                      <p:cBhvr>
                                        <p:cTn id="46" dur="1000"/>
                                        <p:tgtEl>
                                          <p:spTgt spid="3"/>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Effect transition="in" filter="fade">
                                      <p:cBhvr>
                                        <p:cTn id="51" dur="1000"/>
                                        <p:tgtEl>
                                          <p:spTgt spid="17"/>
                                        </p:tgtEl>
                                      </p:cBhvr>
                                    </p:animEffect>
                                  </p:childTnLst>
                                </p:cTn>
                              </p:par>
                              <p:par>
                                <p:cTn id="52" presetID="53" presetClass="entr" presetSubtype="16" fill="hold" grpId="0" nodeType="withEffect">
                                  <p:stCondLst>
                                    <p:cond delay="3000"/>
                                  </p:stCondLst>
                                  <p:childTnLst>
                                    <p:set>
                                      <p:cBhvr>
                                        <p:cTn id="53" dur="1" fill="hold">
                                          <p:stCondLst>
                                            <p:cond delay="0"/>
                                          </p:stCondLst>
                                        </p:cTn>
                                        <p:tgtEl>
                                          <p:spTgt spid="18"/>
                                        </p:tgtEl>
                                        <p:attrNameLst>
                                          <p:attrName>style.visibility</p:attrName>
                                        </p:attrNameLst>
                                      </p:cBhvr>
                                      <p:to>
                                        <p:strVal val="visible"/>
                                      </p:to>
                                    </p:set>
                                    <p:anim calcmode="lin" valueType="num">
                                      <p:cBhvr>
                                        <p:cTn id="54" dur="1000" fill="hold"/>
                                        <p:tgtEl>
                                          <p:spTgt spid="18"/>
                                        </p:tgtEl>
                                        <p:attrNameLst>
                                          <p:attrName>ppt_w</p:attrName>
                                        </p:attrNameLst>
                                      </p:cBhvr>
                                      <p:tavLst>
                                        <p:tav tm="0">
                                          <p:val>
                                            <p:fltVal val="0"/>
                                          </p:val>
                                        </p:tav>
                                        <p:tav tm="100000">
                                          <p:val>
                                            <p:strVal val="#ppt_w"/>
                                          </p:val>
                                        </p:tav>
                                      </p:tavLst>
                                    </p:anim>
                                    <p:anim calcmode="lin" valueType="num">
                                      <p:cBhvr>
                                        <p:cTn id="55" dur="1000" fill="hold"/>
                                        <p:tgtEl>
                                          <p:spTgt spid="18"/>
                                        </p:tgtEl>
                                        <p:attrNameLst>
                                          <p:attrName>ppt_h</p:attrName>
                                        </p:attrNameLst>
                                      </p:cBhvr>
                                      <p:tavLst>
                                        <p:tav tm="0">
                                          <p:val>
                                            <p:fltVal val="0"/>
                                          </p:val>
                                        </p:tav>
                                        <p:tav tm="100000">
                                          <p:val>
                                            <p:strVal val="#ppt_h"/>
                                          </p:val>
                                        </p:tav>
                                      </p:tavLst>
                                    </p:anim>
                                    <p:animEffect transition="in" filter="fade">
                                      <p:cBhvr>
                                        <p:cTn id="56" dur="1000"/>
                                        <p:tgtEl>
                                          <p:spTgt spid="18"/>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19"/>
                                        </p:tgtEl>
                                        <p:attrNameLst>
                                          <p:attrName>style.visibility</p:attrName>
                                        </p:attrNameLst>
                                      </p:cBhvr>
                                      <p:to>
                                        <p:strVal val="visible"/>
                                      </p:to>
                                    </p:set>
                                    <p:anim calcmode="lin" valueType="num">
                                      <p:cBhvr>
                                        <p:cTn id="59" dur="1000" fill="hold"/>
                                        <p:tgtEl>
                                          <p:spTgt spid="19"/>
                                        </p:tgtEl>
                                        <p:attrNameLst>
                                          <p:attrName>ppt_w</p:attrName>
                                        </p:attrNameLst>
                                      </p:cBhvr>
                                      <p:tavLst>
                                        <p:tav tm="0">
                                          <p:val>
                                            <p:fltVal val="0"/>
                                          </p:val>
                                        </p:tav>
                                        <p:tav tm="100000">
                                          <p:val>
                                            <p:strVal val="#ppt_w"/>
                                          </p:val>
                                        </p:tav>
                                      </p:tavLst>
                                    </p:anim>
                                    <p:anim calcmode="lin" valueType="num">
                                      <p:cBhvr>
                                        <p:cTn id="60" dur="1000" fill="hold"/>
                                        <p:tgtEl>
                                          <p:spTgt spid="19"/>
                                        </p:tgtEl>
                                        <p:attrNameLst>
                                          <p:attrName>ppt_h</p:attrName>
                                        </p:attrNameLst>
                                      </p:cBhvr>
                                      <p:tavLst>
                                        <p:tav tm="0">
                                          <p:val>
                                            <p:fltVal val="0"/>
                                          </p:val>
                                        </p:tav>
                                        <p:tav tm="100000">
                                          <p:val>
                                            <p:strVal val="#ppt_h"/>
                                          </p:val>
                                        </p:tav>
                                      </p:tavLst>
                                    </p:anim>
                                    <p:animEffect transition="in" filter="fade">
                                      <p:cBhvr>
                                        <p:cTn id="6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 grpId="0"/>
      <p:bldP spid="14" grpId="0" animBg="1"/>
      <p:bldP spid="14" grpId="1" animBg="1"/>
      <p:bldP spid="15" grpId="0" animBg="1"/>
      <p:bldP spid="15" grpId="1" animBg="1"/>
      <p:bldP spid="16" grpId="0" animBg="1"/>
      <p:bldP spid="16" grpId="1" animBg="1"/>
      <p:bldP spid="3"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
          <p:cNvSpPr/>
          <p:nvPr/>
        </p:nvSpPr>
        <p:spPr>
          <a:xfrm>
            <a:off x="4632325" y="2420938"/>
            <a:ext cx="0" cy="1944687"/>
          </a:xfrm>
          <a:prstGeom prst="line">
            <a:avLst/>
          </a:prstGeom>
          <a:ln w="9525" cap="flat" cmpd="sng">
            <a:solidFill>
              <a:schemeClr val="bg1"/>
            </a:solidFill>
            <a:prstDash val="solid"/>
            <a:bevel/>
            <a:headEnd type="none" w="med" len="med"/>
            <a:tailEnd type="none" w="med" len="med"/>
          </a:ln>
        </p:spPr>
      </p:sp>
      <p:sp>
        <p:nvSpPr>
          <p:cNvPr id="3" name="直接连接符 2"/>
          <p:cNvSpPr/>
          <p:nvPr/>
        </p:nvSpPr>
        <p:spPr>
          <a:xfrm>
            <a:off x="7007225" y="2420938"/>
            <a:ext cx="1588" cy="1944687"/>
          </a:xfrm>
          <a:prstGeom prst="line">
            <a:avLst/>
          </a:prstGeom>
          <a:ln w="9525" cap="flat" cmpd="sng">
            <a:solidFill>
              <a:schemeClr val="bg1"/>
            </a:solidFill>
            <a:prstDash val="solid"/>
            <a:bevel/>
            <a:headEnd type="none" w="med" len="med"/>
            <a:tailEnd type="none" w="med" len="med"/>
          </a:ln>
        </p:spPr>
      </p:sp>
      <p:grpSp>
        <p:nvGrpSpPr>
          <p:cNvPr id="4" name="组合 3"/>
          <p:cNvGrpSpPr/>
          <p:nvPr/>
        </p:nvGrpSpPr>
        <p:grpSpPr>
          <a:xfrm>
            <a:off x="7927975" y="2060575"/>
            <a:ext cx="536575" cy="538163"/>
            <a:chOff x="0" y="0"/>
            <a:chExt cx="1410703" cy="1410703"/>
          </a:xfrm>
        </p:grpSpPr>
        <p:grpSp>
          <p:nvGrpSpPr>
            <p:cNvPr id="5" name="组合 4"/>
            <p:cNvGrpSpPr/>
            <p:nvPr/>
          </p:nvGrpSpPr>
          <p:grpSpPr>
            <a:xfrm>
              <a:off x="0" y="0"/>
              <a:ext cx="1410703" cy="1410703"/>
              <a:chOff x="0" y="0"/>
              <a:chExt cx="1410703" cy="1410703"/>
            </a:xfrm>
          </p:grpSpPr>
          <p:sp>
            <p:nvSpPr>
              <p:cNvPr id="7" name="圆角矩形 6"/>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8" name="圆角矩形 3"/>
              <p:cNvSpPr/>
              <p:nvPr/>
            </p:nvSpPr>
            <p:spPr>
              <a:xfrm>
                <a:off x="237219" y="399625"/>
                <a:ext cx="1173484" cy="1011077"/>
              </a:xfrm>
              <a:custGeom>
                <a:avLst/>
                <a:gdLst>
                  <a:gd name="txL" fmla="*/ 0 w 2635572"/>
                  <a:gd name="txT" fmla="*/ 0 h 2270816"/>
                  <a:gd name="txR" fmla="*/ 2635572 w 2635572"/>
                  <a:gd name="txB" fmla="*/ 2270816 h 2270816"/>
                </a:gdLst>
                <a:ahLst/>
                <a:cxnLst>
                  <a:cxn ang="0">
                    <a:pos x="15659" y="21176"/>
                  </a:cxn>
                  <a:cxn ang="0">
                    <a:pos x="15789" y="13686"/>
                  </a:cxn>
                  <a:cxn ang="0">
                    <a:pos x="26111" y="7983"/>
                  </a:cxn>
                  <a:cxn ang="0">
                    <a:pos x="34916" y="9903"/>
                  </a:cxn>
                  <a:cxn ang="0">
                    <a:pos x="44585" y="2126"/>
                  </a:cxn>
                  <a:cxn ang="0">
                    <a:pos x="58466" y="788"/>
                  </a:cxn>
                  <a:cxn ang="0">
                    <a:pos x="70016" y="0"/>
                  </a:cxn>
                  <a:cxn ang="0">
                    <a:pos x="103391" y="25149"/>
                  </a:cxn>
                  <a:cxn ang="0">
                    <a:pos x="103582" y="68493"/>
                  </a:cxn>
                  <a:cxn ang="0">
                    <a:pos x="82828" y="89246"/>
                  </a:cxn>
                  <a:cxn ang="0">
                    <a:pos x="44098" y="89246"/>
                  </a:cxn>
                  <a:cxn ang="0">
                    <a:pos x="0" y="57119"/>
                  </a:cxn>
                  <a:cxn ang="0">
                    <a:pos x="17471" y="47527"/>
                  </a:cxn>
                  <a:cxn ang="0">
                    <a:pos x="8791" y="49963"/>
                  </a:cxn>
                  <a:cxn ang="0">
                    <a:pos x="25892" y="29141"/>
                  </a:cxn>
                  <a:cxn ang="0">
                    <a:pos x="15659" y="21176"/>
                  </a:cxn>
                </a:cxnLst>
                <a:rect l="txL" t="txT" r="txR" b="txB"/>
                <a:pathLst>
                  <a:path w="2635572" h="2270816">
                    <a:moveTo>
                      <a:pt x="398427" y="538812"/>
                    </a:moveTo>
                    <a:cubicBezTo>
                      <a:pt x="399534" y="475286"/>
                      <a:pt x="400640" y="411761"/>
                      <a:pt x="401747" y="348235"/>
                    </a:cubicBezTo>
                    <a:lnTo>
                      <a:pt x="664373" y="203127"/>
                    </a:lnTo>
                    <a:lnTo>
                      <a:pt x="888428" y="251970"/>
                    </a:lnTo>
                    <a:lnTo>
                      <a:pt x="1134441" y="54087"/>
                    </a:lnTo>
                    <a:lnTo>
                      <a:pt x="1487619" y="20043"/>
                    </a:lnTo>
                    <a:lnTo>
                      <a:pt x="1781496" y="0"/>
                    </a:lnTo>
                    <a:lnTo>
                      <a:pt x="2630705" y="639890"/>
                    </a:lnTo>
                    <a:cubicBezTo>
                      <a:pt x="2632327" y="1000378"/>
                      <a:pt x="2633950" y="1382259"/>
                      <a:pt x="2635572" y="1742747"/>
                    </a:cubicBezTo>
                    <a:cubicBezTo>
                      <a:pt x="2635572" y="2034391"/>
                      <a:pt x="2399147" y="2270816"/>
                      <a:pt x="2107503" y="2270816"/>
                    </a:cubicBezTo>
                    <a:lnTo>
                      <a:pt x="1122046" y="2270816"/>
                    </a:lnTo>
                    <a:lnTo>
                      <a:pt x="0" y="1453355"/>
                    </a:lnTo>
                    <a:lnTo>
                      <a:pt x="444529" y="1209287"/>
                    </a:lnTo>
                    <a:lnTo>
                      <a:pt x="223697" y="1271277"/>
                    </a:lnTo>
                    <a:lnTo>
                      <a:pt x="658799" y="741472"/>
                    </a:lnTo>
                    <a:lnTo>
                      <a:pt x="398427" y="538812"/>
                    </a:lnTo>
                    <a:close/>
                  </a:path>
                </a:pathLst>
              </a:custGeom>
              <a:solidFill>
                <a:srgbClr val="FFFFFF">
                  <a:alpha val="29803"/>
                </a:srgbClr>
              </a:solidFill>
              <a:ln w="25400">
                <a:noFill/>
              </a:ln>
            </p:spPr>
            <p:txBody>
              <a:bodyPr/>
              <a:lstStyle/>
              <a:p>
                <a:endParaRPr lang="zh-CN" altLang="en-US"/>
              </a:p>
            </p:txBody>
          </p:sp>
        </p:grpSp>
        <p:sp useBgFill="1">
          <p:nvSpPr>
            <p:cNvPr id="6" name="圆角矩形 68"/>
            <p:cNvSpPr>
              <a:spLocks noChangeAspect="1"/>
            </p:cNvSpPr>
            <p:nvPr/>
          </p:nvSpPr>
          <p:spPr>
            <a:xfrm flipH="1">
              <a:off x="140429" y="353877"/>
              <a:ext cx="1129844" cy="702949"/>
            </a:xfrm>
            <a:custGeom>
              <a:avLst/>
              <a:gdLst>
                <a:gd name="txL" fmla="*/ 0 w 2534777"/>
                <a:gd name="txT" fmla="*/ 0 h 1577043"/>
                <a:gd name="txR" fmla="*/ 2534777 w 2534777"/>
                <a:gd name="txB" fmla="*/ 1577043 h 1577043"/>
              </a:gdLst>
              <a:ahLst/>
              <a:cxnLst>
                <a:cxn ang="0">
                  <a:pos x="129775" y="40511"/>
                </a:cxn>
                <a:cxn ang="0">
                  <a:pos x="88342" y="81945"/>
                </a:cxn>
                <a:cxn ang="0">
                  <a:pos x="88442" y="82946"/>
                </a:cxn>
                <a:cxn ang="0">
                  <a:pos x="70584" y="110068"/>
                </a:cxn>
                <a:cxn ang="0">
                  <a:pos x="100179" y="139664"/>
                </a:cxn>
                <a:cxn ang="0">
                  <a:pos x="194884" y="139664"/>
                </a:cxn>
                <a:cxn ang="0">
                  <a:pos x="224479" y="110068"/>
                </a:cxn>
                <a:cxn ang="0">
                  <a:pos x="205554" y="82535"/>
                </a:cxn>
                <a:cxn ang="0">
                  <a:pos x="205970" y="80473"/>
                </a:cxn>
                <a:cxn ang="0">
                  <a:pos x="182294" y="56797"/>
                </a:cxn>
                <a:cxn ang="0">
                  <a:pos x="166481" y="63105"/>
                </a:cxn>
                <a:cxn ang="0">
                  <a:pos x="129775" y="40511"/>
                </a:cxn>
                <a:cxn ang="0">
                  <a:pos x="77613" y="0"/>
                </a:cxn>
                <a:cxn ang="0">
                  <a:pos x="23284" y="54329"/>
                </a:cxn>
                <a:cxn ang="0">
                  <a:pos x="23416" y="55641"/>
                </a:cxn>
                <a:cxn ang="0">
                  <a:pos x="0" y="91206"/>
                </a:cxn>
                <a:cxn ang="0">
                  <a:pos x="38806" y="130012"/>
                </a:cxn>
                <a:cxn ang="0">
                  <a:pos x="70633" y="130012"/>
                </a:cxn>
                <a:cxn ang="0">
                  <a:pos x="65403" y="120522"/>
                </a:cxn>
                <a:cxn ang="0">
                  <a:pos x="58216" y="120522"/>
                </a:cxn>
                <a:cxn ang="0">
                  <a:pos x="27142" y="89448"/>
                </a:cxn>
                <a:cxn ang="0">
                  <a:pos x="45893" y="60970"/>
                </a:cxn>
                <a:cxn ang="0">
                  <a:pos x="45787" y="59920"/>
                </a:cxn>
                <a:cxn ang="0">
                  <a:pos x="89290" y="16416"/>
                </a:cxn>
                <a:cxn ang="0">
                  <a:pos x="124247" y="34309"/>
                </a:cxn>
                <a:cxn ang="0">
                  <a:pos x="128208" y="33910"/>
                </a:cxn>
                <a:cxn ang="0">
                  <a:pos x="136799" y="34826"/>
                </a:cxn>
                <a:cxn ang="0">
                  <a:pos x="144433" y="33515"/>
                </a:cxn>
                <a:cxn ang="0">
                  <a:pos x="169244" y="57892"/>
                </a:cxn>
                <a:cxn ang="0">
                  <a:pos x="177365" y="53174"/>
                </a:cxn>
                <a:cxn ang="0">
                  <a:pos x="177522" y="52399"/>
                </a:cxn>
                <a:cxn ang="0">
                  <a:pos x="146477" y="21354"/>
                </a:cxn>
                <a:cxn ang="0">
                  <a:pos x="125742" y="29626"/>
                </a:cxn>
                <a:cxn ang="0">
                  <a:pos x="77613" y="0"/>
                </a:cxn>
              </a:cxnLst>
              <a:rect l="txL" t="txT" r="txR" b="txB"/>
              <a:pathLst>
                <a:path w="2534777" h="1577043">
                  <a:moveTo>
                    <a:pt x="1465394" y="457443"/>
                  </a:moveTo>
                  <a:cubicBezTo>
                    <a:pt x="1207004" y="457443"/>
                    <a:pt x="997537" y="666911"/>
                    <a:pt x="997537" y="925301"/>
                  </a:cubicBezTo>
                  <a:cubicBezTo>
                    <a:pt x="997537" y="929084"/>
                    <a:pt x="997581" y="932858"/>
                    <a:pt x="998675" y="936595"/>
                  </a:cubicBezTo>
                  <a:cubicBezTo>
                    <a:pt x="879937" y="987444"/>
                    <a:pt x="797027" y="1105469"/>
                    <a:pt x="797027" y="1242860"/>
                  </a:cubicBezTo>
                  <a:cubicBezTo>
                    <a:pt x="797027" y="1427423"/>
                    <a:pt x="946647" y="1577043"/>
                    <a:pt x="1131210" y="1577043"/>
                  </a:cubicBezTo>
                  <a:lnTo>
                    <a:pt x="2200595" y="1577043"/>
                  </a:lnTo>
                  <a:cubicBezTo>
                    <a:pt x="2385158" y="1577043"/>
                    <a:pt x="2534777" y="1427423"/>
                    <a:pt x="2534777" y="1242860"/>
                  </a:cubicBezTo>
                  <a:cubicBezTo>
                    <a:pt x="2534777" y="1100889"/>
                    <a:pt x="2446245" y="979593"/>
                    <a:pt x="2321074" y="931958"/>
                  </a:cubicBezTo>
                  <a:lnTo>
                    <a:pt x="2325772" y="908676"/>
                  </a:lnTo>
                  <a:cubicBezTo>
                    <a:pt x="2325772" y="761025"/>
                    <a:pt x="2206078" y="641330"/>
                    <a:pt x="2058426" y="641330"/>
                  </a:cubicBezTo>
                  <a:cubicBezTo>
                    <a:pt x="1989101" y="641330"/>
                    <a:pt x="1925937" y="667718"/>
                    <a:pt x="1879867" y="712568"/>
                  </a:cubicBezTo>
                  <a:cubicBezTo>
                    <a:pt x="1804227" y="560778"/>
                    <a:pt x="1646877" y="457443"/>
                    <a:pt x="1465394" y="457443"/>
                  </a:cubicBezTo>
                  <a:close/>
                  <a:moveTo>
                    <a:pt x="876386" y="0"/>
                  </a:moveTo>
                  <a:cubicBezTo>
                    <a:pt x="537576" y="0"/>
                    <a:pt x="262915" y="274661"/>
                    <a:pt x="262915" y="613471"/>
                  </a:cubicBezTo>
                  <a:cubicBezTo>
                    <a:pt x="262915" y="618431"/>
                    <a:pt x="262973" y="623380"/>
                    <a:pt x="264408" y="628281"/>
                  </a:cubicBezTo>
                  <a:cubicBezTo>
                    <a:pt x="108715" y="694956"/>
                    <a:pt x="0" y="849714"/>
                    <a:pt x="0" y="1029866"/>
                  </a:cubicBezTo>
                  <a:cubicBezTo>
                    <a:pt x="0" y="1271872"/>
                    <a:pt x="196187" y="1468058"/>
                    <a:pt x="438192" y="1468058"/>
                  </a:cubicBezTo>
                  <a:lnTo>
                    <a:pt x="797580" y="1468058"/>
                  </a:lnTo>
                  <a:cubicBezTo>
                    <a:pt x="770868" y="1437112"/>
                    <a:pt x="750667" y="1400796"/>
                    <a:pt x="738512" y="1360901"/>
                  </a:cubicBezTo>
                  <a:lnTo>
                    <a:pt x="657367" y="1360901"/>
                  </a:lnTo>
                  <a:cubicBezTo>
                    <a:pt x="463583" y="1360901"/>
                    <a:pt x="306487" y="1203806"/>
                    <a:pt x="306487" y="1010021"/>
                  </a:cubicBezTo>
                  <a:cubicBezTo>
                    <a:pt x="306487" y="865765"/>
                    <a:pt x="393540" y="741844"/>
                    <a:pt x="518211" y="688454"/>
                  </a:cubicBezTo>
                  <a:cubicBezTo>
                    <a:pt x="517061" y="684530"/>
                    <a:pt x="517015" y="680567"/>
                    <a:pt x="517015" y="676596"/>
                  </a:cubicBezTo>
                  <a:cubicBezTo>
                    <a:pt x="517015" y="405295"/>
                    <a:pt x="736949" y="185362"/>
                    <a:pt x="1008249" y="185362"/>
                  </a:cubicBezTo>
                  <a:cubicBezTo>
                    <a:pt x="1171061" y="185362"/>
                    <a:pt x="1315374" y="264570"/>
                    <a:pt x="1402972" y="387409"/>
                  </a:cubicBezTo>
                  <a:cubicBezTo>
                    <a:pt x="1417561" y="383558"/>
                    <a:pt x="1432554" y="382900"/>
                    <a:pt x="1447701" y="382900"/>
                  </a:cubicBezTo>
                  <a:cubicBezTo>
                    <a:pt x="1480947" y="382900"/>
                    <a:pt x="1513452" y="386072"/>
                    <a:pt x="1544707" y="393247"/>
                  </a:cubicBezTo>
                  <a:cubicBezTo>
                    <a:pt x="1571543" y="383219"/>
                    <a:pt x="1600669" y="378436"/>
                    <a:pt x="1630912" y="378436"/>
                  </a:cubicBezTo>
                  <a:cubicBezTo>
                    <a:pt x="1784119" y="378436"/>
                    <a:pt x="1908658" y="501175"/>
                    <a:pt x="1911067" y="653695"/>
                  </a:cubicBezTo>
                  <a:cubicBezTo>
                    <a:pt x="1937034" y="629476"/>
                    <a:pt x="1968219" y="611266"/>
                    <a:pt x="2002778" y="600430"/>
                  </a:cubicBezTo>
                  <a:lnTo>
                    <a:pt x="2004545" y="591672"/>
                  </a:lnTo>
                  <a:cubicBezTo>
                    <a:pt x="2004545" y="398068"/>
                    <a:pt x="1847598" y="241118"/>
                    <a:pt x="1653991" y="241118"/>
                  </a:cubicBezTo>
                  <a:cubicBezTo>
                    <a:pt x="1563090" y="241118"/>
                    <a:pt x="1480267" y="275719"/>
                    <a:pt x="1419859" y="334529"/>
                  </a:cubicBezTo>
                  <a:cubicBezTo>
                    <a:pt x="1320676" y="135496"/>
                    <a:pt x="1114354" y="0"/>
                    <a:pt x="876386" y="0"/>
                  </a:cubicBezTo>
                  <a:close/>
                </a:path>
              </a:pathLst>
            </a:custGeom>
            <a:ln w="25400">
              <a:noFill/>
            </a:ln>
          </p:spPr>
          <p:txBody>
            <a:bodyPr/>
            <a:lstStyle/>
            <a:p>
              <a:endParaRPr lang="zh-CN" altLang="en-US"/>
            </a:p>
          </p:txBody>
        </p:sp>
      </p:grpSp>
      <p:grpSp>
        <p:nvGrpSpPr>
          <p:cNvPr id="9" name="组合 8"/>
          <p:cNvGrpSpPr/>
          <p:nvPr/>
        </p:nvGrpSpPr>
        <p:grpSpPr>
          <a:xfrm>
            <a:off x="3175000" y="2060575"/>
            <a:ext cx="536575" cy="538163"/>
            <a:chOff x="0" y="0"/>
            <a:chExt cx="1410703" cy="1410703"/>
          </a:xfrm>
        </p:grpSpPr>
        <p:sp>
          <p:nvSpPr>
            <p:cNvPr id="10" name="圆角矩形 9"/>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11" name="任意多边形 10"/>
            <p:cNvSpPr/>
            <p:nvPr/>
          </p:nvSpPr>
          <p:spPr>
            <a:xfrm>
              <a:off x="277851" y="328174"/>
              <a:ext cx="1132851" cy="1082529"/>
            </a:xfrm>
            <a:custGeom>
              <a:avLst/>
              <a:gdLst>
                <a:gd name="txL" fmla="*/ 0 w 2544311"/>
                <a:gd name="txT" fmla="*/ 0 h 2431293"/>
                <a:gd name="txR" fmla="*/ 2544311 w 2544311"/>
                <a:gd name="txB" fmla="*/ 2431293 h 2431293"/>
              </a:gdLst>
              <a:ahLst/>
              <a:cxnLst>
                <a:cxn ang="0">
                  <a:pos x="74891" y="0"/>
                </a:cxn>
                <a:cxn ang="0">
                  <a:pos x="99995" y="23173"/>
                </a:cxn>
                <a:cxn ang="0">
                  <a:pos x="99995" y="74799"/>
                </a:cxn>
                <a:cxn ang="0">
                  <a:pos x="79242" y="95553"/>
                </a:cxn>
                <a:cxn ang="0">
                  <a:pos x="35611" y="95553"/>
                </a:cxn>
                <a:cxn ang="0">
                  <a:pos x="9" y="66393"/>
                </a:cxn>
                <a:cxn ang="0">
                  <a:pos x="13258" y="57437"/>
                </a:cxn>
                <a:cxn ang="0">
                  <a:pos x="16389" y="53034"/>
                </a:cxn>
                <a:cxn ang="0">
                  <a:pos x="630" y="42339"/>
                </a:cxn>
                <a:cxn ang="0">
                  <a:pos x="14418" y="40937"/>
                </a:cxn>
                <a:cxn ang="0">
                  <a:pos x="2352" y="26261"/>
                </a:cxn>
                <a:cxn ang="0">
                  <a:pos x="12821" y="27416"/>
                </a:cxn>
                <a:cxn ang="0">
                  <a:pos x="0" y="18167"/>
                </a:cxn>
                <a:cxn ang="0">
                  <a:pos x="20496" y="8974"/>
                </a:cxn>
                <a:cxn ang="0">
                  <a:pos x="74891" y="0"/>
                </a:cxn>
              </a:cxnLst>
              <a:rect l="txL" t="txT" r="txR" b="txB"/>
              <a:pathLst>
                <a:path w="2544311" h="2431293">
                  <a:moveTo>
                    <a:pt x="1905551" y="0"/>
                  </a:moveTo>
                  <a:lnTo>
                    <a:pt x="2544311" y="589638"/>
                  </a:lnTo>
                  <a:lnTo>
                    <a:pt x="2544311" y="1903224"/>
                  </a:lnTo>
                  <a:cubicBezTo>
                    <a:pt x="2544311" y="2194868"/>
                    <a:pt x="2307886" y="2431293"/>
                    <a:pt x="2016242" y="2431293"/>
                  </a:cubicBezTo>
                  <a:lnTo>
                    <a:pt x="906105" y="2431293"/>
                  </a:lnTo>
                  <a:lnTo>
                    <a:pt x="236" y="1689332"/>
                  </a:lnTo>
                  <a:lnTo>
                    <a:pt x="337329" y="1461434"/>
                  </a:lnTo>
                  <a:lnTo>
                    <a:pt x="416998" y="1349404"/>
                  </a:lnTo>
                  <a:cubicBezTo>
                    <a:pt x="422398" y="1349618"/>
                    <a:pt x="10643" y="1077077"/>
                    <a:pt x="16043" y="1077291"/>
                  </a:cubicBezTo>
                  <a:lnTo>
                    <a:pt x="366874" y="1041623"/>
                  </a:lnTo>
                  <a:lnTo>
                    <a:pt x="59845" y="668194"/>
                  </a:lnTo>
                  <a:lnTo>
                    <a:pt x="326236" y="697575"/>
                  </a:lnTo>
                  <a:lnTo>
                    <a:pt x="0" y="462254"/>
                  </a:lnTo>
                  <a:lnTo>
                    <a:pt x="521498" y="228332"/>
                  </a:lnTo>
                  <a:lnTo>
                    <a:pt x="1905551" y="0"/>
                  </a:lnTo>
                  <a:close/>
                </a:path>
              </a:pathLst>
            </a:custGeom>
            <a:solidFill>
              <a:srgbClr val="FFFFFF">
                <a:alpha val="29803"/>
              </a:srgbClr>
            </a:solidFill>
            <a:ln w="25400">
              <a:noFill/>
            </a:ln>
          </p:spPr>
          <p:txBody>
            <a:bodyPr/>
            <a:lstStyle/>
            <a:p>
              <a:endParaRPr lang="zh-CN" altLang="en-US"/>
            </a:p>
          </p:txBody>
        </p:sp>
        <p:sp useBgFill="1">
          <p:nvSpPr>
            <p:cNvPr id="12" name="矩形 60"/>
            <p:cNvSpPr/>
            <p:nvPr/>
          </p:nvSpPr>
          <p:spPr>
            <a:xfrm>
              <a:off x="279906" y="325645"/>
              <a:ext cx="850891" cy="759413"/>
            </a:xfrm>
            <a:custGeom>
              <a:avLst/>
              <a:gdLst>
                <a:gd name="txL" fmla="*/ 0 w 816827"/>
                <a:gd name="txT" fmla="*/ 0 h 729011"/>
                <a:gd name="txR" fmla="*/ 816827 w 816827"/>
                <a:gd name="txB" fmla="*/ 729011 h 729011"/>
              </a:gdLst>
              <a:ahLst/>
              <a:cxnLst>
                <a:cxn ang="0">
                  <a:pos x="461670" y="664951"/>
                </a:cxn>
                <a:cxn ang="0">
                  <a:pos x="461670" y="758449"/>
                </a:cxn>
                <a:cxn ang="0">
                  <a:pos x="851537" y="758449"/>
                </a:cxn>
                <a:cxn ang="0">
                  <a:pos x="851537" y="664951"/>
                </a:cxn>
                <a:cxn ang="0">
                  <a:pos x="461670" y="664951"/>
                </a:cxn>
                <a:cxn ang="0">
                  <a:pos x="0" y="599327"/>
                </a:cxn>
                <a:cxn ang="0">
                  <a:pos x="923340" y="599327"/>
                </a:cxn>
                <a:cxn ang="0">
                  <a:pos x="923340" y="824074"/>
                </a:cxn>
                <a:cxn ang="0">
                  <a:pos x="0" y="824074"/>
                </a:cxn>
                <a:cxn ang="0">
                  <a:pos x="0" y="599327"/>
                </a:cxn>
                <a:cxn ang="0">
                  <a:pos x="189764" y="365287"/>
                </a:cxn>
                <a:cxn ang="0">
                  <a:pos x="189764" y="458787"/>
                </a:cxn>
                <a:cxn ang="0">
                  <a:pos x="851536" y="458787"/>
                </a:cxn>
                <a:cxn ang="0">
                  <a:pos x="851536" y="365287"/>
                </a:cxn>
                <a:cxn ang="0">
                  <a:pos x="189764" y="365287"/>
                </a:cxn>
                <a:cxn ang="0">
                  <a:pos x="0" y="299663"/>
                </a:cxn>
                <a:cxn ang="0">
                  <a:pos x="923340" y="299663"/>
                </a:cxn>
                <a:cxn ang="0">
                  <a:pos x="923340" y="524411"/>
                </a:cxn>
                <a:cxn ang="0">
                  <a:pos x="0" y="524411"/>
                </a:cxn>
                <a:cxn ang="0">
                  <a:pos x="0" y="299663"/>
                </a:cxn>
                <a:cxn ang="0">
                  <a:pos x="564252" y="65624"/>
                </a:cxn>
                <a:cxn ang="0">
                  <a:pos x="564252" y="159122"/>
                </a:cxn>
                <a:cxn ang="0">
                  <a:pos x="851536" y="159122"/>
                </a:cxn>
                <a:cxn ang="0">
                  <a:pos x="851536" y="65624"/>
                </a:cxn>
                <a:cxn ang="0">
                  <a:pos x="564252" y="65624"/>
                </a:cxn>
                <a:cxn ang="0">
                  <a:pos x="0" y="0"/>
                </a:cxn>
                <a:cxn ang="0">
                  <a:pos x="923340" y="0"/>
                </a:cxn>
                <a:cxn ang="0">
                  <a:pos x="923340" y="224746"/>
                </a:cxn>
                <a:cxn ang="0">
                  <a:pos x="0" y="224746"/>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ln w="25400">
              <a:noFill/>
            </a:ln>
          </p:spPr>
          <p:txBody>
            <a:bodyPr/>
            <a:lstStyle/>
            <a:p>
              <a:endParaRPr lang="zh-CN" altLang="en-US"/>
            </a:p>
          </p:txBody>
        </p:sp>
      </p:grpSp>
      <p:grpSp>
        <p:nvGrpSpPr>
          <p:cNvPr id="13" name="组合 12"/>
          <p:cNvGrpSpPr/>
          <p:nvPr/>
        </p:nvGrpSpPr>
        <p:grpSpPr>
          <a:xfrm>
            <a:off x="5551488" y="2060575"/>
            <a:ext cx="536575" cy="538163"/>
            <a:chOff x="0" y="0"/>
            <a:chExt cx="1410703" cy="1410703"/>
          </a:xfrm>
        </p:grpSpPr>
        <p:sp>
          <p:nvSpPr>
            <p:cNvPr id="14" name="圆角矩形 13"/>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15" name="任意多边形 14"/>
            <p:cNvSpPr/>
            <p:nvPr/>
          </p:nvSpPr>
          <p:spPr>
            <a:xfrm>
              <a:off x="282594" y="284649"/>
              <a:ext cx="1128107" cy="1126054"/>
            </a:xfrm>
            <a:custGeom>
              <a:avLst/>
              <a:gdLst>
                <a:gd name="txL" fmla="*/ 0 w 1128107"/>
                <a:gd name="txT" fmla="*/ 0 h 1126054"/>
                <a:gd name="txR" fmla="*/ 1128107 w 1128107"/>
                <a:gd name="txB" fmla="*/ 1126054 h 1126054"/>
              </a:gdLst>
              <a:ahLst/>
              <a:cxnLst>
                <a:cxn ang="0">
                  <a:pos x="2105" y="0"/>
                </a:cxn>
                <a:cxn ang="0">
                  <a:pos x="398111" y="0"/>
                </a:cxn>
                <a:cxn ang="0">
                  <a:pos x="453960" y="51195"/>
                </a:cxn>
                <a:cxn ang="0">
                  <a:pos x="469958" y="0"/>
                </a:cxn>
                <a:cxn ang="0">
                  <a:pos x="838821" y="0"/>
                </a:cxn>
                <a:cxn ang="0">
                  <a:pos x="1125726" y="217953"/>
                </a:cxn>
                <a:cxn ang="0">
                  <a:pos x="1128107" y="890932"/>
                </a:cxn>
                <a:cxn ang="0">
                  <a:pos x="892985" y="1126054"/>
                </a:cxn>
                <a:cxn ang="0">
                  <a:pos x="337738" y="1126054"/>
                </a:cxn>
                <a:cxn ang="0">
                  <a:pos x="2504" y="838560"/>
                </a:cxn>
                <a:cxn ang="0">
                  <a:pos x="2105" y="838474"/>
                </a:cxn>
                <a:cxn ang="0">
                  <a:pos x="32" y="451928"/>
                </a:cxn>
                <a:cxn ang="0">
                  <a:pos x="64017" y="453319"/>
                </a:cxn>
                <a:cxn ang="0">
                  <a:pos x="0" y="394637"/>
                </a:cxn>
                <a:cxn ang="0">
                  <a:pos x="20" y="390433"/>
                </a:cxn>
                <a:cxn ang="0">
                  <a:pos x="2105" y="0"/>
                </a:cxn>
              </a:cxnLst>
              <a:rect l="txL" t="txT" r="txR" b="txB"/>
              <a:pathLst>
                <a:path w="1128107" h="1126054">
                  <a:moveTo>
                    <a:pt x="2105" y="0"/>
                  </a:moveTo>
                  <a:lnTo>
                    <a:pt x="398111" y="0"/>
                  </a:lnTo>
                  <a:lnTo>
                    <a:pt x="453960" y="51195"/>
                  </a:lnTo>
                  <a:lnTo>
                    <a:pt x="469958" y="0"/>
                  </a:lnTo>
                  <a:lnTo>
                    <a:pt x="838821" y="0"/>
                  </a:lnTo>
                  <a:lnTo>
                    <a:pt x="1125726" y="217953"/>
                  </a:lnTo>
                  <a:cubicBezTo>
                    <a:pt x="1126520" y="442280"/>
                    <a:pt x="1127313" y="666606"/>
                    <a:pt x="1128107" y="890932"/>
                  </a:cubicBezTo>
                  <a:cubicBezTo>
                    <a:pt x="1128107" y="1020786"/>
                    <a:pt x="1022839" y="1126054"/>
                    <a:pt x="892985" y="1126054"/>
                  </a:cubicBezTo>
                  <a:lnTo>
                    <a:pt x="337738" y="1126054"/>
                  </a:lnTo>
                  <a:lnTo>
                    <a:pt x="2504" y="838560"/>
                  </a:lnTo>
                  <a:lnTo>
                    <a:pt x="2105" y="838474"/>
                  </a:lnTo>
                  <a:cubicBezTo>
                    <a:pt x="1413" y="709409"/>
                    <a:pt x="1066" y="644657"/>
                    <a:pt x="32" y="451928"/>
                  </a:cubicBezTo>
                  <a:lnTo>
                    <a:pt x="64017" y="453319"/>
                  </a:lnTo>
                  <a:lnTo>
                    <a:pt x="0" y="394637"/>
                  </a:lnTo>
                  <a:cubicBezTo>
                    <a:pt x="6" y="393286"/>
                    <a:pt x="13" y="391885"/>
                    <a:pt x="20" y="390433"/>
                  </a:cubicBezTo>
                  <a:lnTo>
                    <a:pt x="2105" y="0"/>
                  </a:lnTo>
                  <a:close/>
                </a:path>
              </a:pathLst>
            </a:custGeom>
            <a:solidFill>
              <a:srgbClr val="FFFFFF">
                <a:alpha val="29803"/>
              </a:srgbClr>
            </a:solidFill>
            <a:ln w="25400">
              <a:noFill/>
            </a:ln>
          </p:spPr>
          <p:txBody>
            <a:bodyPr/>
            <a:lstStyle/>
            <a:p>
              <a:endParaRPr lang="zh-CN" altLang="en-US"/>
            </a:p>
          </p:txBody>
        </p:sp>
        <p:sp useBgFill="1">
          <p:nvSpPr>
            <p:cNvPr id="16" name="图文框 9"/>
            <p:cNvSpPr/>
            <p:nvPr/>
          </p:nvSpPr>
          <p:spPr>
            <a:xfrm>
              <a:off x="284699" y="284648"/>
              <a:ext cx="841304" cy="841406"/>
            </a:xfrm>
            <a:custGeom>
              <a:avLst/>
              <a:gdLst>
                <a:gd name="txL" fmla="*/ 0 w 637287"/>
                <a:gd name="txT" fmla="*/ 0 h 637366"/>
                <a:gd name="txR" fmla="*/ 637287 w 637287"/>
                <a:gd name="txB" fmla="*/ 637366 h 637366"/>
              </a:gdLst>
              <a:ahLst/>
              <a:cxnLst>
                <a:cxn ang="0">
                  <a:pos x="1466185" y="1274522"/>
                </a:cxn>
                <a:cxn ang="0">
                  <a:pos x="1297460" y="1443244"/>
                </a:cxn>
                <a:cxn ang="0">
                  <a:pos x="1038747" y="1274522"/>
                </a:cxn>
                <a:cxn ang="0">
                  <a:pos x="1207469" y="1443244"/>
                </a:cxn>
                <a:cxn ang="0">
                  <a:pos x="1038747" y="1274522"/>
                </a:cxn>
                <a:cxn ang="0">
                  <a:pos x="427438" y="1038919"/>
                </a:cxn>
                <a:cxn ang="0">
                  <a:pos x="258715" y="1207643"/>
                </a:cxn>
                <a:cxn ang="0">
                  <a:pos x="124652" y="904858"/>
                </a:cxn>
                <a:cxn ang="0">
                  <a:pos x="561500" y="1341704"/>
                </a:cxn>
                <a:cxn ang="0">
                  <a:pos x="124652" y="904858"/>
                </a:cxn>
                <a:cxn ang="0">
                  <a:pos x="902402" y="780207"/>
                </a:cxn>
                <a:cxn ang="0">
                  <a:pos x="1192918" y="780209"/>
                </a:cxn>
                <a:cxn ang="0">
                  <a:pos x="1343814" y="909564"/>
                </a:cxn>
                <a:cxn ang="0">
                  <a:pos x="1466185" y="780209"/>
                </a:cxn>
                <a:cxn ang="0">
                  <a:pos x="1466185" y="1168275"/>
                </a:cxn>
                <a:cxn ang="0">
                  <a:pos x="1343814" y="1168278"/>
                </a:cxn>
                <a:cxn ang="0">
                  <a:pos x="1038747" y="1168275"/>
                </a:cxn>
                <a:cxn ang="0">
                  <a:pos x="902402" y="1038923"/>
                </a:cxn>
                <a:cxn ang="0">
                  <a:pos x="780031" y="1443244"/>
                </a:cxn>
                <a:cxn ang="0">
                  <a:pos x="0" y="780207"/>
                </a:cxn>
                <a:cxn ang="0">
                  <a:pos x="686153" y="1466354"/>
                </a:cxn>
                <a:cxn ang="0">
                  <a:pos x="0" y="780207"/>
                </a:cxn>
                <a:cxn ang="0">
                  <a:pos x="1207469" y="258712"/>
                </a:cxn>
                <a:cxn ang="0">
                  <a:pos x="1038747" y="427436"/>
                </a:cxn>
                <a:cxn ang="0">
                  <a:pos x="258715" y="258712"/>
                </a:cxn>
                <a:cxn ang="0">
                  <a:pos x="427438" y="427436"/>
                </a:cxn>
                <a:cxn ang="0">
                  <a:pos x="258715" y="258712"/>
                </a:cxn>
                <a:cxn ang="0">
                  <a:pos x="904684" y="561496"/>
                </a:cxn>
                <a:cxn ang="0">
                  <a:pos x="1341533" y="124652"/>
                </a:cxn>
                <a:cxn ang="0">
                  <a:pos x="124652" y="124652"/>
                </a:cxn>
                <a:cxn ang="0">
                  <a:pos x="561500" y="561496"/>
                </a:cxn>
                <a:cxn ang="0">
                  <a:pos x="124652" y="124652"/>
                </a:cxn>
                <a:cxn ang="0">
                  <a:pos x="1466185" y="0"/>
                </a:cxn>
                <a:cxn ang="0">
                  <a:pos x="780031" y="686148"/>
                </a:cxn>
                <a:cxn ang="0">
                  <a:pos x="0" y="0"/>
                </a:cxn>
                <a:cxn ang="0">
                  <a:pos x="686153" y="686148"/>
                </a:cxn>
                <a:cxn ang="0">
                  <a:pos x="0" y="0"/>
                </a:cxn>
              </a:cxnLst>
              <a:rect l="txL" t="txT" r="txR" b="txB"/>
              <a:pathLst>
                <a:path w="637287" h="637366">
                  <a:moveTo>
                    <a:pt x="563950" y="553984"/>
                  </a:moveTo>
                  <a:lnTo>
                    <a:pt x="637287" y="553984"/>
                  </a:lnTo>
                  <a:lnTo>
                    <a:pt x="637287" y="627321"/>
                  </a:lnTo>
                  <a:lnTo>
                    <a:pt x="563950" y="627321"/>
                  </a:lnTo>
                  <a:lnTo>
                    <a:pt x="563950" y="553984"/>
                  </a:lnTo>
                  <a:close/>
                  <a:moveTo>
                    <a:pt x="451498" y="553984"/>
                  </a:moveTo>
                  <a:lnTo>
                    <a:pt x="524835" y="553984"/>
                  </a:lnTo>
                  <a:lnTo>
                    <a:pt x="524835" y="627321"/>
                  </a:lnTo>
                  <a:lnTo>
                    <a:pt x="451498" y="627321"/>
                  </a:lnTo>
                  <a:lnTo>
                    <a:pt x="451498" y="553984"/>
                  </a:lnTo>
                  <a:close/>
                  <a:moveTo>
                    <a:pt x="112452" y="451577"/>
                  </a:moveTo>
                  <a:lnTo>
                    <a:pt x="185789" y="451577"/>
                  </a:lnTo>
                  <a:lnTo>
                    <a:pt x="185789" y="524914"/>
                  </a:lnTo>
                  <a:lnTo>
                    <a:pt x="112452" y="524914"/>
                  </a:lnTo>
                  <a:lnTo>
                    <a:pt x="112452" y="451577"/>
                  </a:lnTo>
                  <a:close/>
                  <a:moveTo>
                    <a:pt x="54181" y="393306"/>
                  </a:moveTo>
                  <a:lnTo>
                    <a:pt x="54181" y="583185"/>
                  </a:lnTo>
                  <a:lnTo>
                    <a:pt x="244060" y="583185"/>
                  </a:lnTo>
                  <a:lnTo>
                    <a:pt x="244060" y="393306"/>
                  </a:lnTo>
                  <a:lnTo>
                    <a:pt x="54181" y="393306"/>
                  </a:lnTo>
                  <a:close/>
                  <a:moveTo>
                    <a:pt x="339046" y="339125"/>
                  </a:moveTo>
                  <a:lnTo>
                    <a:pt x="392235" y="339125"/>
                  </a:lnTo>
                  <a:lnTo>
                    <a:pt x="392235" y="339126"/>
                  </a:lnTo>
                  <a:lnTo>
                    <a:pt x="518510" y="339126"/>
                  </a:lnTo>
                  <a:lnTo>
                    <a:pt x="518510" y="395351"/>
                  </a:lnTo>
                  <a:lnTo>
                    <a:pt x="584098" y="395351"/>
                  </a:lnTo>
                  <a:lnTo>
                    <a:pt x="584098" y="339126"/>
                  </a:lnTo>
                  <a:lnTo>
                    <a:pt x="637287" y="339126"/>
                  </a:lnTo>
                  <a:lnTo>
                    <a:pt x="637287" y="395351"/>
                  </a:lnTo>
                  <a:lnTo>
                    <a:pt x="637287" y="507803"/>
                  </a:lnTo>
                  <a:lnTo>
                    <a:pt x="637287" y="507804"/>
                  </a:lnTo>
                  <a:lnTo>
                    <a:pt x="584098" y="507804"/>
                  </a:lnTo>
                  <a:lnTo>
                    <a:pt x="584098" y="507803"/>
                  </a:lnTo>
                  <a:lnTo>
                    <a:pt x="451498" y="507803"/>
                  </a:lnTo>
                  <a:lnTo>
                    <a:pt x="451498" y="451578"/>
                  </a:lnTo>
                  <a:lnTo>
                    <a:pt x="392235" y="451578"/>
                  </a:lnTo>
                  <a:lnTo>
                    <a:pt x="392235" y="627321"/>
                  </a:lnTo>
                  <a:lnTo>
                    <a:pt x="339046" y="627321"/>
                  </a:lnTo>
                  <a:lnTo>
                    <a:pt x="339046" y="339125"/>
                  </a:lnTo>
                  <a:close/>
                  <a:moveTo>
                    <a:pt x="0" y="339125"/>
                  </a:moveTo>
                  <a:lnTo>
                    <a:pt x="298241" y="339125"/>
                  </a:lnTo>
                  <a:lnTo>
                    <a:pt x="298241" y="637366"/>
                  </a:lnTo>
                  <a:lnTo>
                    <a:pt x="0" y="637366"/>
                  </a:lnTo>
                  <a:lnTo>
                    <a:pt x="0" y="339125"/>
                  </a:lnTo>
                  <a:close/>
                  <a:moveTo>
                    <a:pt x="451498" y="112452"/>
                  </a:moveTo>
                  <a:lnTo>
                    <a:pt x="524835" y="112452"/>
                  </a:lnTo>
                  <a:lnTo>
                    <a:pt x="524835" y="185789"/>
                  </a:lnTo>
                  <a:lnTo>
                    <a:pt x="451498" y="185789"/>
                  </a:lnTo>
                  <a:lnTo>
                    <a:pt x="451498" y="112452"/>
                  </a:lnTo>
                  <a:close/>
                  <a:moveTo>
                    <a:pt x="112452" y="112452"/>
                  </a:moveTo>
                  <a:lnTo>
                    <a:pt x="185789" y="112452"/>
                  </a:lnTo>
                  <a:lnTo>
                    <a:pt x="185789" y="185789"/>
                  </a:lnTo>
                  <a:lnTo>
                    <a:pt x="112452" y="185789"/>
                  </a:lnTo>
                  <a:lnTo>
                    <a:pt x="112452" y="112452"/>
                  </a:lnTo>
                  <a:close/>
                  <a:moveTo>
                    <a:pt x="393227" y="54181"/>
                  </a:moveTo>
                  <a:lnTo>
                    <a:pt x="393227" y="244060"/>
                  </a:lnTo>
                  <a:lnTo>
                    <a:pt x="583106" y="244060"/>
                  </a:lnTo>
                  <a:lnTo>
                    <a:pt x="583106" y="54181"/>
                  </a:lnTo>
                  <a:lnTo>
                    <a:pt x="393227" y="54181"/>
                  </a:lnTo>
                  <a:close/>
                  <a:moveTo>
                    <a:pt x="54181" y="54181"/>
                  </a:moveTo>
                  <a:lnTo>
                    <a:pt x="54181" y="244060"/>
                  </a:lnTo>
                  <a:lnTo>
                    <a:pt x="244060" y="244060"/>
                  </a:lnTo>
                  <a:lnTo>
                    <a:pt x="244060" y="54181"/>
                  </a:lnTo>
                  <a:lnTo>
                    <a:pt x="54181" y="54181"/>
                  </a:lnTo>
                  <a:close/>
                  <a:moveTo>
                    <a:pt x="339046" y="0"/>
                  </a:moveTo>
                  <a:lnTo>
                    <a:pt x="637287" y="0"/>
                  </a:lnTo>
                  <a:lnTo>
                    <a:pt x="637287" y="298241"/>
                  </a:lnTo>
                  <a:lnTo>
                    <a:pt x="339046" y="298241"/>
                  </a:lnTo>
                  <a:lnTo>
                    <a:pt x="339046" y="0"/>
                  </a:lnTo>
                  <a:close/>
                  <a:moveTo>
                    <a:pt x="0" y="0"/>
                  </a:moveTo>
                  <a:lnTo>
                    <a:pt x="298241" y="0"/>
                  </a:lnTo>
                  <a:lnTo>
                    <a:pt x="298241" y="298241"/>
                  </a:lnTo>
                  <a:lnTo>
                    <a:pt x="0" y="298241"/>
                  </a:lnTo>
                  <a:lnTo>
                    <a:pt x="0" y="0"/>
                  </a:lnTo>
                  <a:close/>
                </a:path>
              </a:pathLst>
            </a:custGeom>
            <a:ln w="25400">
              <a:noFill/>
            </a:ln>
          </p:spPr>
          <p:txBody>
            <a:bodyPr/>
            <a:lstStyle/>
            <a:p>
              <a:endParaRPr lang="zh-CN" altLang="en-US"/>
            </a:p>
          </p:txBody>
        </p:sp>
      </p:grpSp>
      <p:sp>
        <p:nvSpPr>
          <p:cNvPr id="17" name="Rectangle 4"/>
          <p:cNvSpPr/>
          <p:nvPr/>
        </p:nvSpPr>
        <p:spPr>
          <a:xfrm>
            <a:off x="4811713" y="2967038"/>
            <a:ext cx="20161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8" name="Rectangle 4"/>
          <p:cNvSpPr/>
          <p:nvPr/>
        </p:nvSpPr>
        <p:spPr>
          <a:xfrm>
            <a:off x="2470150" y="2967038"/>
            <a:ext cx="20542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9" name="Rectangle 4"/>
          <p:cNvSpPr/>
          <p:nvPr/>
        </p:nvSpPr>
        <p:spPr>
          <a:xfrm>
            <a:off x="7205663" y="2967038"/>
            <a:ext cx="2070100"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20" name="直接连接符 19"/>
          <p:cNvSpPr/>
          <p:nvPr/>
        </p:nvSpPr>
        <p:spPr>
          <a:xfrm>
            <a:off x="9420225" y="2420938"/>
            <a:ext cx="0" cy="1944687"/>
          </a:xfrm>
          <a:prstGeom prst="line">
            <a:avLst/>
          </a:prstGeom>
          <a:ln w="9525" cap="flat" cmpd="sng">
            <a:solidFill>
              <a:schemeClr val="bg1"/>
            </a:solidFill>
            <a:prstDash val="solid"/>
            <a:bevel/>
            <a:headEnd type="none" w="med" len="med"/>
            <a:tailEnd type="none" w="med" len="med"/>
          </a:ln>
        </p:spPr>
      </p:sp>
      <p:sp>
        <p:nvSpPr>
          <p:cNvPr id="21" name="直接连接符 20"/>
          <p:cNvSpPr/>
          <p:nvPr/>
        </p:nvSpPr>
        <p:spPr>
          <a:xfrm>
            <a:off x="2435225" y="2420938"/>
            <a:ext cx="0" cy="1944687"/>
          </a:xfrm>
          <a:prstGeom prst="line">
            <a:avLst/>
          </a:prstGeom>
          <a:ln w="9525" cap="flat" cmpd="sng">
            <a:solidFill>
              <a:schemeClr val="bg1"/>
            </a:solidFill>
            <a:prstDash val="solid"/>
            <a:bevel/>
            <a:headEnd type="none" w="med" len="med"/>
            <a:tailEnd type="none" w="med" len="med"/>
          </a:ln>
        </p:spPr>
      </p:sp>
    </p:spTree>
    <p:extLst>
      <p:ext uri="{BB962C8B-B14F-4D97-AF65-F5344CB8AC3E}">
        <p14:creationId xmlns:p14="http://schemas.microsoft.com/office/powerpoint/2010/main" val="1457497323"/>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ppt_x</p:attrName>
                                        </p:attrNameLst>
                                      </p:cBhvr>
                                      <p:tavLst>
                                        <p:tav tm="0">
                                          <p:val>
                                            <p:strVal val="#ppt_x"/>
                                          </p:val>
                                        </p:tav>
                                        <p:tav tm="100000">
                                          <p:val>
                                            <p:strVal val="#ppt_x"/>
                                          </p:val>
                                        </p:tav>
                                      </p:tavLst>
                                    </p:anim>
                                    <p:anim calcmode="lin" valueType="num">
                                      <p:cBhvr>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2" presetClass="entr" presetSubtype="1"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10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2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30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ppt_x</p:attrName>
                                        </p:attrNameLst>
                                      </p:cBhvr>
                                      <p:tavLst>
                                        <p:tav tm="0">
                                          <p:val>
                                            <p:strVal val="#ppt_x"/>
                                          </p:val>
                                        </p:tav>
                                        <p:tav tm="100000">
                                          <p:val>
                                            <p:strVal val="#ppt_x"/>
                                          </p:val>
                                        </p:tav>
                                      </p:tavLst>
                                    </p:anim>
                                    <p:anim calcmode="lin" valueType="num">
                                      <p:cBhvr>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p:bldP spid="18" grpId="0" bldLvl="0"/>
      <p:bldP spid="19"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58482" y="2155270"/>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02119" y="2876550"/>
            <a:ext cx="1457450" cy="707886"/>
          </a:xfrm>
          <a:prstGeom prst="rect">
            <a:avLst/>
          </a:prstGeom>
          <a:noFill/>
        </p:spPr>
        <p:txBody>
          <a:bodyPr wrap="none" rtlCol="0">
            <a:spAutoFit/>
          </a:bodyPr>
          <a:lstStyle/>
          <a:p>
            <a:r>
              <a:rPr lang="en-US" altLang="zh-CN" sz="4000" dirty="0">
                <a:solidFill>
                  <a:schemeClr val="tx2">
                    <a:lumMod val="20000"/>
                    <a:lumOff val="80000"/>
                  </a:schemeClr>
                </a:solidFill>
              </a:rPr>
              <a:t>FOUR</a:t>
            </a:r>
            <a:endParaRPr lang="zh-CN" altLang="en-US" sz="4000" dirty="0">
              <a:solidFill>
                <a:schemeClr val="tx2">
                  <a:lumMod val="20000"/>
                  <a:lumOff val="80000"/>
                </a:schemeClr>
              </a:solidFill>
            </a:endParaRPr>
          </a:p>
        </p:txBody>
      </p:sp>
      <p:sp>
        <p:nvSpPr>
          <p:cNvPr id="4" name="椭圆 3"/>
          <p:cNvSpPr/>
          <p:nvPr/>
        </p:nvSpPr>
        <p:spPr>
          <a:xfrm>
            <a:off x="4973007" y="1252928"/>
            <a:ext cx="4123368" cy="412336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1678" y="2591337"/>
            <a:ext cx="2486025" cy="1446550"/>
          </a:xfrm>
          <a:prstGeom prst="rect">
            <a:avLst/>
          </a:prstGeom>
        </p:spPr>
        <p:txBody>
          <a:bodyPr wrap="square">
            <a:spAutoFit/>
          </a:bodyPr>
          <a:lstStyle/>
          <a:p>
            <a:r>
              <a:rPr lang="zh-CN" altLang="en-US" sz="1100" dirty="0">
                <a:solidFill>
                  <a:schemeClr val="tx2">
                    <a:lumMod val="20000"/>
                    <a:lumOff val="80000"/>
                  </a:schemeClr>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931861"/>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90"/>
                                          </p:val>
                                        </p:tav>
                                        <p:tav tm="100000">
                                          <p:val>
                                            <p:fltVal val="0"/>
                                          </p:val>
                                        </p:tav>
                                      </p:tavLst>
                                    </p:anim>
                                    <p:animEffect transition="in" filter="fade">
                                      <p:cBhvr>
                                        <p:cTn id="10" dur="2000"/>
                                        <p:tgtEl>
                                          <p:spTgt spid="2"/>
                                        </p:tgtEl>
                                      </p:cBhvr>
                                    </p:animEffect>
                                  </p:childTnLst>
                                </p:cTn>
                              </p:par>
                              <p:par>
                                <p:cTn id="11" presetID="31"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 calcmode="lin" valueType="num">
                                      <p:cBhvr>
                                        <p:cTn id="15" dur="2000" fill="hold"/>
                                        <p:tgtEl>
                                          <p:spTgt spid="4"/>
                                        </p:tgtEl>
                                        <p:attrNameLst>
                                          <p:attrName>style.rotation</p:attrName>
                                        </p:attrNameLst>
                                      </p:cBhvr>
                                      <p:tavLst>
                                        <p:tav tm="0">
                                          <p:val>
                                            <p:fltVal val="90"/>
                                          </p:val>
                                        </p:tav>
                                        <p:tav tm="100000">
                                          <p:val>
                                            <p:fltVal val="0"/>
                                          </p:val>
                                        </p:tav>
                                      </p:tavLst>
                                    </p:anim>
                                    <p:animEffect transition="in" filter="fade">
                                      <p:cBhvr>
                                        <p:cTn id="16" dur="2000"/>
                                        <p:tgtEl>
                                          <p:spTgt spid="4"/>
                                        </p:tgtEl>
                                      </p:cBhvr>
                                    </p:animEffect>
                                  </p:childTnLst>
                                </p:cTn>
                              </p:par>
                              <p:par>
                                <p:cTn id="17" presetID="8" presetClass="emph" presetSubtype="0" fill="hold" grpId="1" nodeType="withEffect">
                                  <p:stCondLst>
                                    <p:cond delay="0"/>
                                  </p:stCondLst>
                                  <p:childTnLst>
                                    <p:animRot by="-21600000">
                                      <p:cBhvr>
                                        <p:cTn id="18" dur="4000" fill="hold"/>
                                        <p:tgtEl>
                                          <p:spTgt spid="2"/>
                                        </p:tgtEl>
                                        <p:attrNameLst>
                                          <p:attrName>r</p:attrName>
                                        </p:attrNameLst>
                                      </p:cBhvr>
                                    </p:animRot>
                                  </p:childTnLst>
                                </p:cTn>
                              </p:par>
                              <p:par>
                                <p:cTn id="19" presetID="8" presetClass="emph" presetSubtype="0" fill="hold" grpId="1" nodeType="withEffect">
                                  <p:stCondLst>
                                    <p:cond delay="500"/>
                                  </p:stCondLst>
                                  <p:childTnLst>
                                    <p:animRot by="-21600000">
                                      <p:cBhvr>
                                        <p:cTn id="20" dur="3000" fill="hold"/>
                                        <p:tgtEl>
                                          <p:spTgt spid="4"/>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4" grpId="1"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443163" y="1820863"/>
            <a:ext cx="1917700" cy="3021012"/>
            <a:chOff x="1385455" y="1588470"/>
            <a:chExt cx="1918854" cy="3019694"/>
          </a:xfrm>
        </p:grpSpPr>
        <p:sp>
          <p:nvSpPr>
            <p:cNvPr id="3" name="矩形 2"/>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1463289" y="1675744"/>
              <a:ext cx="1753655" cy="95684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6" name="Rectangle 23"/>
            <p:cNvSpPr>
              <a:spLocks noChangeArrowheads="1"/>
            </p:cNvSpPr>
            <p:nvPr/>
          </p:nvSpPr>
          <p:spPr bwMode="auto">
            <a:xfrm>
              <a:off x="1463185" y="3007559"/>
              <a:ext cx="1688723" cy="6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lnSpc>
                  <a:spcPct val="150000"/>
                </a:lnSpc>
              </a:pPr>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7"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8" name="组合 7"/>
          <p:cNvGrpSpPr>
            <a:grpSpLocks/>
          </p:cNvGrpSpPr>
          <p:nvPr/>
        </p:nvGrpSpPr>
        <p:grpSpPr bwMode="auto">
          <a:xfrm>
            <a:off x="4937125" y="1820863"/>
            <a:ext cx="1917700" cy="3021012"/>
            <a:chOff x="1385455" y="1588470"/>
            <a:chExt cx="1918854" cy="3019694"/>
          </a:xfrm>
        </p:grpSpPr>
        <p:sp>
          <p:nvSpPr>
            <p:cNvPr id="9" name="矩形 8"/>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矩形 9"/>
            <p:cNvSpPr/>
            <p:nvPr/>
          </p:nvSpPr>
          <p:spPr>
            <a:xfrm>
              <a:off x="1463290" y="1675744"/>
              <a:ext cx="1753655" cy="95684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1"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12" name="Rectangle 23"/>
            <p:cNvSpPr>
              <a:spLocks noChangeArrowheads="1"/>
            </p:cNvSpPr>
            <p:nvPr/>
          </p:nvSpPr>
          <p:spPr bwMode="auto">
            <a:xfrm>
              <a:off x="1463185" y="3007559"/>
              <a:ext cx="1688723" cy="6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lnSpc>
                  <a:spcPct val="150000"/>
                </a:lnSpc>
              </a:pPr>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13"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14" name="组合 13"/>
          <p:cNvGrpSpPr>
            <a:grpSpLocks/>
          </p:cNvGrpSpPr>
          <p:nvPr/>
        </p:nvGrpSpPr>
        <p:grpSpPr bwMode="auto">
          <a:xfrm>
            <a:off x="7429500" y="1820863"/>
            <a:ext cx="1919288" cy="3021012"/>
            <a:chOff x="1385455" y="1588470"/>
            <a:chExt cx="1918854" cy="3019694"/>
          </a:xfrm>
        </p:grpSpPr>
        <p:sp>
          <p:nvSpPr>
            <p:cNvPr id="15" name="矩形 14"/>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6" name="矩形 15"/>
            <p:cNvSpPr/>
            <p:nvPr/>
          </p:nvSpPr>
          <p:spPr>
            <a:xfrm>
              <a:off x="1463225" y="1675744"/>
              <a:ext cx="1753790" cy="95684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7"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18" name="Rectangle 23"/>
            <p:cNvSpPr>
              <a:spLocks noChangeArrowheads="1"/>
            </p:cNvSpPr>
            <p:nvPr/>
          </p:nvSpPr>
          <p:spPr bwMode="auto">
            <a:xfrm>
              <a:off x="1463185" y="3007559"/>
              <a:ext cx="1688723" cy="6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a:lnSpc>
                  <a:spcPct val="150000"/>
                </a:lnSpc>
              </a:pPr>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19"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Tree>
    <p:extLst>
      <p:ext uri="{BB962C8B-B14F-4D97-AF65-F5344CB8AC3E}">
        <p14:creationId xmlns:p14="http://schemas.microsoft.com/office/powerpoint/2010/main" val="3040128148"/>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8124825" y="2163762"/>
            <a:ext cx="1784350" cy="2630707"/>
            <a:chOff x="6858016" y="1659315"/>
            <a:chExt cx="1784804" cy="2629833"/>
          </a:xfrm>
        </p:grpSpPr>
        <p:grpSp>
          <p:nvGrpSpPr>
            <p:cNvPr id="3" name="Group 49"/>
            <p:cNvGrpSpPr>
              <a:grpSpLocks/>
            </p:cNvGrpSpPr>
            <p:nvPr/>
          </p:nvGrpSpPr>
          <p:grpSpPr bwMode="auto">
            <a:xfrm>
              <a:off x="6858016" y="3357377"/>
              <a:ext cx="1643481" cy="931771"/>
              <a:chOff x="6858016" y="3357377"/>
              <a:chExt cx="1643481" cy="931771"/>
            </a:xfrm>
          </p:grpSpPr>
          <p:sp>
            <p:nvSpPr>
              <p:cNvPr id="9" name="Rectangle 22"/>
              <p:cNvSpPr/>
              <p:nvPr/>
            </p:nvSpPr>
            <p:spPr>
              <a:xfrm>
                <a:off x="6858016" y="3643032"/>
                <a:ext cx="1643481" cy="646116"/>
              </a:xfrm>
              <a:prstGeom prst="rect">
                <a:avLst/>
              </a:prstGeom>
            </p:spPr>
            <p:txBody>
              <a:bodyPr>
                <a:spAutoFit/>
              </a:bodyPr>
              <a:lstStyle/>
              <a:p>
                <a:pPr algn="ctr" defTabSz="685754">
                  <a:defRPr/>
                </a:pPr>
                <a:r>
                  <a:rPr lang="zh-CN" altLang="en-US" sz="900" dirty="0">
                    <a:solidFill>
                      <a:schemeClr val="bg1">
                        <a:lumMod val="95000"/>
                      </a:schemeClr>
                    </a:solidFill>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ea typeface="Open Sans Light" pitchFamily="34" charset="0"/>
                  <a:cs typeface="Open Sans Light" pitchFamily="34" charset="0"/>
                </a:endParaRPr>
              </a:p>
            </p:txBody>
          </p:sp>
          <p:sp>
            <p:nvSpPr>
              <p:cNvPr id="10" name="Rectangle 23"/>
              <p:cNvSpPr/>
              <p:nvPr/>
            </p:nvSpPr>
            <p:spPr>
              <a:xfrm>
                <a:off x="7053329" y="3357377"/>
                <a:ext cx="125762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Document File</a:t>
                </a:r>
              </a:p>
            </p:txBody>
          </p:sp>
        </p:grpSp>
        <p:sp>
          <p:nvSpPr>
            <p:cNvPr id="4"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5"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6" name="Group 39"/>
            <p:cNvGrpSpPr/>
            <p:nvPr/>
          </p:nvGrpSpPr>
          <p:grpSpPr>
            <a:xfrm>
              <a:off x="7429520" y="2000246"/>
              <a:ext cx="366050" cy="355413"/>
              <a:chOff x="6251143" y="1082816"/>
              <a:chExt cx="366050" cy="355413"/>
            </a:xfrm>
            <a:solidFill>
              <a:schemeClr val="accent6"/>
            </a:solidFill>
          </p:grpSpPr>
          <p:sp>
            <p:nvSpPr>
              <p:cNvPr id="7"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8"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1" name="组合 10"/>
          <p:cNvGrpSpPr>
            <a:grpSpLocks/>
          </p:cNvGrpSpPr>
          <p:nvPr/>
        </p:nvGrpSpPr>
        <p:grpSpPr bwMode="auto">
          <a:xfrm>
            <a:off x="6053138" y="1731963"/>
            <a:ext cx="1643062" cy="3062506"/>
            <a:chOff x="6385076" y="1636400"/>
            <a:chExt cx="2191906" cy="4083917"/>
          </a:xfrm>
        </p:grpSpPr>
        <p:grpSp>
          <p:nvGrpSpPr>
            <p:cNvPr id="12" name="Group 48"/>
            <p:cNvGrpSpPr>
              <a:grpSpLocks/>
            </p:cNvGrpSpPr>
            <p:nvPr/>
          </p:nvGrpSpPr>
          <p:grpSpPr bwMode="auto">
            <a:xfrm>
              <a:off x="6385076" y="4477367"/>
              <a:ext cx="2191906" cy="1242950"/>
              <a:chOff x="4786314" y="3358024"/>
              <a:chExt cx="1643074" cy="932212"/>
            </a:xfrm>
          </p:grpSpPr>
          <p:sp>
            <p:nvSpPr>
              <p:cNvPr id="26" name="Rectangle 20"/>
              <p:cNvSpPr/>
              <p:nvPr/>
            </p:nvSpPr>
            <p:spPr>
              <a:xfrm>
                <a:off x="4786314" y="3643814"/>
                <a:ext cx="1643074" cy="646422"/>
              </a:xfrm>
              <a:prstGeom prst="rect">
                <a:avLst/>
              </a:prstGeom>
            </p:spPr>
            <p:txBody>
              <a:bodyPr>
                <a:spAutoFit/>
              </a:bodyPr>
              <a:lstStyle/>
              <a:p>
                <a:pPr algn="ctr" defTabSz="685754">
                  <a:defRPr/>
                </a:pPr>
                <a:r>
                  <a:rPr lang="zh-CN" altLang="en-US" sz="900" dirty="0">
                    <a:solidFill>
                      <a:schemeClr val="bg1">
                        <a:lumMod val="95000"/>
                      </a:schemeClr>
                    </a:solidFill>
                    <a:latin typeface="Open Sans Light" pitchFamily="34" charset="0"/>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7" name="Rectangle 21"/>
              <p:cNvSpPr/>
              <p:nvPr/>
            </p:nvSpPr>
            <p:spPr>
              <a:xfrm>
                <a:off x="5086353" y="3358024"/>
                <a:ext cx="1087446" cy="276264"/>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latin typeface="Open Sans" pitchFamily="34" charset="0"/>
                    <a:ea typeface="Open Sans" pitchFamily="34" charset="0"/>
                    <a:cs typeface="Open Sans" pitchFamily="34" charset="0"/>
                  </a:rPr>
                  <a:t>Calendar List</a:t>
                </a:r>
              </a:p>
            </p:txBody>
          </p:sp>
        </p:grpSp>
        <p:sp>
          <p:nvSpPr>
            <p:cNvPr id="13"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15" name="Group 38"/>
            <p:cNvGrpSpPr/>
            <p:nvPr/>
          </p:nvGrpSpPr>
          <p:grpSpPr>
            <a:xfrm>
              <a:off x="7147478" y="2666996"/>
              <a:ext cx="488321" cy="488901"/>
              <a:chOff x="5519041" y="1071552"/>
              <a:chExt cx="366050" cy="366676"/>
            </a:xfrm>
            <a:solidFill>
              <a:schemeClr val="bg1"/>
            </a:solidFill>
          </p:grpSpPr>
          <p:sp>
            <p:nvSpPr>
              <p:cNvPr id="16"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17"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18"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19"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0"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1"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2"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3"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4"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5"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28" name="Group 56"/>
          <p:cNvGrpSpPr>
            <a:grpSpLocks/>
          </p:cNvGrpSpPr>
          <p:nvPr/>
        </p:nvGrpSpPr>
        <p:grpSpPr bwMode="auto">
          <a:xfrm>
            <a:off x="1838325" y="2163763"/>
            <a:ext cx="1643063" cy="2630706"/>
            <a:chOff x="571472" y="1659313"/>
            <a:chExt cx="1643074" cy="2629835"/>
          </a:xfrm>
        </p:grpSpPr>
        <p:grpSp>
          <p:nvGrpSpPr>
            <p:cNvPr id="29" name="Group 46"/>
            <p:cNvGrpSpPr>
              <a:grpSpLocks/>
            </p:cNvGrpSpPr>
            <p:nvPr/>
          </p:nvGrpSpPr>
          <p:grpSpPr bwMode="auto">
            <a:xfrm>
              <a:off x="571472" y="3357375"/>
              <a:ext cx="1643074" cy="931773"/>
              <a:chOff x="571472" y="3357375"/>
              <a:chExt cx="1643074" cy="931773"/>
            </a:xfrm>
          </p:grpSpPr>
          <p:sp>
            <p:nvSpPr>
              <p:cNvPr id="33" name="Rectangle 16"/>
              <p:cNvSpPr/>
              <p:nvPr/>
            </p:nvSpPr>
            <p:spPr>
              <a:xfrm>
                <a:off x="571472" y="3643031"/>
                <a:ext cx="1643074" cy="646117"/>
              </a:xfrm>
              <a:prstGeom prst="rect">
                <a:avLst/>
              </a:prstGeom>
            </p:spPr>
            <p:txBody>
              <a:bodyPr>
                <a:spAutoFit/>
              </a:bodyPr>
              <a:lstStyle/>
              <a:p>
                <a:pPr algn="ctr" defTabSz="685754">
                  <a:defRPr/>
                </a:pPr>
                <a:r>
                  <a:rPr lang="zh-CN" altLang="en-US" sz="900" dirty="0">
                    <a:solidFill>
                      <a:schemeClr val="bg1">
                        <a:lumMod val="95000"/>
                      </a:schemeClr>
                    </a:solidFill>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ea typeface="Open Sans Light" pitchFamily="34" charset="0"/>
                  <a:cs typeface="Open Sans Light" pitchFamily="34" charset="0"/>
                </a:endParaRPr>
              </a:p>
            </p:txBody>
          </p:sp>
          <p:sp>
            <p:nvSpPr>
              <p:cNvPr id="34" name="Rectangle 17"/>
              <p:cNvSpPr/>
              <p:nvPr/>
            </p:nvSpPr>
            <p:spPr>
              <a:xfrm>
                <a:off x="847699" y="3357375"/>
                <a:ext cx="1082682"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Shop Online</a:t>
                </a:r>
              </a:p>
            </p:txBody>
          </p:sp>
        </p:grpSp>
        <p:sp>
          <p:nvSpPr>
            <p:cNvPr id="30"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1"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2" name="AutoShape 28"/>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35" name="Group 57"/>
          <p:cNvGrpSpPr>
            <a:grpSpLocks/>
          </p:cNvGrpSpPr>
          <p:nvPr/>
        </p:nvGrpSpPr>
        <p:grpSpPr bwMode="auto">
          <a:xfrm>
            <a:off x="3821113" y="2163763"/>
            <a:ext cx="1731962" cy="2630706"/>
            <a:chOff x="2554002" y="1659314"/>
            <a:chExt cx="1732246" cy="2629834"/>
          </a:xfrm>
        </p:grpSpPr>
        <p:grpSp>
          <p:nvGrpSpPr>
            <p:cNvPr id="36" name="Group 47"/>
            <p:cNvGrpSpPr>
              <a:grpSpLocks/>
            </p:cNvGrpSpPr>
            <p:nvPr/>
          </p:nvGrpSpPr>
          <p:grpSpPr bwMode="auto">
            <a:xfrm>
              <a:off x="2642917" y="3357376"/>
              <a:ext cx="1643331" cy="931772"/>
              <a:chOff x="2642917" y="3357376"/>
              <a:chExt cx="1643331" cy="931772"/>
            </a:xfrm>
          </p:grpSpPr>
          <p:sp>
            <p:nvSpPr>
              <p:cNvPr id="40" name="Rectangle 18"/>
              <p:cNvSpPr/>
              <p:nvPr/>
            </p:nvSpPr>
            <p:spPr>
              <a:xfrm>
                <a:off x="2642917" y="3643031"/>
                <a:ext cx="1643331" cy="646117"/>
              </a:xfrm>
              <a:prstGeom prst="rect">
                <a:avLst/>
              </a:prstGeom>
            </p:spPr>
            <p:txBody>
              <a:bodyPr>
                <a:spAutoFit/>
              </a:bodyPr>
              <a:lstStyle/>
              <a:p>
                <a:pPr algn="ctr" defTabSz="685754">
                  <a:defRPr/>
                </a:pPr>
                <a:r>
                  <a:rPr lang="zh-CN" altLang="en-US" sz="900" dirty="0">
                    <a:solidFill>
                      <a:schemeClr val="bg1">
                        <a:lumMod val="95000"/>
                      </a:schemeClr>
                    </a:solidFill>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ea typeface="Open Sans Light" pitchFamily="34" charset="0"/>
                  <a:cs typeface="Open Sans Light" pitchFamily="34" charset="0"/>
                </a:endParaRPr>
              </a:p>
            </p:txBody>
          </p:sp>
          <p:sp>
            <p:nvSpPr>
              <p:cNvPr id="41" name="Rectangle 19"/>
              <p:cNvSpPr/>
              <p:nvPr/>
            </p:nvSpPr>
            <p:spPr>
              <a:xfrm>
                <a:off x="2760411" y="3357376"/>
                <a:ext cx="140358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Research Online</a:t>
                </a:r>
              </a:p>
            </p:txBody>
          </p:sp>
        </p:grpSp>
        <p:sp>
          <p:nvSpPr>
            <p:cNvPr id="37"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9" name="AutoShape 100"/>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Tree>
    <p:extLst>
      <p:ext uri="{BB962C8B-B14F-4D97-AF65-F5344CB8AC3E}">
        <p14:creationId xmlns:p14="http://schemas.microsoft.com/office/powerpoint/2010/main" val="198269717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Top)">
                                      <p:cBhvr>
                                        <p:cTn id="7" dur="500"/>
                                        <p:tgtEl>
                                          <p:spTgt spid="2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slide(fromTop)">
                                      <p:cBhvr>
                                        <p:cTn id="11" dur="500"/>
                                        <p:tgtEl>
                                          <p:spTgt spid="3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Top)">
                                      <p:cBhvr>
                                        <p:cTn id="15" dur="500"/>
                                        <p:tgtEl>
                                          <p:spTgt spid="11"/>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2"/>
          <p:cNvSpPr>
            <a:spLocks noChangeArrowheads="1"/>
          </p:cNvSpPr>
          <p:nvPr/>
        </p:nvSpPr>
        <p:spPr bwMode="auto">
          <a:xfrm rot="16200000">
            <a:off x="2760663" y="2122488"/>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3" name="空心弧 3"/>
          <p:cNvSpPr>
            <a:spLocks noChangeArrowheads="1"/>
          </p:cNvSpPr>
          <p:nvPr/>
        </p:nvSpPr>
        <p:spPr bwMode="auto">
          <a:xfrm rot="16426183">
            <a:off x="2937669" y="2301081"/>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4" name="空心弧 4"/>
          <p:cNvSpPr>
            <a:spLocks noChangeArrowheads="1"/>
          </p:cNvSpPr>
          <p:nvPr/>
        </p:nvSpPr>
        <p:spPr bwMode="auto">
          <a:xfrm rot="16200000">
            <a:off x="2560638" y="1951038"/>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5" name="矩形 5"/>
          <p:cNvSpPr>
            <a:spLocks noChangeArrowheads="1"/>
          </p:cNvSpPr>
          <p:nvPr/>
        </p:nvSpPr>
        <p:spPr bwMode="auto">
          <a:xfrm>
            <a:off x="3230563" y="3038475"/>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6" name="组合 34"/>
          <p:cNvGrpSpPr>
            <a:grpSpLocks/>
          </p:cNvGrpSpPr>
          <p:nvPr/>
        </p:nvGrpSpPr>
        <p:grpSpPr bwMode="auto">
          <a:xfrm>
            <a:off x="6043613" y="1443038"/>
            <a:ext cx="3811587" cy="1005148"/>
            <a:chOff x="0" y="0"/>
            <a:chExt cx="3811400" cy="1003703"/>
          </a:xfrm>
        </p:grpSpPr>
        <p:sp>
          <p:nvSpPr>
            <p:cNvPr id="7"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8" name="TextBox 23"/>
            <p:cNvSpPr>
              <a:spLocks noChangeArrowheads="1"/>
            </p:cNvSpPr>
            <p:nvPr/>
          </p:nvSpPr>
          <p:spPr bwMode="auto">
            <a:xfrm>
              <a:off x="0" y="386793"/>
              <a:ext cx="3811400" cy="61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a:lnSpc>
                  <a:spcPct val="150000"/>
                </a:lnSpc>
                <a:buClr>
                  <a:srgbClr val="E36C09"/>
                </a:buClr>
                <a:defRPr/>
              </a:pPr>
              <a:r>
                <a:rPr lang="zh-CN" altLang="en-US" sz="1199" dirty="0">
                  <a:solidFill>
                    <a:schemeClr val="bg1">
                      <a:lumMod val="95000"/>
                    </a:schemeClr>
                  </a:solidFill>
                  <a:cs typeface="Calibri" pitchFamily="34" charset="0"/>
                  <a:sym typeface="Calibri" pitchFamily="34" charset="0"/>
                </a:rPr>
                <a:t>请在此处添加详细描述文本，尽量与标题文本语言风格相符合，语言描述尽量简洁生动。</a:t>
              </a:r>
              <a:endParaRPr lang="zh-CN" altLang="en-US" sz="1199" dirty="0">
                <a:solidFill>
                  <a:schemeClr val="bg1">
                    <a:lumMod val="95000"/>
                  </a:schemeClr>
                </a:solidFill>
                <a:ea typeface="+mn-ea"/>
                <a:sym typeface="宋体" pitchFamily="2" charset="-122"/>
              </a:endParaRPr>
            </a:p>
          </p:txBody>
        </p:sp>
        <p:sp>
          <p:nvSpPr>
            <p:cNvPr id="9"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0" name="组合 35"/>
          <p:cNvGrpSpPr>
            <a:grpSpLocks/>
          </p:cNvGrpSpPr>
          <p:nvPr/>
        </p:nvGrpSpPr>
        <p:grpSpPr bwMode="auto">
          <a:xfrm>
            <a:off x="6043613" y="2697163"/>
            <a:ext cx="3811587" cy="1005148"/>
            <a:chOff x="0" y="0"/>
            <a:chExt cx="3811399" cy="1006005"/>
          </a:xfrm>
        </p:grpSpPr>
        <p:sp>
          <p:nvSpPr>
            <p:cNvPr id="11"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2" name="TextBox 27"/>
            <p:cNvSpPr>
              <a:spLocks noChangeArrowheads="1"/>
            </p:cNvSpPr>
            <p:nvPr/>
          </p:nvSpPr>
          <p:spPr bwMode="auto">
            <a:xfrm>
              <a:off x="0" y="387680"/>
              <a:ext cx="3811399" cy="6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a:lnSpc>
                  <a:spcPct val="150000"/>
                </a:lnSpc>
                <a:buClr>
                  <a:srgbClr val="E36C09"/>
                </a:buClr>
                <a:defRPr/>
              </a:pPr>
              <a:r>
                <a:rPr lang="zh-CN" altLang="en-US" sz="1199" dirty="0">
                  <a:solidFill>
                    <a:schemeClr val="bg1">
                      <a:lumMod val="95000"/>
                    </a:schemeClr>
                  </a:solidFill>
                  <a:cs typeface="Calibri" pitchFamily="34" charset="0"/>
                  <a:sym typeface="Calibri" pitchFamily="34" charset="0"/>
                </a:rPr>
                <a:t>请在此处添加详细描述文本，尽量与标题文本语言风格相符合，语言描述尽量简洁生动。</a:t>
              </a:r>
              <a:endParaRPr lang="zh-CN" altLang="en-US" sz="1199" dirty="0">
                <a:solidFill>
                  <a:schemeClr val="bg1">
                    <a:lumMod val="95000"/>
                  </a:schemeClr>
                </a:solidFill>
                <a:ea typeface="+mn-ea"/>
                <a:sym typeface="宋体" pitchFamily="2" charset="-122"/>
              </a:endParaRPr>
            </a:p>
          </p:txBody>
        </p:sp>
        <p:sp>
          <p:nvSpPr>
            <p:cNvPr id="13"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4" name="组合 36"/>
          <p:cNvGrpSpPr>
            <a:grpSpLocks/>
          </p:cNvGrpSpPr>
          <p:nvPr/>
        </p:nvGrpSpPr>
        <p:grpSpPr bwMode="auto">
          <a:xfrm>
            <a:off x="6043613" y="3878263"/>
            <a:ext cx="3811587" cy="1005148"/>
            <a:chOff x="0" y="0"/>
            <a:chExt cx="3811398" cy="1006005"/>
          </a:xfrm>
        </p:grpSpPr>
        <p:sp>
          <p:nvSpPr>
            <p:cNvPr id="15"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 name="TextBox 30"/>
            <p:cNvSpPr>
              <a:spLocks noChangeArrowheads="1"/>
            </p:cNvSpPr>
            <p:nvPr/>
          </p:nvSpPr>
          <p:spPr bwMode="auto">
            <a:xfrm>
              <a:off x="0" y="387680"/>
              <a:ext cx="3811398" cy="6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a:lnSpc>
                  <a:spcPct val="150000"/>
                </a:lnSpc>
                <a:buClr>
                  <a:srgbClr val="E36C09"/>
                </a:buClr>
                <a:defRPr/>
              </a:pPr>
              <a:r>
                <a:rPr lang="zh-CN" altLang="en-US" sz="1199" dirty="0">
                  <a:solidFill>
                    <a:schemeClr val="bg1">
                      <a:lumMod val="95000"/>
                    </a:schemeClr>
                  </a:solidFill>
                  <a:cs typeface="Calibri" pitchFamily="34" charset="0"/>
                  <a:sym typeface="Calibri" pitchFamily="34" charset="0"/>
                </a:rPr>
                <a:t>请在此处添加详细描述文本，尽量与标题文本语言风格相符合，语言描述尽量简洁生动。</a:t>
              </a:r>
              <a:endParaRPr lang="zh-CN" altLang="en-US" sz="1199" dirty="0">
                <a:solidFill>
                  <a:schemeClr val="bg1">
                    <a:lumMod val="95000"/>
                  </a:schemeClr>
                </a:solidFill>
                <a:ea typeface="+mn-ea"/>
                <a:sym typeface="宋体" pitchFamily="2" charset="-122"/>
              </a:endParaRPr>
            </a:p>
          </p:txBody>
        </p:sp>
        <p:sp>
          <p:nvSpPr>
            <p:cNvPr id="17"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Tree>
    <p:extLst>
      <p:ext uri="{BB962C8B-B14F-4D97-AF65-F5344CB8AC3E}">
        <p14:creationId xmlns:p14="http://schemas.microsoft.com/office/powerpoint/2010/main" val="4246596329"/>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400" fill="hold"/>
                                        <p:tgtEl>
                                          <p:spTgt spid="5"/>
                                        </p:tgtEl>
                                        <p:attrNameLst>
                                          <p:attrName>ppt_w</p:attrName>
                                        </p:attrNameLst>
                                      </p:cBhvr>
                                      <p:tavLst>
                                        <p:tav tm="0">
                                          <p:val>
                                            <p:fltVal val="0"/>
                                          </p:val>
                                        </p:tav>
                                        <p:tav tm="100000">
                                          <p:val>
                                            <p:strVal val="#ppt_w"/>
                                          </p:val>
                                        </p:tav>
                                      </p:tavLst>
                                    </p:anim>
                                    <p:anim calcmode="lin" valueType="num">
                                      <p:cBhvr>
                                        <p:cTn id="29" dur="400" fill="hold"/>
                                        <p:tgtEl>
                                          <p:spTgt spid="5"/>
                                        </p:tgtEl>
                                        <p:attrNameLst>
                                          <p:attrName>ppt_h</p:attrName>
                                        </p:attrNameLst>
                                      </p:cBhvr>
                                      <p:tavLst>
                                        <p:tav tm="0">
                                          <p:val>
                                            <p:fltVal val="0"/>
                                          </p:val>
                                        </p:tav>
                                        <p:tav tm="100000">
                                          <p:val>
                                            <p:strVal val="#ppt_h"/>
                                          </p:val>
                                        </p:tav>
                                      </p:tavLst>
                                    </p:anim>
                                    <p:animEffect transition="in" filter="fade">
                                      <p:cBhvr>
                                        <p:cTn id="30" dur="400"/>
                                        <p:tgtEl>
                                          <p:spTgt spid="5"/>
                                        </p:tgtEl>
                                      </p:cBhvr>
                                    </p:animEffect>
                                  </p:childTnLst>
                                </p:cTn>
                              </p:par>
                            </p:childTnLst>
                          </p:cTn>
                        </p:par>
                        <p:par>
                          <p:cTn id="31" fill="hold">
                            <p:stCondLst>
                              <p:cond delay="19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p:cBhvr>
                                        <p:cTn id="34" dur="750"/>
                                        <p:tgtEl>
                                          <p:spTgt spid="6"/>
                                        </p:tgtEl>
                                      </p:cBhvr>
                                    </p:animEffect>
                                    <p:anim calcmode="lin" valueType="num">
                                      <p:cBhvr>
                                        <p:cTn id="35" dur="750" fill="hold"/>
                                        <p:tgtEl>
                                          <p:spTgt spid="6"/>
                                        </p:tgtEl>
                                        <p:attrNameLst>
                                          <p:attrName>ppt_x</p:attrName>
                                        </p:attrNameLst>
                                      </p:cBhvr>
                                      <p:tavLst>
                                        <p:tav tm="0">
                                          <p:val>
                                            <p:strVal val="#ppt_x"/>
                                          </p:val>
                                        </p:tav>
                                        <p:tav tm="100000">
                                          <p:val>
                                            <p:strVal val="#ppt_x"/>
                                          </p:val>
                                        </p:tav>
                                      </p:tavLst>
                                    </p:anim>
                                    <p:anim calcmode="lin" valueType="num">
                                      <p:cBhvr>
                                        <p:cTn id="36" dur="750" fill="hold"/>
                                        <p:tgtEl>
                                          <p:spTgt spid="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p:cBhvr>
                                        <p:cTn id="39" dur="750"/>
                                        <p:tgtEl>
                                          <p:spTgt spid="10"/>
                                        </p:tgtEl>
                                      </p:cBhvr>
                                    </p:animEffect>
                                    <p:anim calcmode="lin" valueType="num">
                                      <p:cBhvr>
                                        <p:cTn id="40" dur="750" fill="hold"/>
                                        <p:tgtEl>
                                          <p:spTgt spid="10"/>
                                        </p:tgtEl>
                                        <p:attrNameLst>
                                          <p:attrName>ppt_x</p:attrName>
                                        </p:attrNameLst>
                                      </p:cBhvr>
                                      <p:tavLst>
                                        <p:tav tm="0">
                                          <p:val>
                                            <p:strVal val="#ppt_x"/>
                                          </p:val>
                                        </p:tav>
                                        <p:tav tm="100000">
                                          <p:val>
                                            <p:strVal val="#ppt_x"/>
                                          </p:val>
                                        </p:tav>
                                      </p:tavLst>
                                    </p:anim>
                                    <p:anim calcmode="lin" valueType="num">
                                      <p:cBhvr>
                                        <p:cTn id="41" dur="75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p:cBhvr>
                                        <p:cTn id="44" dur="750"/>
                                        <p:tgtEl>
                                          <p:spTgt spid="14"/>
                                        </p:tgtEl>
                                      </p:cBhvr>
                                    </p:animEffect>
                                    <p:anim calcmode="lin" valueType="num">
                                      <p:cBhvr>
                                        <p:cTn id="45" dur="750" fill="hold"/>
                                        <p:tgtEl>
                                          <p:spTgt spid="14"/>
                                        </p:tgtEl>
                                        <p:attrNameLst>
                                          <p:attrName>ppt_x</p:attrName>
                                        </p:attrNameLst>
                                      </p:cBhvr>
                                      <p:tavLst>
                                        <p:tav tm="0">
                                          <p:val>
                                            <p:strVal val="#ppt_x"/>
                                          </p:val>
                                        </p:tav>
                                        <p:tav tm="100000">
                                          <p:val>
                                            <p:strVal val="#ppt_x"/>
                                          </p:val>
                                        </p:tav>
                                      </p:tavLst>
                                    </p:anim>
                                    <p:anim calcmode="lin" valueType="num">
                                      <p:cBhvr>
                                        <p:cTn id="46"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
          <p:cNvSpPr>
            <a:spLocks noChangeShapeType="1"/>
          </p:cNvSpPr>
          <p:nvPr/>
        </p:nvSpPr>
        <p:spPr bwMode="auto">
          <a:xfrm flipH="1">
            <a:off x="7499254" y="3905840"/>
            <a:ext cx="45958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3" name="组合 2"/>
          <p:cNvGrpSpPr>
            <a:grpSpLocks/>
          </p:cNvGrpSpPr>
          <p:nvPr/>
        </p:nvGrpSpPr>
        <p:grpSpPr bwMode="auto">
          <a:xfrm flipH="1" flipV="1">
            <a:off x="6324108" y="4809524"/>
            <a:ext cx="771524" cy="145256"/>
            <a:chOff x="0" y="0"/>
            <a:chExt cx="1505426" cy="262890"/>
          </a:xfrm>
        </p:grpSpPr>
        <p:sp>
          <p:nvSpPr>
            <p:cNvPr id="4" name="直接连接符 3"/>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5" name="直接连接符 4"/>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
        <p:nvSpPr>
          <p:cNvPr id="6" name="直接连接符 5"/>
          <p:cNvSpPr>
            <a:spLocks noChangeShapeType="1"/>
          </p:cNvSpPr>
          <p:nvPr/>
        </p:nvSpPr>
        <p:spPr bwMode="auto">
          <a:xfrm flipH="1" flipV="1">
            <a:off x="4172647" y="3905840"/>
            <a:ext cx="469106"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7" name="直接连接符 6"/>
          <p:cNvSpPr>
            <a:spLocks noChangeShapeType="1"/>
          </p:cNvSpPr>
          <p:nvPr/>
        </p:nvSpPr>
        <p:spPr bwMode="auto">
          <a:xfrm flipH="1">
            <a:off x="4172647" y="2890236"/>
            <a:ext cx="45839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8" name="组合 7"/>
          <p:cNvGrpSpPr>
            <a:grpSpLocks/>
          </p:cNvGrpSpPr>
          <p:nvPr/>
        </p:nvGrpSpPr>
        <p:grpSpPr bwMode="auto">
          <a:xfrm>
            <a:off x="4908454" y="1738902"/>
            <a:ext cx="912020" cy="196453"/>
            <a:chOff x="0" y="0"/>
            <a:chExt cx="1505426" cy="262890"/>
          </a:xfrm>
        </p:grpSpPr>
        <p:sp>
          <p:nvSpPr>
            <p:cNvPr id="9" name="直接连接符 8"/>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0" name="直接连接符 9"/>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nvGrpSpPr>
          <p:cNvPr id="11" name="组合 10"/>
          <p:cNvGrpSpPr>
            <a:grpSpLocks/>
          </p:cNvGrpSpPr>
          <p:nvPr/>
        </p:nvGrpSpPr>
        <p:grpSpPr bwMode="auto">
          <a:xfrm>
            <a:off x="6608666" y="2494949"/>
            <a:ext cx="902494" cy="788194"/>
            <a:chOff x="0" y="0"/>
            <a:chExt cx="1203960" cy="1051560"/>
          </a:xfrm>
        </p:grpSpPr>
        <p:sp>
          <p:nvSpPr>
            <p:cNvPr id="12" name="六边形 11"/>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3" name="文本框 43"/>
            <p:cNvSpPr>
              <a:spLocks noChangeArrowheads="1"/>
            </p:cNvSpPr>
            <p:nvPr/>
          </p:nvSpPr>
          <p:spPr bwMode="auto">
            <a:xfrm>
              <a:off x="181502" y="171837"/>
              <a:ext cx="820725"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02</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4" name="组合 13"/>
          <p:cNvGrpSpPr>
            <a:grpSpLocks/>
          </p:cNvGrpSpPr>
          <p:nvPr/>
        </p:nvGrpSpPr>
        <p:grpSpPr bwMode="auto">
          <a:xfrm>
            <a:off x="5620447" y="1925830"/>
            <a:ext cx="903685" cy="788194"/>
            <a:chOff x="0" y="0"/>
            <a:chExt cx="1203960" cy="1051560"/>
          </a:xfrm>
        </p:grpSpPr>
        <p:sp>
          <p:nvSpPr>
            <p:cNvPr id="15" name="六边形 14"/>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6" name="文本框 44"/>
            <p:cNvSpPr>
              <a:spLocks noChangeArrowheads="1"/>
            </p:cNvSpPr>
            <p:nvPr/>
          </p:nvSpPr>
          <p:spPr bwMode="auto">
            <a:xfrm>
              <a:off x="160817" y="110283"/>
              <a:ext cx="882327"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01</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7" name="组合 16"/>
          <p:cNvGrpSpPr>
            <a:grpSpLocks/>
          </p:cNvGrpSpPr>
          <p:nvPr/>
        </p:nvGrpSpPr>
        <p:grpSpPr bwMode="auto">
          <a:xfrm>
            <a:off x="6596760" y="3511743"/>
            <a:ext cx="902494" cy="788194"/>
            <a:chOff x="0" y="0"/>
            <a:chExt cx="1203960" cy="1051560"/>
          </a:xfrm>
        </p:grpSpPr>
        <p:sp>
          <p:nvSpPr>
            <p:cNvPr id="18" name="六边形 17"/>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9" name="文本框 45"/>
            <p:cNvSpPr>
              <a:spLocks noChangeArrowheads="1"/>
            </p:cNvSpPr>
            <p:nvPr/>
          </p:nvSpPr>
          <p:spPr bwMode="auto">
            <a:xfrm>
              <a:off x="138875" y="110283"/>
              <a:ext cx="926211"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03</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0" name="组合 19"/>
          <p:cNvGrpSpPr>
            <a:grpSpLocks/>
          </p:cNvGrpSpPr>
          <p:nvPr/>
        </p:nvGrpSpPr>
        <p:grpSpPr bwMode="auto">
          <a:xfrm>
            <a:off x="4641753" y="3512934"/>
            <a:ext cx="902494" cy="788194"/>
            <a:chOff x="0" y="0"/>
            <a:chExt cx="1203960" cy="1051560"/>
          </a:xfrm>
        </p:grpSpPr>
        <p:sp>
          <p:nvSpPr>
            <p:cNvPr id="21" name="六边形 20"/>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22" name="文本框 46"/>
            <p:cNvSpPr>
              <a:spLocks noChangeArrowheads="1"/>
            </p:cNvSpPr>
            <p:nvPr/>
          </p:nvSpPr>
          <p:spPr bwMode="auto">
            <a:xfrm>
              <a:off x="191617" y="110283"/>
              <a:ext cx="820725"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05</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3" name="组合 22"/>
          <p:cNvGrpSpPr>
            <a:grpSpLocks/>
          </p:cNvGrpSpPr>
          <p:nvPr/>
        </p:nvGrpSpPr>
        <p:grpSpPr bwMode="auto">
          <a:xfrm>
            <a:off x="4631038" y="2494949"/>
            <a:ext cx="903684" cy="788194"/>
            <a:chOff x="0" y="0"/>
            <a:chExt cx="1203960" cy="1051560"/>
          </a:xfrm>
        </p:grpSpPr>
        <p:sp>
          <p:nvSpPr>
            <p:cNvPr id="24" name="六边形 23"/>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25" name="文本框 47"/>
            <p:cNvSpPr>
              <a:spLocks noChangeArrowheads="1"/>
            </p:cNvSpPr>
            <p:nvPr/>
          </p:nvSpPr>
          <p:spPr bwMode="auto">
            <a:xfrm>
              <a:off x="181503" y="171837"/>
              <a:ext cx="820724"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06</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6" name="组合 25"/>
          <p:cNvGrpSpPr>
            <a:grpSpLocks/>
          </p:cNvGrpSpPr>
          <p:nvPr/>
        </p:nvGrpSpPr>
        <p:grpSpPr bwMode="auto">
          <a:xfrm>
            <a:off x="5620447" y="4040380"/>
            <a:ext cx="903685" cy="789385"/>
            <a:chOff x="0" y="0"/>
            <a:chExt cx="1203960" cy="1051560"/>
          </a:xfrm>
        </p:grpSpPr>
        <p:sp>
          <p:nvSpPr>
            <p:cNvPr id="27" name="六边形 26"/>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28" name="文本框 48"/>
            <p:cNvSpPr>
              <a:spLocks noChangeArrowheads="1"/>
            </p:cNvSpPr>
            <p:nvPr/>
          </p:nvSpPr>
          <p:spPr bwMode="auto">
            <a:xfrm>
              <a:off x="167429" y="171838"/>
              <a:ext cx="820723" cy="73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04</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9" name="组合 28"/>
          <p:cNvGrpSpPr>
            <a:grpSpLocks/>
          </p:cNvGrpSpPr>
          <p:nvPr/>
        </p:nvGrpSpPr>
        <p:grpSpPr bwMode="auto">
          <a:xfrm>
            <a:off x="5364463" y="2785462"/>
            <a:ext cx="1415653" cy="1194197"/>
            <a:chOff x="0" y="0"/>
            <a:chExt cx="1887055" cy="1592580"/>
          </a:xfrm>
        </p:grpSpPr>
        <p:sp>
          <p:nvSpPr>
            <p:cNvPr id="30" name="六边形 29"/>
            <p:cNvSpPr>
              <a:spLocks noChangeArrowheads="1"/>
            </p:cNvSpPr>
            <p:nvPr/>
          </p:nvSpPr>
          <p:spPr bwMode="auto">
            <a:xfrm>
              <a:off x="0" y="0"/>
              <a:ext cx="1887055" cy="159258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grpSp>
          <p:nvGrpSpPr>
            <p:cNvPr id="31" name="组合 30"/>
            <p:cNvGrpSpPr>
              <a:grpSpLocks/>
            </p:cNvGrpSpPr>
            <p:nvPr/>
          </p:nvGrpSpPr>
          <p:grpSpPr bwMode="auto">
            <a:xfrm>
              <a:off x="445971" y="443715"/>
              <a:ext cx="966090" cy="648000"/>
              <a:chOff x="0" y="0"/>
              <a:chExt cx="935038" cy="568325"/>
            </a:xfrm>
          </p:grpSpPr>
          <p:sp>
            <p:nvSpPr>
              <p:cNvPr id="32"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3"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4"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5"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6"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7"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sp>
        <p:nvSpPr>
          <p:cNvPr id="38" name="矩形 37"/>
          <p:cNvSpPr>
            <a:spLocks noChangeArrowheads="1"/>
          </p:cNvSpPr>
          <p:nvPr/>
        </p:nvSpPr>
        <p:spPr bwMode="auto">
          <a:xfrm>
            <a:off x="3983858" y="1563880"/>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39" name="矩形 38"/>
          <p:cNvSpPr>
            <a:spLocks noChangeArrowheads="1"/>
          </p:cNvSpPr>
          <p:nvPr/>
        </p:nvSpPr>
        <p:spPr bwMode="auto">
          <a:xfrm>
            <a:off x="2465291" y="1837724"/>
            <a:ext cx="2439591"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在此录入上述图表的综合描述说明，在此录入上述图表的综合描述说明。</a:t>
            </a:r>
            <a:endParaRPr lang="zh-CN" altLang="en-US" sz="1350" dirty="0"/>
          </a:p>
        </p:txBody>
      </p:sp>
      <p:sp>
        <p:nvSpPr>
          <p:cNvPr id="40" name="矩形 39"/>
          <p:cNvSpPr>
            <a:spLocks noChangeArrowheads="1"/>
          </p:cNvSpPr>
          <p:nvPr/>
        </p:nvSpPr>
        <p:spPr bwMode="auto">
          <a:xfrm>
            <a:off x="3205189" y="2580674"/>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1" name="矩形 40"/>
          <p:cNvSpPr>
            <a:spLocks noChangeArrowheads="1"/>
          </p:cNvSpPr>
          <p:nvPr/>
        </p:nvSpPr>
        <p:spPr bwMode="auto">
          <a:xfrm>
            <a:off x="2493866" y="2854518"/>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42" name="矩形 41"/>
          <p:cNvSpPr>
            <a:spLocks noChangeArrowheads="1"/>
          </p:cNvSpPr>
          <p:nvPr/>
        </p:nvSpPr>
        <p:spPr bwMode="auto">
          <a:xfrm>
            <a:off x="3205189" y="3645093"/>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3" name="矩形 42"/>
          <p:cNvSpPr>
            <a:spLocks noChangeArrowheads="1"/>
          </p:cNvSpPr>
          <p:nvPr/>
        </p:nvSpPr>
        <p:spPr bwMode="auto">
          <a:xfrm>
            <a:off x="2493866" y="3918937"/>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44" name="矩形 43"/>
          <p:cNvSpPr>
            <a:spLocks noChangeArrowheads="1"/>
          </p:cNvSpPr>
          <p:nvPr/>
        </p:nvSpPr>
        <p:spPr bwMode="auto">
          <a:xfrm>
            <a:off x="8026701" y="2136571"/>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5" name="矩形 44"/>
          <p:cNvSpPr>
            <a:spLocks noChangeArrowheads="1"/>
          </p:cNvSpPr>
          <p:nvPr/>
        </p:nvSpPr>
        <p:spPr bwMode="auto">
          <a:xfrm>
            <a:off x="8006460" y="2422321"/>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46" name="矩形 45"/>
          <p:cNvSpPr>
            <a:spLocks noChangeArrowheads="1"/>
          </p:cNvSpPr>
          <p:nvPr/>
        </p:nvSpPr>
        <p:spPr bwMode="auto">
          <a:xfrm>
            <a:off x="8019557" y="3399824"/>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7" name="矩形 46"/>
          <p:cNvSpPr>
            <a:spLocks noChangeArrowheads="1"/>
          </p:cNvSpPr>
          <p:nvPr/>
        </p:nvSpPr>
        <p:spPr bwMode="auto">
          <a:xfrm>
            <a:off x="8019557" y="3685574"/>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48" name="矩形 47"/>
          <p:cNvSpPr>
            <a:spLocks noChangeArrowheads="1"/>
          </p:cNvSpPr>
          <p:nvPr/>
        </p:nvSpPr>
        <p:spPr bwMode="auto">
          <a:xfrm>
            <a:off x="7152782" y="4559493"/>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9" name="矩形 48"/>
          <p:cNvSpPr>
            <a:spLocks noChangeArrowheads="1"/>
          </p:cNvSpPr>
          <p:nvPr/>
        </p:nvSpPr>
        <p:spPr bwMode="auto">
          <a:xfrm>
            <a:off x="7152782" y="4845243"/>
            <a:ext cx="218717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grpSp>
        <p:nvGrpSpPr>
          <p:cNvPr id="50" name="组合 49"/>
          <p:cNvGrpSpPr>
            <a:grpSpLocks/>
          </p:cNvGrpSpPr>
          <p:nvPr/>
        </p:nvGrpSpPr>
        <p:grpSpPr bwMode="auto">
          <a:xfrm flipH="1">
            <a:off x="7307562" y="2308021"/>
            <a:ext cx="663179" cy="196453"/>
            <a:chOff x="0" y="0"/>
            <a:chExt cx="1505426" cy="262890"/>
          </a:xfrm>
        </p:grpSpPr>
        <p:sp>
          <p:nvSpPr>
            <p:cNvPr id="51" name="直接连接符 50"/>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52" name="直接连接符 51"/>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Tree>
    <p:extLst>
      <p:ext uri="{BB962C8B-B14F-4D97-AF65-F5344CB8AC3E}">
        <p14:creationId xmlns:p14="http://schemas.microsoft.com/office/powerpoint/2010/main" val="425869769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right)">
                                      <p:cBhvr>
                                        <p:cTn id="20" dur="750"/>
                                        <p:tgtEl>
                                          <p:spTgt spid="38"/>
                                        </p:tgtEl>
                                      </p:cBhvr>
                                    </p:animEffect>
                                  </p:childTnLst>
                                </p:cTn>
                              </p:par>
                            </p:childTnLst>
                          </p:cTn>
                        </p:par>
                        <p:par>
                          <p:cTn id="21" fill="hold">
                            <p:stCondLst>
                              <p:cond delay="1250"/>
                            </p:stCondLst>
                            <p:childTnLst>
                              <p:par>
                                <p:cTn id="22" presetID="22" presetClass="entr" presetSubtype="2"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right)">
                                      <p:cBhvr>
                                        <p:cTn id="24" dur="750"/>
                                        <p:tgtEl>
                                          <p:spTgt spid="3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22" presetClass="entr" presetSubtype="4"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down)">
                                      <p:cBhvr>
                                        <p:cTn id="31" dur="500"/>
                                        <p:tgtEl>
                                          <p:spTgt spid="5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750"/>
                                        <p:tgtEl>
                                          <p:spTgt spid="44"/>
                                        </p:tgtEl>
                                      </p:cBhvr>
                                    </p:animEffect>
                                  </p:childTnLst>
                                </p:cTn>
                              </p:par>
                            </p:childTnLst>
                          </p:cTn>
                        </p:par>
                        <p:par>
                          <p:cTn id="36" fill="hold">
                            <p:stCondLst>
                              <p:cond delay="325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750"/>
                                        <p:tgtEl>
                                          <p:spTgt spid="45"/>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00"/>
                                        <p:tgtEl>
                                          <p:spTgt spid="2"/>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750"/>
                                        <p:tgtEl>
                                          <p:spTgt spid="46"/>
                                        </p:tgtEl>
                                      </p:cBhvr>
                                    </p:animEffect>
                                  </p:childTnLst>
                                </p:cTn>
                              </p:par>
                            </p:childTnLst>
                          </p:cTn>
                        </p:par>
                        <p:par>
                          <p:cTn id="51" fill="hold">
                            <p:stCondLst>
                              <p:cond delay="525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750"/>
                                        <p:tgtEl>
                                          <p:spTgt spid="47"/>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22" presetClass="entr" presetSubtype="4" fill="hold"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down)">
                                      <p:cBhvr>
                                        <p:cTn id="61" dur="500"/>
                                        <p:tgtEl>
                                          <p:spTgt spid="3"/>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left)">
                                      <p:cBhvr>
                                        <p:cTn id="65" dur="750"/>
                                        <p:tgtEl>
                                          <p:spTgt spid="48"/>
                                        </p:tgtEl>
                                      </p:cBhvr>
                                    </p:animEffect>
                                  </p:childTnLst>
                                </p:cTn>
                              </p:par>
                            </p:childTnLst>
                          </p:cTn>
                        </p:par>
                        <p:par>
                          <p:cTn id="66" fill="hold">
                            <p:stCondLst>
                              <p:cond delay="725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750"/>
                                        <p:tgtEl>
                                          <p:spTgt spid="49"/>
                                        </p:tgtEl>
                                      </p:cBhvr>
                                    </p:animEffect>
                                  </p:childTnLst>
                                </p:cTn>
                              </p:par>
                            </p:childTnLst>
                          </p:cTn>
                        </p:par>
                        <p:par>
                          <p:cTn id="70" fill="hold">
                            <p:stCondLst>
                              <p:cond delay="8000"/>
                            </p:stCondLst>
                            <p:childTnLst>
                              <p:par>
                                <p:cTn id="71" presetID="10" presetClass="entr" presetSubtype="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wipe(down)">
                                      <p:cBhvr>
                                        <p:cTn id="76" dur="500"/>
                                        <p:tgtEl>
                                          <p:spTgt spid="6"/>
                                        </p:tgtEl>
                                      </p:cBhvr>
                                    </p:animEffect>
                                  </p:childTnLst>
                                </p:cTn>
                              </p:par>
                            </p:childTnLst>
                          </p:cTn>
                        </p:par>
                        <p:par>
                          <p:cTn id="77" fill="hold">
                            <p:stCondLst>
                              <p:cond delay="8500"/>
                            </p:stCondLst>
                            <p:childTnLst>
                              <p:par>
                                <p:cTn id="78" presetID="22" presetClass="entr" presetSubtype="2"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right)">
                                      <p:cBhvr>
                                        <p:cTn id="80" dur="750"/>
                                        <p:tgtEl>
                                          <p:spTgt spid="42"/>
                                        </p:tgtEl>
                                      </p:cBhvr>
                                    </p:animEffect>
                                  </p:childTnLst>
                                </p:cTn>
                              </p:par>
                            </p:childTnLst>
                          </p:cTn>
                        </p:par>
                        <p:par>
                          <p:cTn id="81" fill="hold">
                            <p:stCondLst>
                              <p:cond delay="9250"/>
                            </p:stCondLst>
                            <p:childTnLst>
                              <p:par>
                                <p:cTn id="82" presetID="22" presetClass="entr" presetSubtype="2"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right)">
                                      <p:cBhvr>
                                        <p:cTn id="84" dur="750"/>
                                        <p:tgtEl>
                                          <p:spTgt spid="43"/>
                                        </p:tgtEl>
                                      </p:cBhvr>
                                    </p:animEffect>
                                  </p:childTnLst>
                                </p:cTn>
                              </p:par>
                            </p:childTnLst>
                          </p:cTn>
                        </p:par>
                        <p:par>
                          <p:cTn id="85" fill="hold">
                            <p:stCondLst>
                              <p:cond delay="10000"/>
                            </p:stCondLst>
                            <p:childTnLst>
                              <p:par>
                                <p:cTn id="86" presetID="10" presetClass="entr" presetSubtype="0"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down)">
                                      <p:cBhvr>
                                        <p:cTn id="91" dur="500"/>
                                        <p:tgtEl>
                                          <p:spTgt spid="7"/>
                                        </p:tgtEl>
                                      </p:cBhvr>
                                    </p:animEffect>
                                  </p:childTnLst>
                                </p:cTn>
                              </p:par>
                            </p:childTnLst>
                          </p:cTn>
                        </p:par>
                        <p:par>
                          <p:cTn id="92" fill="hold">
                            <p:stCondLst>
                              <p:cond delay="10500"/>
                            </p:stCondLst>
                            <p:childTnLst>
                              <p:par>
                                <p:cTn id="93" presetID="22" presetClass="entr" presetSubtype="2"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right)">
                                      <p:cBhvr>
                                        <p:cTn id="95" dur="750"/>
                                        <p:tgtEl>
                                          <p:spTgt spid="40"/>
                                        </p:tgtEl>
                                      </p:cBhvr>
                                    </p:animEffect>
                                  </p:childTnLst>
                                </p:cTn>
                              </p:par>
                            </p:childTnLst>
                          </p:cTn>
                        </p:par>
                        <p:par>
                          <p:cTn id="96" fill="hold">
                            <p:stCondLst>
                              <p:cond delay="11250"/>
                            </p:stCondLst>
                            <p:childTnLst>
                              <p:par>
                                <p:cTn id="97" presetID="22" presetClass="entr" presetSubtype="2"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right)">
                                      <p:cBhvr>
                                        <p:cTn id="99"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607266" y="847288"/>
            <a:ext cx="5100507" cy="5100507"/>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59666" y="4739780"/>
            <a:ext cx="1360415" cy="136041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165285" y="2643931"/>
            <a:ext cx="2530678" cy="253067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94934" y="2136397"/>
            <a:ext cx="1314274" cy="1314274"/>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947334" y="3145871"/>
            <a:ext cx="457199" cy="457199"/>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465044" y="2315608"/>
            <a:ext cx="3491216" cy="1938992"/>
          </a:xfrm>
          <a:prstGeom prst="rect">
            <a:avLst/>
          </a:prstGeom>
          <a:noFill/>
        </p:spPr>
        <p:txBody>
          <a:bodyPr wrap="square" rtlCol="0">
            <a:spAutoFit/>
          </a:bodyPr>
          <a:lstStyle/>
          <a:p>
            <a:pPr algn="ctr"/>
            <a:r>
              <a:rPr lang="en-US" altLang="zh-CN" sz="6000" dirty="0">
                <a:solidFill>
                  <a:schemeClr val="tx2">
                    <a:lumMod val="20000"/>
                    <a:lumOff val="80000"/>
                  </a:schemeClr>
                </a:solidFill>
                <a:latin typeface="微软雅黑" panose="020B0503020204020204" pitchFamily="34" charset="-122"/>
                <a:ea typeface="微软雅黑" panose="020B0503020204020204" pitchFamily="34" charset="-122"/>
              </a:rPr>
              <a:t>THANK</a:t>
            </a:r>
          </a:p>
          <a:p>
            <a:pPr algn="ctr"/>
            <a:r>
              <a:rPr lang="en-US" altLang="zh-CN" sz="6000" dirty="0">
                <a:solidFill>
                  <a:schemeClr val="tx2">
                    <a:lumMod val="20000"/>
                    <a:lumOff val="80000"/>
                  </a:schemeClr>
                </a:solidFill>
                <a:latin typeface="微软雅黑" panose="020B0503020204020204" pitchFamily="34" charset="-122"/>
                <a:ea typeface="微软雅黑" panose="020B0503020204020204" pitchFamily="34" charset="-122"/>
              </a:rPr>
              <a:t>YOU</a:t>
            </a:r>
            <a:endParaRPr lang="zh-CN" altLang="en-US" sz="6000" dirty="0">
              <a:solidFill>
                <a:schemeClr val="tx2">
                  <a:lumMod val="20000"/>
                  <a:lumOff val="8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3502409"/>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par>
                                <p:cTn id="35" presetID="8" presetClass="emph" presetSubtype="0" fill="hold" grpId="1" nodeType="withEffect">
                                  <p:stCondLst>
                                    <p:cond delay="0"/>
                                  </p:stCondLst>
                                  <p:childTnLst>
                                    <p:animRot by="21600000">
                                      <p:cBhvr>
                                        <p:cTn id="36" dur="2000" fill="hold"/>
                                        <p:tgtEl>
                                          <p:spTgt spid="6"/>
                                        </p:tgtEl>
                                        <p:attrNameLst>
                                          <p:attrName>r</p:attrName>
                                        </p:attrNameLst>
                                      </p:cBhvr>
                                    </p:animRot>
                                  </p:childTnLst>
                                </p:cTn>
                              </p:par>
                              <p:par>
                                <p:cTn id="37" presetID="8" presetClass="emph" presetSubtype="0" fill="hold" grpId="1" nodeType="withEffect">
                                  <p:stCondLst>
                                    <p:cond delay="200"/>
                                  </p:stCondLst>
                                  <p:childTnLst>
                                    <p:animRot by="21600000">
                                      <p:cBhvr>
                                        <p:cTn id="38" dur="2000" fill="hold"/>
                                        <p:tgtEl>
                                          <p:spTgt spid="11"/>
                                        </p:tgtEl>
                                        <p:attrNameLst>
                                          <p:attrName>r</p:attrName>
                                        </p:attrNameLst>
                                      </p:cBhvr>
                                    </p:animRot>
                                  </p:childTnLst>
                                </p:cTn>
                              </p:par>
                              <p:par>
                                <p:cTn id="39" presetID="8" presetClass="emph" presetSubtype="0" fill="hold" grpId="1" nodeType="withEffect">
                                  <p:stCondLst>
                                    <p:cond delay="0"/>
                                  </p:stCondLst>
                                  <p:childTnLst>
                                    <p:animRot by="21600000">
                                      <p:cBhvr>
                                        <p:cTn id="40" dur="2000" fill="hold"/>
                                        <p:tgtEl>
                                          <p:spTgt spid="12"/>
                                        </p:tgtEl>
                                        <p:attrNameLst>
                                          <p:attrName>r</p:attrName>
                                        </p:attrNameLst>
                                      </p:cBhvr>
                                    </p:animRot>
                                  </p:childTnLst>
                                </p:cTn>
                              </p:par>
                              <p:par>
                                <p:cTn id="41" presetID="8" presetClass="emph" presetSubtype="0" fill="hold" grpId="1" nodeType="withEffect">
                                  <p:stCondLst>
                                    <p:cond delay="700"/>
                                  </p:stCondLst>
                                  <p:childTnLst>
                                    <p:animRot by="21600000">
                                      <p:cBhvr>
                                        <p:cTn id="42" dur="2000" fill="hold"/>
                                        <p:tgtEl>
                                          <p:spTgt spid="9"/>
                                        </p:tgtEl>
                                        <p:attrNameLst>
                                          <p:attrName>r</p:attrName>
                                        </p:attrNameLst>
                                      </p:cBhvr>
                                    </p:animRot>
                                  </p:childTnLst>
                                </p:cTn>
                              </p:par>
                              <p:par>
                                <p:cTn id="43" presetID="8" presetClass="emph" presetSubtype="0" fill="hold" grpId="1" nodeType="withEffect">
                                  <p:stCondLst>
                                    <p:cond delay="500"/>
                                  </p:stCondLst>
                                  <p:childTnLst>
                                    <p:animRot by="21600000">
                                      <p:cBhvr>
                                        <p:cTn id="44" dur="2000" fill="hold"/>
                                        <p:tgtEl>
                                          <p:spTgt spid="10"/>
                                        </p:tgtEl>
                                        <p:attrNameLst>
                                          <p:attrName>r</p:attrName>
                                        </p:attrNameLst>
                                      </p:cBhvr>
                                    </p:animRot>
                                  </p:childTnLst>
                                </p:cTn>
                              </p:par>
                              <p:par>
                                <p:cTn id="45" presetID="41" presetClass="entr" presetSubtype="0" fill="hold" grpId="0" nodeType="withEffect">
                                  <p:stCondLst>
                                    <p:cond delay="50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13"/>
                                        </p:tgtEl>
                                        <p:attrNameLst>
                                          <p:attrName>ppt_y</p:attrName>
                                        </p:attrNameLst>
                                      </p:cBhvr>
                                      <p:tavLst>
                                        <p:tav tm="0">
                                          <p:val>
                                            <p:strVal val="#ppt_y"/>
                                          </p:val>
                                        </p:tav>
                                        <p:tav tm="100000">
                                          <p:val>
                                            <p:strVal val="#ppt_y"/>
                                          </p:val>
                                        </p:tav>
                                      </p:tavLst>
                                    </p:anim>
                                    <p:anim calcmode="lin" valueType="num">
                                      <p:cBhvr>
                                        <p:cTn id="49" dur="10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10" grpId="0" animBg="1"/>
      <p:bldP spid="10" grpId="1" animBg="1"/>
      <p:bldP spid="11" grpId="0" animBg="1"/>
      <p:bldP spid="11" grpId="1" animBg="1"/>
      <p:bldP spid="12" grpId="0" animBg="1"/>
      <p:bldP spid="12" grpId="1"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58482" y="2155270"/>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53629" y="2962275"/>
            <a:ext cx="1204176" cy="707886"/>
          </a:xfrm>
          <a:prstGeom prst="rect">
            <a:avLst/>
          </a:prstGeom>
          <a:noFill/>
        </p:spPr>
        <p:txBody>
          <a:bodyPr wrap="none" rtlCol="0">
            <a:spAutoFit/>
          </a:bodyPr>
          <a:lstStyle/>
          <a:p>
            <a:r>
              <a:rPr lang="en-US" altLang="zh-CN" sz="4000" dirty="0">
                <a:solidFill>
                  <a:schemeClr val="tx2">
                    <a:lumMod val="20000"/>
                    <a:lumOff val="80000"/>
                  </a:schemeClr>
                </a:solidFill>
              </a:rPr>
              <a:t>ONE</a:t>
            </a:r>
            <a:endParaRPr lang="zh-CN" altLang="en-US" sz="4000" dirty="0">
              <a:solidFill>
                <a:schemeClr val="tx2">
                  <a:lumMod val="20000"/>
                  <a:lumOff val="80000"/>
                </a:schemeClr>
              </a:solidFill>
            </a:endParaRPr>
          </a:p>
        </p:txBody>
      </p:sp>
      <p:sp>
        <p:nvSpPr>
          <p:cNvPr id="4" name="椭圆 3"/>
          <p:cNvSpPr/>
          <p:nvPr/>
        </p:nvSpPr>
        <p:spPr>
          <a:xfrm>
            <a:off x="4973007" y="1252928"/>
            <a:ext cx="4123368" cy="412336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1678" y="2591337"/>
            <a:ext cx="2486025" cy="1446550"/>
          </a:xfrm>
          <a:prstGeom prst="rect">
            <a:avLst/>
          </a:prstGeom>
        </p:spPr>
        <p:txBody>
          <a:bodyPr wrap="square">
            <a:spAutoFit/>
          </a:bodyPr>
          <a:lstStyle/>
          <a:p>
            <a:r>
              <a:rPr lang="zh-CN" altLang="en-US" sz="1100" dirty="0">
                <a:solidFill>
                  <a:schemeClr val="tx2">
                    <a:lumMod val="20000"/>
                    <a:lumOff val="80000"/>
                  </a:schemeClr>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030905595"/>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90"/>
                                          </p:val>
                                        </p:tav>
                                        <p:tav tm="100000">
                                          <p:val>
                                            <p:fltVal val="0"/>
                                          </p:val>
                                        </p:tav>
                                      </p:tavLst>
                                    </p:anim>
                                    <p:animEffect transition="in" filter="fade">
                                      <p:cBhvr>
                                        <p:cTn id="10" dur="2000"/>
                                        <p:tgtEl>
                                          <p:spTgt spid="2"/>
                                        </p:tgtEl>
                                      </p:cBhvr>
                                    </p:animEffect>
                                  </p:childTnLst>
                                </p:cTn>
                              </p:par>
                              <p:par>
                                <p:cTn id="11" presetID="31"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 calcmode="lin" valueType="num">
                                      <p:cBhvr>
                                        <p:cTn id="15" dur="2000" fill="hold"/>
                                        <p:tgtEl>
                                          <p:spTgt spid="4"/>
                                        </p:tgtEl>
                                        <p:attrNameLst>
                                          <p:attrName>style.rotation</p:attrName>
                                        </p:attrNameLst>
                                      </p:cBhvr>
                                      <p:tavLst>
                                        <p:tav tm="0">
                                          <p:val>
                                            <p:fltVal val="90"/>
                                          </p:val>
                                        </p:tav>
                                        <p:tav tm="100000">
                                          <p:val>
                                            <p:fltVal val="0"/>
                                          </p:val>
                                        </p:tav>
                                      </p:tavLst>
                                    </p:anim>
                                    <p:animEffect transition="in" filter="fade">
                                      <p:cBhvr>
                                        <p:cTn id="16" dur="2000"/>
                                        <p:tgtEl>
                                          <p:spTgt spid="4"/>
                                        </p:tgtEl>
                                      </p:cBhvr>
                                    </p:animEffect>
                                  </p:childTnLst>
                                </p:cTn>
                              </p:par>
                              <p:par>
                                <p:cTn id="17" presetID="8" presetClass="emph" presetSubtype="0" fill="hold" grpId="1" nodeType="withEffect">
                                  <p:stCondLst>
                                    <p:cond delay="0"/>
                                  </p:stCondLst>
                                  <p:childTnLst>
                                    <p:animRot by="-21600000">
                                      <p:cBhvr>
                                        <p:cTn id="18" dur="4000" fill="hold"/>
                                        <p:tgtEl>
                                          <p:spTgt spid="2"/>
                                        </p:tgtEl>
                                        <p:attrNameLst>
                                          <p:attrName>r</p:attrName>
                                        </p:attrNameLst>
                                      </p:cBhvr>
                                    </p:animRot>
                                  </p:childTnLst>
                                </p:cTn>
                              </p:par>
                              <p:par>
                                <p:cTn id="19" presetID="8" presetClass="emph" presetSubtype="0" fill="hold" grpId="1" nodeType="withEffect">
                                  <p:stCondLst>
                                    <p:cond delay="500"/>
                                  </p:stCondLst>
                                  <p:childTnLst>
                                    <p:animRot by="-21600000">
                                      <p:cBhvr>
                                        <p:cTn id="20" dur="3000" fill="hold"/>
                                        <p:tgtEl>
                                          <p:spTgt spid="4"/>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4" grpId="1"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96504" y="1867932"/>
            <a:ext cx="1213553" cy="2354901"/>
            <a:chOff x="1419709" y="1270654"/>
            <a:chExt cx="1213553" cy="2354901"/>
          </a:xfrm>
        </p:grpSpPr>
        <p:sp>
          <p:nvSpPr>
            <p:cNvPr id="3" name="圆角矩形 73"/>
            <p:cNvSpPr/>
            <p:nvPr/>
          </p:nvSpPr>
          <p:spPr bwMode="auto">
            <a:xfrm rot="5400000">
              <a:off x="849035"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4" name="椭圆 3"/>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5"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1</a:t>
              </a:r>
            </a:p>
          </p:txBody>
        </p:sp>
        <p:sp>
          <p:nvSpPr>
            <p:cNvPr id="6"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7"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245725" y="4630106"/>
            <a:ext cx="5886576" cy="400110"/>
            <a:chOff x="1868930" y="4032828"/>
            <a:chExt cx="5886576" cy="400110"/>
          </a:xfrm>
        </p:grpSpPr>
        <p:grpSp>
          <p:nvGrpSpPr>
            <p:cNvPr id="9" name="组合 8"/>
            <p:cNvGrpSpPr/>
            <p:nvPr/>
          </p:nvGrpSpPr>
          <p:grpSpPr>
            <a:xfrm>
              <a:off x="1868930" y="4098093"/>
              <a:ext cx="417263" cy="228018"/>
              <a:chOff x="1868930" y="4098093"/>
              <a:chExt cx="417263" cy="228018"/>
            </a:xfrm>
          </p:grpSpPr>
          <p:sp>
            <p:nvSpPr>
              <p:cNvPr id="11" name="燕尾形 81"/>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燕尾形 82"/>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0"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chemeClr val="bg1"/>
                </a:solidFill>
                <a:latin typeface="微软雅黑" panose="020B0503020204020204" pitchFamily="34" charset="-122"/>
                <a:ea typeface="微软雅黑" panose="020B0503020204020204" pitchFamily="34" charset="-122"/>
              </a:endParaRPr>
            </a:p>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533227" y="1867932"/>
            <a:ext cx="1213553" cy="2354901"/>
            <a:chOff x="3156432" y="1270654"/>
            <a:chExt cx="1213553" cy="2354901"/>
          </a:xfrm>
        </p:grpSpPr>
        <p:sp>
          <p:nvSpPr>
            <p:cNvPr id="14" name="圆角矩形 84"/>
            <p:cNvSpPr/>
            <p:nvPr/>
          </p:nvSpPr>
          <p:spPr bwMode="auto">
            <a:xfrm rot="5400000">
              <a:off x="2585758"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15" name="椭圆 14"/>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6"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2</a:t>
              </a:r>
            </a:p>
          </p:txBody>
        </p:sp>
        <p:sp>
          <p:nvSpPr>
            <p:cNvPr id="17"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18"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273751" y="1867932"/>
            <a:ext cx="1213553" cy="2354901"/>
            <a:chOff x="4896956" y="1270654"/>
            <a:chExt cx="1213553" cy="2354901"/>
          </a:xfrm>
        </p:grpSpPr>
        <p:sp>
          <p:nvSpPr>
            <p:cNvPr id="20" name="圆角矩形 90"/>
            <p:cNvSpPr/>
            <p:nvPr/>
          </p:nvSpPr>
          <p:spPr bwMode="auto">
            <a:xfrm rot="5400000">
              <a:off x="4326282"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21" name="椭圆 20"/>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2"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3</a:t>
              </a:r>
            </a:p>
          </p:txBody>
        </p:sp>
        <p:sp>
          <p:nvSpPr>
            <p:cNvPr id="23"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24"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967405" y="1867932"/>
            <a:ext cx="1213553" cy="2354901"/>
            <a:chOff x="6590610" y="1270654"/>
            <a:chExt cx="1213553" cy="2354901"/>
          </a:xfrm>
        </p:grpSpPr>
        <p:sp>
          <p:nvSpPr>
            <p:cNvPr id="26" name="圆角矩形 96"/>
            <p:cNvSpPr/>
            <p:nvPr/>
          </p:nvSpPr>
          <p:spPr bwMode="auto">
            <a:xfrm rot="5400000">
              <a:off x="6019936"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27" name="椭圆 26"/>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8"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4</a:t>
              </a:r>
            </a:p>
          </p:txBody>
        </p:sp>
        <p:sp>
          <p:nvSpPr>
            <p:cNvPr id="29"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30"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050579" y="2853035"/>
            <a:ext cx="417263" cy="228018"/>
            <a:chOff x="2673784" y="2255757"/>
            <a:chExt cx="417263" cy="228018"/>
          </a:xfrm>
        </p:grpSpPr>
        <p:sp>
          <p:nvSpPr>
            <p:cNvPr id="32" name="燕尾形 102"/>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3" name="燕尾形 103"/>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4" name="组合 33"/>
          <p:cNvGrpSpPr/>
          <p:nvPr/>
        </p:nvGrpSpPr>
        <p:grpSpPr>
          <a:xfrm>
            <a:off x="7527850" y="2853035"/>
            <a:ext cx="417263" cy="228018"/>
            <a:chOff x="6151055" y="2255757"/>
            <a:chExt cx="417263" cy="228018"/>
          </a:xfrm>
        </p:grpSpPr>
        <p:sp>
          <p:nvSpPr>
            <p:cNvPr id="35" name="燕尾形 105"/>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6" name="燕尾形 106"/>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7" name="组合 36"/>
          <p:cNvGrpSpPr/>
          <p:nvPr/>
        </p:nvGrpSpPr>
        <p:grpSpPr>
          <a:xfrm>
            <a:off x="5817717" y="2853035"/>
            <a:ext cx="417263" cy="228018"/>
            <a:chOff x="4440922" y="2255757"/>
            <a:chExt cx="417263" cy="228018"/>
          </a:xfrm>
        </p:grpSpPr>
        <p:sp>
          <p:nvSpPr>
            <p:cNvPr id="38" name="燕尾形 108"/>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9" name="燕尾形 109"/>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97060071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0-#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127250" y="1974850"/>
            <a:ext cx="2555875" cy="1025525"/>
            <a:chOff x="450273" y="1870365"/>
            <a:chExt cx="2556164" cy="1025051"/>
          </a:xfrm>
        </p:grpSpPr>
        <p:sp>
          <p:nvSpPr>
            <p:cNvPr id="3" name="矩形 2"/>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4"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5"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6"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rPr>
                <a:t>请在此处添加详细描述文本，尽量与标题文本语言风格相符合，语言描述尽量简洁生动。</a:t>
              </a:r>
            </a:p>
          </p:txBody>
        </p:sp>
      </p:grpSp>
      <p:grpSp>
        <p:nvGrpSpPr>
          <p:cNvPr id="7" name="组合 6"/>
          <p:cNvGrpSpPr>
            <a:grpSpLocks/>
          </p:cNvGrpSpPr>
          <p:nvPr/>
        </p:nvGrpSpPr>
        <p:grpSpPr bwMode="auto">
          <a:xfrm>
            <a:off x="4984750" y="1974850"/>
            <a:ext cx="2555875" cy="1025525"/>
            <a:chOff x="3307773" y="1870365"/>
            <a:chExt cx="2556164" cy="1025051"/>
          </a:xfrm>
        </p:grpSpPr>
        <p:sp>
          <p:nvSpPr>
            <p:cNvPr id="8" name="矩形 7"/>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9"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0"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rPr>
                <a:t>请在此处添加详细描述文本，尽量与标题文本语言风格相符合，语言描述尽量简洁生动。</a:t>
              </a:r>
            </a:p>
          </p:txBody>
        </p:sp>
      </p:grpSp>
      <p:grpSp>
        <p:nvGrpSpPr>
          <p:cNvPr id="12" name="组合 11"/>
          <p:cNvGrpSpPr>
            <a:grpSpLocks/>
          </p:cNvGrpSpPr>
          <p:nvPr/>
        </p:nvGrpSpPr>
        <p:grpSpPr bwMode="auto">
          <a:xfrm>
            <a:off x="7842250" y="1974850"/>
            <a:ext cx="2555875" cy="1025525"/>
            <a:chOff x="6165272" y="1870365"/>
            <a:chExt cx="2556164" cy="1025051"/>
          </a:xfrm>
        </p:grpSpPr>
        <p:sp>
          <p:nvSpPr>
            <p:cNvPr id="13" name="矩形 1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4"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5"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6"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rPr>
                <a:t>请在此处添加详细描述文本，尽量与标题文本语言风格相符合，语言描述尽量简洁生动。</a:t>
              </a:r>
            </a:p>
          </p:txBody>
        </p:sp>
      </p:grpSp>
      <p:grpSp>
        <p:nvGrpSpPr>
          <p:cNvPr id="17" name="组合 16"/>
          <p:cNvGrpSpPr>
            <a:grpSpLocks/>
          </p:cNvGrpSpPr>
          <p:nvPr/>
        </p:nvGrpSpPr>
        <p:grpSpPr bwMode="auto">
          <a:xfrm>
            <a:off x="2127250" y="3468688"/>
            <a:ext cx="2555875" cy="1023937"/>
            <a:chOff x="450273" y="3363378"/>
            <a:chExt cx="2556164" cy="1025051"/>
          </a:xfrm>
        </p:grpSpPr>
        <p:sp>
          <p:nvSpPr>
            <p:cNvPr id="18" name="矩形 17"/>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9"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20"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21"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rPr>
                <a:t>请在此处添加详细描述文本，尽量与标题文本语言风格相符合，语言描述尽量简洁生动。</a:t>
              </a:r>
            </a:p>
          </p:txBody>
        </p:sp>
      </p:grpSp>
      <p:grpSp>
        <p:nvGrpSpPr>
          <p:cNvPr id="22" name="组合 21"/>
          <p:cNvGrpSpPr>
            <a:grpSpLocks/>
          </p:cNvGrpSpPr>
          <p:nvPr/>
        </p:nvGrpSpPr>
        <p:grpSpPr bwMode="auto">
          <a:xfrm>
            <a:off x="4984750" y="3468688"/>
            <a:ext cx="2555875" cy="1023937"/>
            <a:chOff x="3307773" y="3363378"/>
            <a:chExt cx="2556164" cy="1025051"/>
          </a:xfrm>
        </p:grpSpPr>
        <p:sp>
          <p:nvSpPr>
            <p:cNvPr id="23" name="矩形 22"/>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24"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25"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26"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rPr>
                <a:t>请在此处添加详细描述文本，尽量与标题文本语言风格相符合，语言描述尽量简洁生动。</a:t>
              </a:r>
            </a:p>
          </p:txBody>
        </p:sp>
      </p:grpSp>
      <p:grpSp>
        <p:nvGrpSpPr>
          <p:cNvPr id="27" name="组合 26"/>
          <p:cNvGrpSpPr>
            <a:grpSpLocks/>
          </p:cNvGrpSpPr>
          <p:nvPr/>
        </p:nvGrpSpPr>
        <p:grpSpPr bwMode="auto">
          <a:xfrm>
            <a:off x="7842250" y="3468688"/>
            <a:ext cx="2555875" cy="1023937"/>
            <a:chOff x="6165272" y="3363378"/>
            <a:chExt cx="2556164" cy="1025051"/>
          </a:xfrm>
        </p:grpSpPr>
        <p:sp>
          <p:nvSpPr>
            <p:cNvPr id="28" name="矩形 27"/>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29"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30"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31"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1000" dirty="0">
                  <a:solidFill>
                    <a:schemeClr val="bg1"/>
                  </a:solidFill>
                </a:rPr>
                <a:t>请在此处添加详细描述文本，尽量与标题文本语言风格相符合，语言描述尽量简洁生动。</a:t>
              </a:r>
            </a:p>
          </p:txBody>
        </p:sp>
      </p:grpSp>
    </p:spTree>
    <p:extLst>
      <p:ext uri="{BB962C8B-B14F-4D97-AF65-F5344CB8AC3E}">
        <p14:creationId xmlns:p14="http://schemas.microsoft.com/office/powerpoint/2010/main" val="200900100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7"/>
          <p:cNvSpPr/>
          <p:nvPr/>
        </p:nvSpPr>
        <p:spPr>
          <a:xfrm rot="16200000">
            <a:off x="3833968" y="3057672"/>
            <a:ext cx="1466702" cy="146670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3" name="Teardrop 10"/>
          <p:cNvSpPr/>
          <p:nvPr/>
        </p:nvSpPr>
        <p:spPr>
          <a:xfrm rot="10800000">
            <a:off x="3833967" y="1962368"/>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4" name="Teardrop 6"/>
          <p:cNvSpPr/>
          <p:nvPr/>
        </p:nvSpPr>
        <p:spPr>
          <a:xfrm>
            <a:off x="2739347" y="3057672"/>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5" name="Teardrop 8"/>
          <p:cNvSpPr/>
          <p:nvPr/>
        </p:nvSpPr>
        <p:spPr>
          <a:xfrm rot="5400000">
            <a:off x="2733677" y="1972895"/>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6" name="Freeform 52"/>
          <p:cNvSpPr>
            <a:spLocks noEditPoints="1"/>
          </p:cNvSpPr>
          <p:nvPr/>
        </p:nvSpPr>
        <p:spPr bwMode="auto">
          <a:xfrm>
            <a:off x="3046768" y="3321635"/>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7" name="Freeform 42"/>
          <p:cNvSpPr>
            <a:spLocks noEditPoints="1"/>
          </p:cNvSpPr>
          <p:nvPr/>
        </p:nvSpPr>
        <p:spPr bwMode="auto">
          <a:xfrm>
            <a:off x="4333703" y="3552293"/>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8" name="Freeform 178"/>
          <p:cNvSpPr>
            <a:spLocks noEditPoints="1"/>
          </p:cNvSpPr>
          <p:nvPr/>
        </p:nvSpPr>
        <p:spPr bwMode="auto">
          <a:xfrm>
            <a:off x="4122167" y="2318760"/>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9" name="Freeform 86"/>
          <p:cNvSpPr>
            <a:spLocks noEditPoints="1"/>
          </p:cNvSpPr>
          <p:nvPr/>
        </p:nvSpPr>
        <p:spPr bwMode="auto">
          <a:xfrm>
            <a:off x="3101178" y="2247305"/>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0" name="组合 9"/>
          <p:cNvGrpSpPr/>
          <p:nvPr/>
        </p:nvGrpSpPr>
        <p:grpSpPr>
          <a:xfrm>
            <a:off x="6063547" y="1972895"/>
            <a:ext cx="1557338" cy="1105394"/>
            <a:chOff x="6167028" y="2135225"/>
            <a:chExt cx="2076450" cy="1473858"/>
          </a:xfrm>
        </p:grpSpPr>
        <p:sp>
          <p:nvSpPr>
            <p:cNvPr id="11" name="Rounded Rectangle 72"/>
            <p:cNvSpPr/>
            <p:nvPr/>
          </p:nvSpPr>
          <p:spPr>
            <a:xfrm>
              <a:off x="6167028"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文本框 11"/>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12"/>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4" name="组合 13"/>
          <p:cNvGrpSpPr/>
          <p:nvPr/>
        </p:nvGrpSpPr>
        <p:grpSpPr>
          <a:xfrm>
            <a:off x="7978072" y="1972895"/>
            <a:ext cx="1557338" cy="1105394"/>
            <a:chOff x="8719728" y="2135225"/>
            <a:chExt cx="2076450" cy="1473858"/>
          </a:xfrm>
        </p:grpSpPr>
        <p:sp>
          <p:nvSpPr>
            <p:cNvPr id="15" name="Rounded Rectangle 72"/>
            <p:cNvSpPr/>
            <p:nvPr/>
          </p:nvSpPr>
          <p:spPr>
            <a:xfrm>
              <a:off x="8786403"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文本框 15"/>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7" name="文本框 16"/>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p:cNvGrpSpPr/>
          <p:nvPr/>
        </p:nvGrpSpPr>
        <p:grpSpPr>
          <a:xfrm>
            <a:off x="6063547" y="3321637"/>
            <a:ext cx="1557338" cy="1105394"/>
            <a:chOff x="6167028" y="3933546"/>
            <a:chExt cx="2076450" cy="1473858"/>
          </a:xfrm>
        </p:grpSpPr>
        <p:sp>
          <p:nvSpPr>
            <p:cNvPr id="19" name="Rounded Rectangle 72"/>
            <p:cNvSpPr/>
            <p:nvPr/>
          </p:nvSpPr>
          <p:spPr>
            <a:xfrm>
              <a:off x="6167028"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9"/>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7978072" y="3321637"/>
            <a:ext cx="1557338" cy="1105394"/>
            <a:chOff x="8719728" y="3933546"/>
            <a:chExt cx="2076450" cy="1473858"/>
          </a:xfrm>
        </p:grpSpPr>
        <p:sp>
          <p:nvSpPr>
            <p:cNvPr id="23" name="Rounded Rectangle 72"/>
            <p:cNvSpPr/>
            <p:nvPr/>
          </p:nvSpPr>
          <p:spPr>
            <a:xfrm>
              <a:off x="8786403"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50799866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750"/>
                                        <p:tgtEl>
                                          <p:spTgt spid="3"/>
                                        </p:tgtEl>
                                      </p:cBhvr>
                                    </p:animEffect>
                                    <p:anim calcmode="lin" valueType="num">
                                      <p:cBhvr>
                                        <p:cTn id="18" dur="750" fill="hold"/>
                                        <p:tgtEl>
                                          <p:spTgt spid="3"/>
                                        </p:tgtEl>
                                        <p:attrNameLst>
                                          <p:attrName>ppt_x</p:attrName>
                                        </p:attrNameLst>
                                      </p:cBhvr>
                                      <p:tavLst>
                                        <p:tav tm="0">
                                          <p:val>
                                            <p:strVal val="#ppt_x"/>
                                          </p:val>
                                        </p:tav>
                                        <p:tav tm="100000">
                                          <p:val>
                                            <p:strVal val="#ppt_x"/>
                                          </p:val>
                                        </p:tav>
                                      </p:tavLst>
                                    </p:anim>
                                    <p:anim calcmode="lin" valueType="num">
                                      <p:cBhvr>
                                        <p:cTn id="19" dur="75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p:cNvGrpSpPr/>
          <p:nvPr/>
        </p:nvGrpSpPr>
        <p:grpSpPr>
          <a:xfrm>
            <a:off x="3557588" y="1841500"/>
            <a:ext cx="4752975" cy="2659063"/>
            <a:chOff x="0" y="0"/>
            <a:chExt cx="4752528" cy="2660279"/>
          </a:xfrm>
        </p:grpSpPr>
        <p:grpSp>
          <p:nvGrpSpPr>
            <p:cNvPr id="3" name="组合 2"/>
            <p:cNvGrpSpPr/>
            <p:nvPr/>
          </p:nvGrpSpPr>
          <p:grpSpPr>
            <a:xfrm>
              <a:off x="1584176" y="0"/>
              <a:ext cx="1584176" cy="576064"/>
              <a:chOff x="0" y="0"/>
              <a:chExt cx="1584176" cy="576064"/>
            </a:xfrm>
          </p:grpSpPr>
          <p:sp>
            <p:nvSpPr>
              <p:cNvPr id="24" name="矩形 1"/>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5" name="平行四边形 3"/>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6" name="平行四边形 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4" name="组合 19"/>
            <p:cNvGrpSpPr/>
            <p:nvPr/>
          </p:nvGrpSpPr>
          <p:grpSpPr>
            <a:xfrm>
              <a:off x="647601" y="576064"/>
              <a:ext cx="1584647" cy="1512168"/>
              <a:chOff x="0" y="0"/>
              <a:chExt cx="1584647" cy="1512168"/>
            </a:xfrm>
          </p:grpSpPr>
          <p:grpSp>
            <p:nvGrpSpPr>
              <p:cNvPr id="18" name="组合 7"/>
              <p:cNvGrpSpPr/>
              <p:nvPr/>
            </p:nvGrpSpPr>
            <p:grpSpPr>
              <a:xfrm flipH="1">
                <a:off x="471" y="0"/>
                <a:ext cx="1584176" cy="576064"/>
                <a:chOff x="0" y="0"/>
                <a:chExt cx="1584176" cy="576064"/>
              </a:xfrm>
            </p:grpSpPr>
            <p:sp>
              <p:nvSpPr>
                <p:cNvPr id="22" name="矩形 8"/>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3" name="平行四边形 9"/>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9" name="组合 11"/>
              <p:cNvGrpSpPr/>
              <p:nvPr/>
            </p:nvGrpSpPr>
            <p:grpSpPr>
              <a:xfrm flipV="1">
                <a:off x="0" y="936104"/>
                <a:ext cx="1584176" cy="576064"/>
                <a:chOff x="0" y="0"/>
                <a:chExt cx="1584176" cy="576064"/>
              </a:xfrm>
            </p:grpSpPr>
            <p:sp>
              <p:nvSpPr>
                <p:cNvPr id="20" name="矩形 12"/>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1" name="平行四边形 14"/>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grpSp>
          <p:nvGrpSpPr>
            <p:cNvPr id="5" name="组合 20"/>
            <p:cNvGrpSpPr/>
            <p:nvPr/>
          </p:nvGrpSpPr>
          <p:grpSpPr>
            <a:xfrm flipH="1">
              <a:off x="0" y="576064"/>
              <a:ext cx="4752528" cy="1512168"/>
              <a:chOff x="0" y="0"/>
              <a:chExt cx="4752528" cy="1512168"/>
            </a:xfrm>
          </p:grpSpPr>
          <p:grpSp>
            <p:nvGrpSpPr>
              <p:cNvPr id="10" name="组合 21"/>
              <p:cNvGrpSpPr/>
              <p:nvPr/>
            </p:nvGrpSpPr>
            <p:grpSpPr>
              <a:xfrm flipH="1">
                <a:off x="648072" y="0"/>
                <a:ext cx="1584176" cy="576064"/>
                <a:chOff x="0" y="0"/>
                <a:chExt cx="1584176" cy="576064"/>
              </a:xfrm>
            </p:grpSpPr>
            <p:sp>
              <p:nvSpPr>
                <p:cNvPr id="16" name="矩形 26"/>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7" name="平行四边形 27"/>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1" name="组合 22"/>
              <p:cNvGrpSpPr/>
              <p:nvPr/>
            </p:nvGrpSpPr>
            <p:grpSpPr>
              <a:xfrm flipV="1">
                <a:off x="647601" y="936104"/>
                <a:ext cx="1584176" cy="576064"/>
                <a:chOff x="0" y="0"/>
                <a:chExt cx="1584176" cy="576064"/>
              </a:xfrm>
            </p:grpSpPr>
            <p:sp>
              <p:nvSpPr>
                <p:cNvPr id="14" name="矩形 24"/>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5" name="平行四边形 2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sp>
            <p:nvSpPr>
              <p:cNvPr id="12" name="矩形 23"/>
              <p:cNvSpPr/>
              <p:nvPr/>
            </p:nvSpPr>
            <p:spPr>
              <a:xfrm flipH="1">
                <a:off x="0"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3" name="矩形 32"/>
              <p:cNvSpPr/>
              <p:nvPr/>
            </p:nvSpPr>
            <p:spPr>
              <a:xfrm flipH="1">
                <a:off x="3456384"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6" name="组合 28"/>
            <p:cNvGrpSpPr/>
            <p:nvPr/>
          </p:nvGrpSpPr>
          <p:grpSpPr>
            <a:xfrm flipV="1">
              <a:off x="1584176" y="2084215"/>
              <a:ext cx="1584176" cy="576064"/>
              <a:chOff x="0" y="0"/>
              <a:chExt cx="1584176" cy="576064"/>
            </a:xfrm>
          </p:grpSpPr>
          <p:sp>
            <p:nvSpPr>
              <p:cNvPr id="7" name="矩形 29"/>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8" name="平行四边形 30"/>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9" name="平行四边形 31"/>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sp>
        <p:nvSpPr>
          <p:cNvPr id="27" name="TextBox 34"/>
          <p:cNvSpPr/>
          <p:nvPr/>
        </p:nvSpPr>
        <p:spPr>
          <a:xfrm>
            <a:off x="5141913" y="1889125"/>
            <a:ext cx="1584325" cy="2619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28" name="TextBox 35"/>
          <p:cNvSpPr/>
          <p:nvPr/>
        </p:nvSpPr>
        <p:spPr>
          <a:xfrm>
            <a:off x="5141913" y="41989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29" name="TextBox 36"/>
          <p:cNvSpPr/>
          <p:nvPr/>
        </p:nvSpPr>
        <p:spPr>
          <a:xfrm>
            <a:off x="4198938" y="246538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0" name="TextBox 37"/>
          <p:cNvSpPr/>
          <p:nvPr/>
        </p:nvSpPr>
        <p:spPr>
          <a:xfrm>
            <a:off x="6078538" y="246538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1" name="TextBox 38"/>
          <p:cNvSpPr/>
          <p:nvPr/>
        </p:nvSpPr>
        <p:spPr>
          <a:xfrm>
            <a:off x="4198938" y="36179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2" name="TextBox 39"/>
          <p:cNvSpPr/>
          <p:nvPr/>
        </p:nvSpPr>
        <p:spPr>
          <a:xfrm>
            <a:off x="6078538" y="36179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3" name="TextBox 40"/>
          <p:cNvSpPr/>
          <p:nvPr/>
        </p:nvSpPr>
        <p:spPr>
          <a:xfrm>
            <a:off x="6942138" y="3051175"/>
            <a:ext cx="1439862"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4" name="TextBox 41"/>
          <p:cNvSpPr/>
          <p:nvPr/>
        </p:nvSpPr>
        <p:spPr>
          <a:xfrm>
            <a:off x="3486150" y="3051175"/>
            <a:ext cx="1439863"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5" name="TextBox 42"/>
          <p:cNvSpPr/>
          <p:nvPr/>
        </p:nvSpPr>
        <p:spPr>
          <a:xfrm>
            <a:off x="4929188" y="2922588"/>
            <a:ext cx="203041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36" name="TextBox 43"/>
          <p:cNvSpPr/>
          <p:nvPr/>
        </p:nvSpPr>
        <p:spPr>
          <a:xfrm>
            <a:off x="2617788" y="4065588"/>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37" name="TextBox 44"/>
          <p:cNvSpPr/>
          <p:nvPr/>
        </p:nvSpPr>
        <p:spPr>
          <a:xfrm>
            <a:off x="6861175" y="4065588"/>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38" name="TextBox 45"/>
          <p:cNvSpPr/>
          <p:nvPr/>
        </p:nvSpPr>
        <p:spPr>
          <a:xfrm>
            <a:off x="2617788" y="1784350"/>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39" name="TextBox 46"/>
          <p:cNvSpPr/>
          <p:nvPr/>
        </p:nvSpPr>
        <p:spPr>
          <a:xfrm>
            <a:off x="6861175" y="1784350"/>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Tree>
    <p:extLst>
      <p:ext uri="{BB962C8B-B14F-4D97-AF65-F5344CB8AC3E}">
        <p14:creationId xmlns:p14="http://schemas.microsoft.com/office/powerpoint/2010/main" val="2033317188"/>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ppt_x</p:attrName>
                                        </p:attrNameLst>
                                      </p:cBhvr>
                                      <p:tavLst>
                                        <p:tav tm="0">
                                          <p:val>
                                            <p:strVal val="0-#ppt_w/2"/>
                                          </p:val>
                                        </p:tav>
                                        <p:tav tm="100000">
                                          <p:val>
                                            <p:strVal val="#ppt_x"/>
                                          </p:val>
                                        </p:tav>
                                      </p:tavLst>
                                    </p:anim>
                                    <p:anim calcmode="lin" valueType="num">
                                      <p:cBhvr>
                                        <p:cTn id="23" dur="500" fill="hold"/>
                                        <p:tgtEl>
                                          <p:spTgt spid="2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ppt_x</p:attrName>
                                        </p:attrNameLst>
                                      </p:cBhvr>
                                      <p:tavLst>
                                        <p:tav tm="0">
                                          <p:val>
                                            <p:strVal val="1+#ppt_w/2"/>
                                          </p:val>
                                        </p:tav>
                                        <p:tav tm="100000">
                                          <p:val>
                                            <p:strVal val="#ppt_x"/>
                                          </p:val>
                                        </p:tav>
                                      </p:tavLst>
                                    </p:anim>
                                    <p:anim calcmode="lin" valueType="num">
                                      <p:cBhvr>
                                        <p:cTn id="27" dur="500" fill="hold"/>
                                        <p:tgtEl>
                                          <p:spTgt spid="3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ppt_x</p:attrName>
                                        </p:attrNameLst>
                                      </p:cBhvr>
                                      <p:tavLst>
                                        <p:tav tm="0">
                                          <p:val>
                                            <p:strVal val="0-#ppt_w/2"/>
                                          </p:val>
                                        </p:tav>
                                        <p:tav tm="100000">
                                          <p:val>
                                            <p:strVal val="#ppt_x"/>
                                          </p:val>
                                        </p:tav>
                                      </p:tavLst>
                                    </p:anim>
                                    <p:anim calcmode="lin" valueType="num">
                                      <p:cBhvr>
                                        <p:cTn id="31" dur="5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ppt_x</p:attrName>
                                        </p:attrNameLst>
                                      </p:cBhvr>
                                      <p:tavLst>
                                        <p:tav tm="0">
                                          <p:val>
                                            <p:strVal val="1+#ppt_w/2"/>
                                          </p:val>
                                        </p:tav>
                                        <p:tav tm="100000">
                                          <p:val>
                                            <p:strVal val="#ppt_x"/>
                                          </p:val>
                                        </p:tav>
                                      </p:tavLst>
                                    </p:anim>
                                    <p:anim calcmode="lin" valueType="num">
                                      <p:cBhvr>
                                        <p:cTn id="35" dur="500" fill="hold"/>
                                        <p:tgtEl>
                                          <p:spTgt spid="32"/>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2" presetClass="entr" presetSubtype="2"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ppt_x</p:attrName>
                                        </p:attrNameLst>
                                      </p:cBhvr>
                                      <p:tavLst>
                                        <p:tav tm="0">
                                          <p:val>
                                            <p:strVal val="1+#ppt_w/2"/>
                                          </p:val>
                                        </p:tav>
                                        <p:tav tm="100000">
                                          <p:val>
                                            <p:strVal val="#ppt_x"/>
                                          </p:val>
                                        </p:tav>
                                      </p:tavLst>
                                    </p:anim>
                                    <p:anim calcmode="lin" valueType="num">
                                      <p:cBhvr>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ppt_x</p:attrName>
                                        </p:attrNameLst>
                                      </p:cBhvr>
                                      <p:tavLst>
                                        <p:tav tm="0">
                                          <p:val>
                                            <p:strVal val="0-#ppt_w/2"/>
                                          </p:val>
                                        </p:tav>
                                        <p:tav tm="100000">
                                          <p:val>
                                            <p:strVal val="#ppt_x"/>
                                          </p:val>
                                        </p:tav>
                                      </p:tavLst>
                                    </p:anim>
                                    <p:anim calcmode="lin" valueType="num">
                                      <p:cBhvr>
                                        <p:cTn id="44" dur="500" fill="hold"/>
                                        <p:tgtEl>
                                          <p:spTgt spid="34"/>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filter="fade">
                                      <p:cBhvr>
                                        <p:cTn id="50" dur="500"/>
                                        <p:tgtEl>
                                          <p:spTgt spid="35"/>
                                        </p:tgtEl>
                                      </p:cBhvr>
                                    </p:animEffect>
                                  </p:childTnLst>
                                </p:cTn>
                              </p:par>
                            </p:childTnLst>
                          </p:cTn>
                        </p:par>
                        <p:par>
                          <p:cTn id="51" fill="hold">
                            <p:stCondLst>
                              <p:cond delay="2500"/>
                            </p:stCondLst>
                            <p:childTnLst>
                              <p:par>
                                <p:cTn id="52" presetID="2" presetClass="entr" presetSubtype="8"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ppt_x</p:attrName>
                                        </p:attrNameLst>
                                      </p:cBhvr>
                                      <p:tavLst>
                                        <p:tav tm="0">
                                          <p:val>
                                            <p:strVal val="0-#ppt_w/2"/>
                                          </p:val>
                                        </p:tav>
                                        <p:tav tm="100000">
                                          <p:val>
                                            <p:strVal val="#ppt_x"/>
                                          </p:val>
                                        </p:tav>
                                      </p:tavLst>
                                    </p:anim>
                                    <p:anim calcmode="lin" valueType="num">
                                      <p:cBhvr>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ppt_x</p:attrName>
                                        </p:attrNameLst>
                                      </p:cBhvr>
                                      <p:tavLst>
                                        <p:tav tm="0">
                                          <p:val>
                                            <p:strVal val="0-#ppt_w/2"/>
                                          </p:val>
                                        </p:tav>
                                        <p:tav tm="100000">
                                          <p:val>
                                            <p:strVal val="#ppt_x"/>
                                          </p:val>
                                        </p:tav>
                                      </p:tavLst>
                                    </p:anim>
                                    <p:anim calcmode="lin" valueType="num">
                                      <p:cBhvr>
                                        <p:cTn id="59" dur="500" fill="hold"/>
                                        <p:tgtEl>
                                          <p:spTgt spid="3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ppt_x</p:attrName>
                                        </p:attrNameLst>
                                      </p:cBhvr>
                                      <p:tavLst>
                                        <p:tav tm="0">
                                          <p:val>
                                            <p:strVal val="1+#ppt_w/2"/>
                                          </p:val>
                                        </p:tav>
                                        <p:tav tm="100000">
                                          <p:val>
                                            <p:strVal val="#ppt_x"/>
                                          </p:val>
                                        </p:tav>
                                      </p:tavLst>
                                    </p:anim>
                                    <p:anim calcmode="lin" valueType="num">
                                      <p:cBhvr>
                                        <p:cTn id="63" dur="500" fill="hold"/>
                                        <p:tgtEl>
                                          <p:spTgt spid="37"/>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ppt_x</p:attrName>
                                        </p:attrNameLst>
                                      </p:cBhvr>
                                      <p:tavLst>
                                        <p:tav tm="0">
                                          <p:val>
                                            <p:strVal val="1+#ppt_w/2"/>
                                          </p:val>
                                        </p:tav>
                                        <p:tav tm="100000">
                                          <p:val>
                                            <p:strVal val="#ppt_x"/>
                                          </p:val>
                                        </p:tav>
                                      </p:tavLst>
                                    </p:anim>
                                    <p:anim calcmode="lin" valueType="num">
                                      <p:cBhvr>
                                        <p:cTn id="6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p:bldP spid="28" grpId="0" bldLvl="0"/>
      <p:bldP spid="29" grpId="0" bldLvl="0"/>
      <p:bldP spid="30" grpId="0" bldLvl="0"/>
      <p:bldP spid="31" grpId="0" bldLvl="0"/>
      <p:bldP spid="32" grpId="0" bldLvl="0"/>
      <p:bldP spid="33" grpId="0" bldLvl="0"/>
      <p:bldP spid="34" grpId="0" bldLvl="0"/>
      <p:bldP spid="35" grpId="0" bldLvl="0"/>
      <p:bldP spid="36" grpId="0" bldLvl="0"/>
      <p:bldP spid="37" grpId="0" bldLvl="0"/>
      <p:bldP spid="38" grpId="0" bldLvl="0"/>
      <p:bldP spid="39"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45890" y="405851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 name="TextBox 34"/>
          <p:cNvSpPr txBox="1"/>
          <p:nvPr/>
        </p:nvSpPr>
        <p:spPr>
          <a:xfrm>
            <a:off x="2444226" y="4298836"/>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4" name="组合 3"/>
          <p:cNvGrpSpPr/>
          <p:nvPr/>
        </p:nvGrpSpPr>
        <p:grpSpPr>
          <a:xfrm>
            <a:off x="2662217" y="2814558"/>
            <a:ext cx="1001120" cy="1147762"/>
            <a:chOff x="1798024" y="2281555"/>
            <a:chExt cx="1334826" cy="1530349"/>
          </a:xfrm>
        </p:grpSpPr>
        <p:sp>
          <p:nvSpPr>
            <p:cNvPr id="5"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 name="文本框 5"/>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2013</a:t>
              </a:r>
              <a:endParaRPr lang="zh-CN" altLang="en-US" sz="2400" b="1" dirty="0">
                <a:solidFill>
                  <a:schemeClr val="bg1"/>
                </a:solidFill>
              </a:endParaRPr>
            </a:p>
          </p:txBody>
        </p:sp>
      </p:grpSp>
      <p:sp>
        <p:nvSpPr>
          <p:cNvPr id="7" name="椭圆 6"/>
          <p:cNvSpPr/>
          <p:nvPr/>
        </p:nvSpPr>
        <p:spPr>
          <a:xfrm>
            <a:off x="4489783" y="362772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8" name="TextBox 34"/>
          <p:cNvSpPr txBox="1"/>
          <p:nvPr/>
        </p:nvSpPr>
        <p:spPr>
          <a:xfrm>
            <a:off x="3888119" y="3868045"/>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9" name="组合 8"/>
          <p:cNvGrpSpPr/>
          <p:nvPr/>
        </p:nvGrpSpPr>
        <p:grpSpPr>
          <a:xfrm>
            <a:off x="4106109" y="2383767"/>
            <a:ext cx="1001120" cy="1147762"/>
            <a:chOff x="1798024" y="2281555"/>
            <a:chExt cx="1334826" cy="1530349"/>
          </a:xfrm>
        </p:grpSpPr>
        <p:sp>
          <p:nvSpPr>
            <p:cNvPr id="10"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1" name="文本框 10"/>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12" name="椭圆 11"/>
          <p:cNvSpPr/>
          <p:nvPr/>
        </p:nvSpPr>
        <p:spPr>
          <a:xfrm>
            <a:off x="5909008" y="3226019"/>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 name="TextBox 34"/>
          <p:cNvSpPr txBox="1"/>
          <p:nvPr/>
        </p:nvSpPr>
        <p:spPr>
          <a:xfrm>
            <a:off x="5307344" y="3466344"/>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4" name="组合 13"/>
          <p:cNvGrpSpPr/>
          <p:nvPr/>
        </p:nvGrpSpPr>
        <p:grpSpPr>
          <a:xfrm>
            <a:off x="5525334" y="1982066"/>
            <a:ext cx="1001120" cy="1147762"/>
            <a:chOff x="1798024" y="2281555"/>
            <a:chExt cx="1334826" cy="1530349"/>
          </a:xfrm>
        </p:grpSpPr>
        <p:sp>
          <p:nvSpPr>
            <p:cNvPr id="15"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6" name="文本框 15"/>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17" name="椭圆 16"/>
          <p:cNvSpPr/>
          <p:nvPr/>
        </p:nvSpPr>
        <p:spPr>
          <a:xfrm>
            <a:off x="7323949" y="2816353"/>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8" name="TextBox 34"/>
          <p:cNvSpPr txBox="1"/>
          <p:nvPr/>
        </p:nvSpPr>
        <p:spPr>
          <a:xfrm>
            <a:off x="6722285" y="3056677"/>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9" name="组合 18"/>
          <p:cNvGrpSpPr/>
          <p:nvPr/>
        </p:nvGrpSpPr>
        <p:grpSpPr>
          <a:xfrm>
            <a:off x="6940275" y="1572399"/>
            <a:ext cx="1001120" cy="1147762"/>
            <a:chOff x="1798024" y="2281555"/>
            <a:chExt cx="1334826" cy="1530349"/>
          </a:xfrm>
        </p:grpSpPr>
        <p:sp>
          <p:nvSpPr>
            <p:cNvPr id="20"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1" name="文本框 20"/>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
        <p:nvSpPr>
          <p:cNvPr id="22" name="椭圆 21"/>
          <p:cNvSpPr/>
          <p:nvPr/>
        </p:nvSpPr>
        <p:spPr>
          <a:xfrm>
            <a:off x="8673064" y="2367218"/>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3" name="TextBox 34"/>
          <p:cNvSpPr txBox="1"/>
          <p:nvPr/>
        </p:nvSpPr>
        <p:spPr>
          <a:xfrm>
            <a:off x="8071400" y="2607543"/>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4" name="组合 23"/>
          <p:cNvGrpSpPr/>
          <p:nvPr/>
        </p:nvGrpSpPr>
        <p:grpSpPr>
          <a:xfrm>
            <a:off x="8289390" y="1123265"/>
            <a:ext cx="1001120" cy="1147762"/>
            <a:chOff x="1798024" y="2281555"/>
            <a:chExt cx="1334826" cy="1530349"/>
          </a:xfrm>
        </p:grpSpPr>
        <p:sp>
          <p:nvSpPr>
            <p:cNvPr id="25"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45000"/>
              </a:schemeClr>
            </a:solidFill>
            <a:ln w="63500">
              <a:no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6" name="文本框 25"/>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2017</a:t>
              </a:r>
              <a:endParaRPr lang="zh-CN" altLang="en-US" sz="2400" b="1" dirty="0">
                <a:solidFill>
                  <a:schemeClr val="bg1"/>
                </a:solidFill>
              </a:endParaRPr>
            </a:p>
          </p:txBody>
        </p:sp>
      </p:grpSp>
    </p:spTree>
    <p:extLst>
      <p:ext uri="{BB962C8B-B14F-4D97-AF65-F5344CB8AC3E}">
        <p14:creationId xmlns:p14="http://schemas.microsoft.com/office/powerpoint/2010/main" val="213111004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75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75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75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75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p:bldP spid="12" grpId="0" animBg="1"/>
      <p:bldP spid="13" grpId="0"/>
      <p:bldP spid="17" grpId="0" animBg="1"/>
      <p:bldP spid="18" grpId="0"/>
      <p:bldP spid="22"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058482" y="2155270"/>
            <a:ext cx="2344725" cy="234472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00149" y="2960669"/>
            <a:ext cx="1308371" cy="707886"/>
          </a:xfrm>
          <a:prstGeom prst="rect">
            <a:avLst/>
          </a:prstGeom>
          <a:noFill/>
        </p:spPr>
        <p:txBody>
          <a:bodyPr wrap="none" rtlCol="0">
            <a:spAutoFit/>
          </a:bodyPr>
          <a:lstStyle/>
          <a:p>
            <a:r>
              <a:rPr lang="en-US" altLang="zh-CN" sz="4000" dirty="0">
                <a:solidFill>
                  <a:schemeClr val="tx2">
                    <a:lumMod val="20000"/>
                    <a:lumOff val="80000"/>
                  </a:schemeClr>
                </a:solidFill>
              </a:rPr>
              <a:t>TWO</a:t>
            </a:r>
            <a:endParaRPr lang="zh-CN" altLang="en-US" sz="4000" dirty="0">
              <a:solidFill>
                <a:schemeClr val="tx2">
                  <a:lumMod val="20000"/>
                  <a:lumOff val="80000"/>
                </a:schemeClr>
              </a:solidFill>
            </a:endParaRPr>
          </a:p>
        </p:txBody>
      </p:sp>
      <p:sp>
        <p:nvSpPr>
          <p:cNvPr id="4" name="椭圆 3"/>
          <p:cNvSpPr/>
          <p:nvPr/>
        </p:nvSpPr>
        <p:spPr>
          <a:xfrm>
            <a:off x="4973007" y="1252928"/>
            <a:ext cx="4123368" cy="4123368"/>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1678" y="2591337"/>
            <a:ext cx="2486025" cy="1446550"/>
          </a:xfrm>
          <a:prstGeom prst="rect">
            <a:avLst/>
          </a:prstGeom>
        </p:spPr>
        <p:txBody>
          <a:bodyPr wrap="square">
            <a:spAutoFit/>
          </a:bodyPr>
          <a:lstStyle/>
          <a:p>
            <a:r>
              <a:rPr lang="zh-CN" altLang="en-US" sz="1100" dirty="0">
                <a:solidFill>
                  <a:schemeClr val="tx2">
                    <a:lumMod val="20000"/>
                    <a:lumOff val="80000"/>
                  </a:schemeClr>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754938145"/>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90"/>
                                          </p:val>
                                        </p:tav>
                                        <p:tav tm="100000">
                                          <p:val>
                                            <p:fltVal val="0"/>
                                          </p:val>
                                        </p:tav>
                                      </p:tavLst>
                                    </p:anim>
                                    <p:animEffect transition="in" filter="fade">
                                      <p:cBhvr>
                                        <p:cTn id="10" dur="2000"/>
                                        <p:tgtEl>
                                          <p:spTgt spid="2"/>
                                        </p:tgtEl>
                                      </p:cBhvr>
                                    </p:animEffect>
                                  </p:childTnLst>
                                </p:cTn>
                              </p:par>
                              <p:par>
                                <p:cTn id="11" presetID="31"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 calcmode="lin" valueType="num">
                                      <p:cBhvr>
                                        <p:cTn id="15" dur="2000" fill="hold"/>
                                        <p:tgtEl>
                                          <p:spTgt spid="4"/>
                                        </p:tgtEl>
                                        <p:attrNameLst>
                                          <p:attrName>style.rotation</p:attrName>
                                        </p:attrNameLst>
                                      </p:cBhvr>
                                      <p:tavLst>
                                        <p:tav tm="0">
                                          <p:val>
                                            <p:fltVal val="90"/>
                                          </p:val>
                                        </p:tav>
                                        <p:tav tm="100000">
                                          <p:val>
                                            <p:fltVal val="0"/>
                                          </p:val>
                                        </p:tav>
                                      </p:tavLst>
                                    </p:anim>
                                    <p:animEffect transition="in" filter="fade">
                                      <p:cBhvr>
                                        <p:cTn id="16" dur="2000"/>
                                        <p:tgtEl>
                                          <p:spTgt spid="4"/>
                                        </p:tgtEl>
                                      </p:cBhvr>
                                    </p:animEffect>
                                  </p:childTnLst>
                                </p:cTn>
                              </p:par>
                              <p:par>
                                <p:cTn id="17" presetID="8" presetClass="emph" presetSubtype="0" fill="hold" grpId="1" nodeType="withEffect">
                                  <p:stCondLst>
                                    <p:cond delay="0"/>
                                  </p:stCondLst>
                                  <p:childTnLst>
                                    <p:animRot by="-21600000">
                                      <p:cBhvr>
                                        <p:cTn id="18" dur="4000" fill="hold"/>
                                        <p:tgtEl>
                                          <p:spTgt spid="2"/>
                                        </p:tgtEl>
                                        <p:attrNameLst>
                                          <p:attrName>r</p:attrName>
                                        </p:attrNameLst>
                                      </p:cBhvr>
                                    </p:animRot>
                                  </p:childTnLst>
                                </p:cTn>
                              </p:par>
                              <p:par>
                                <p:cTn id="19" presetID="8" presetClass="emph" presetSubtype="0" fill="hold" grpId="1" nodeType="withEffect">
                                  <p:stCondLst>
                                    <p:cond delay="500"/>
                                  </p:stCondLst>
                                  <p:childTnLst>
                                    <p:animRot by="-21600000">
                                      <p:cBhvr>
                                        <p:cTn id="20" dur="3000" fill="hold"/>
                                        <p:tgtEl>
                                          <p:spTgt spid="4"/>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4" grpId="1"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1875</Words>
  <PresentationFormat>宽屏</PresentationFormat>
  <Paragraphs>223</Paragraphs>
  <Slides>26</Slides>
  <Notes>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FontAwesome</vt:lpstr>
      <vt:lpstr>HelveticaNeueLT Pro 35 Th</vt:lpstr>
      <vt:lpstr>Open Sans</vt:lpstr>
      <vt:lpstr>Open Sans Light</vt:lpstr>
      <vt:lpstr>等线</vt:lpstr>
      <vt:lpstr>等线 Light</vt:lpstr>
      <vt:lpstr>方正兰亭粗黑简体</vt:lpstr>
      <vt:lpstr>方正兰亭黑_GBK</vt:lpstr>
      <vt:lpstr>方正姚体</vt:lpstr>
      <vt:lpstr>华文黑体</vt:lpstr>
      <vt:lpstr>华文细黑</vt:lpstr>
      <vt:lpstr>宋体</vt:lpstr>
      <vt:lpstr>微软雅黑</vt:lpstr>
      <vt:lpstr>Arial</vt:lpstr>
      <vt:lpstr>Calibri</vt:lpstr>
      <vt:lpstr>Cordia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2017-05-27T05:31:51Z</dcterms:created>
  <dcterms:modified xsi:type="dcterms:W3CDTF">2018-04-06T23:43:35Z</dcterms:modified>
</cp:coreProperties>
</file>