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69" r:id="rId3"/>
    <p:sldId id="268" r:id="rId4"/>
    <p:sldId id="264" r:id="rId5"/>
    <p:sldId id="256" r:id="rId6"/>
    <p:sldId id="261" r:id="rId7"/>
    <p:sldId id="274" r:id="rId8"/>
    <p:sldId id="275" r:id="rId9"/>
    <p:sldId id="276" r:id="rId10"/>
    <p:sldId id="265" r:id="rId11"/>
    <p:sldId id="257" r:id="rId12"/>
    <p:sldId id="258" r:id="rId13"/>
    <p:sldId id="277" r:id="rId14"/>
    <p:sldId id="278" r:id="rId15"/>
    <p:sldId id="279" r:id="rId16"/>
    <p:sldId id="266" r:id="rId17"/>
    <p:sldId id="259" r:id="rId18"/>
    <p:sldId id="260" r:id="rId19"/>
    <p:sldId id="283" r:id="rId20"/>
    <p:sldId id="284" r:id="rId21"/>
    <p:sldId id="285" r:id="rId22"/>
    <p:sldId id="267" r:id="rId23"/>
    <p:sldId id="262" r:id="rId24"/>
    <p:sldId id="270" r:id="rId25"/>
    <p:sldId id="280" r:id="rId26"/>
    <p:sldId id="281" r:id="rId27"/>
    <p:sldId id="282" r:id="rId28"/>
    <p:sldId id="263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4613" cy="737346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155FFE74-6B94-4720-9DAC-D0B00C7357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6AA567F-5DD5-4990-BF67-AE0BB60E2F9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1500AC6A-70D1-46C3-8D16-8B9568996240}" type="datetimeFigureOut">
              <a:rPr lang="zh-CN" altLang="en-US"/>
              <a:pPr>
                <a:defRPr/>
              </a:pPr>
              <a:t>2018/3/18 Sunday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:a16="http://schemas.microsoft.com/office/drawing/2014/main" xmlns="" id="{6C468790-2DD5-4403-A8E3-393FC8C220E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xmlns="" id="{7C836134-0577-4CB2-90F1-A7BBDE5310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6F0B324-42DF-4101-8818-83DC4ED247F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DF120C6-A8E1-43CD-9840-3CC1761B28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/>
            </a:lvl1pPr>
          </a:lstStyle>
          <a:p>
            <a:fld id="{52148ECC-0969-4B78-9B9C-56E608038DE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B8AADA4-7958-4659-9331-0A971FF99657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73908C-971E-4B75-AF0C-6EF89EF02C00}" type="slidenum">
              <a:rPr lang="zh-CN" altLang="en-US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4D49E8-1AD0-45B2-B625-FAC50A99ED86}" type="slidenum">
              <a:rPr lang="zh-CN" altLang="en-US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DD63D7-CADB-4086-BE38-4ED3B814A07C}" type="slidenum">
              <a:rPr lang="zh-CN" altLang="en-US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EFBD8E-BEBA-44C2-97DE-ECF0F1EF2066}" type="slidenum">
              <a:rPr lang="zh-CN" altLang="en-US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F6F6063-B3F5-4DC0-96C3-A74FE0712754}" type="slidenum">
              <a:rPr lang="zh-CN" altLang="en-US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9830202-8A53-480F-A623-4F47C2EFDBE5}" type="slidenum">
              <a:rPr lang="zh-CN" altLang="en-US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B2259C9-EC93-4C04-ACD4-5CB4BAED9424}" type="slidenum">
              <a:rPr lang="zh-CN" altLang="en-US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214573-2AEF-43F9-8FFA-EA96A6A4FF17}" type="slidenum">
              <a:rPr lang="zh-CN" altLang="en-US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192460-EA58-49A8-B602-AF644FF08781}" type="slidenum">
              <a:rPr lang="zh-CN" altLang="en-US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E1CAB32-B83C-4DF9-B398-8ED697BC8868}" type="slidenum">
              <a:rPr lang="zh-CN" altLang="en-US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FCC7F9-C10D-4565-84E5-F1204356E45A}" type="slidenum">
              <a:rPr lang="zh-CN" altLang="en-US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BA0E82-6A4F-442B-B103-D77D3B17AE1A}" type="slidenum">
              <a:rPr lang="zh-CN" altLang="en-US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F1CDEF-751B-4786-B161-23E366CCD375}" type="slidenum">
              <a:rPr lang="zh-CN" altLang="en-US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5937A1-5008-4F73-B3AA-22F0EA8B7DE7}" type="slidenum">
              <a:rPr lang="zh-CN" altLang="en-US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4FEBD2-8FB2-4996-B2C9-88F17659BC79}" type="slidenum">
              <a:rPr lang="zh-CN" altLang="en-US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677631-4687-4AE0-91F6-E4BCC124A2FA}" type="slidenum">
              <a:rPr lang="zh-CN" altLang="en-US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EC5A82-C551-46CE-BFE0-9187E9460519}" type="slidenum">
              <a:rPr lang="zh-CN" altLang="en-US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A0BE2D-E89C-47A0-A7F4-21EC8D1ACEFD}" type="slidenum">
              <a:rPr lang="zh-CN" altLang="en-US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1DED4A7-5DFC-41FC-9194-ECB97B1F07B7}" type="slidenum">
              <a:rPr lang="zh-CN" altLang="en-US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9F089E-A190-4A5C-842D-1FD5B7FF5410}" type="slidenum">
              <a:rPr lang="zh-CN" altLang="en-US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43C564-57ED-417C-8380-1FB0B9368AE0}" type="slidenum">
              <a:rPr lang="zh-CN" altLang="en-US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BAAFBD-63E9-4F87-8E87-C9811B4F9A4E}" type="slidenum">
              <a:rPr lang="zh-CN" altLang="en-US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943E95-DC46-4BD8-8901-1CD20C028097}" type="slidenum">
              <a:rPr lang="zh-CN" altLang="en-US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A8F7D2-E8E4-4317-9111-318B671516AF}" type="slidenum">
              <a:rPr lang="zh-CN" altLang="en-US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0AF02C-E9E7-4B48-BB4D-E596B88ACAF7}" type="slidenum">
              <a:rPr lang="zh-CN" altLang="en-US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6FDC8BB-F4F7-47F5-8D5D-ABBD99C5044E}" type="slidenum">
              <a:rPr lang="zh-CN" altLang="en-US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6EEFD-390A-4658-B987-DC0A7622E1DD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29377A-38E6-4737-99B5-C75119CFC4C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5A496-3896-4944-ABA4-C0C0FC38B14A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7842DE-AA2D-4248-97AF-66E9836A6EF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367EB-961A-4B6D-A63B-46C11B5030A6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69FD9C-66D9-418B-8E5B-8550AE898E4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2A01C-0AE4-4B80-B2DC-669683742B79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0D0ED-2A2D-4A24-8835-2D19DB8B658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9D748-B356-4164-8914-DCDF61E3247D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E55DCA-9B13-4CF7-9C36-5F7307DB0ECC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7AA17-41EC-426B-8FA8-C41E35A37A06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3B13C4-E9BF-4308-9609-8C45F2AF8F86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34A9B-39E5-4A2A-9BAF-D9F25A754B22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CACBE3-9DFB-41DA-B2F2-855D49A75217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738D4-AC86-4B74-AD6F-FB8AD7627D84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59BA70-43DD-4A78-AE58-92B7074FF772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9E305-9A71-4FEF-8CB0-AFE8D8AD0F97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90AA36-3D1B-47FE-B2E3-F7393C38592A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7A6A-3AAE-4720-965E-2D531D9D08A5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433BB5-8CF8-41CD-BFA7-7A447BD0146A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D7111-9402-49CE-96A4-74E936010CF6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D0D924-AC0F-472B-B686-DAD1D177BAD7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19493-C0D5-4147-92AA-BB87C126D701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227E51-1ACA-49E3-9D8E-1D604E76574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B22CC-A819-4925-92CA-A11083D30AFC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07E45A-193E-4B11-95F5-316AD44D5F06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691BB-DD20-496D-B3F9-1D0744F229EE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031FE8-D24C-4F79-A8B4-734AC54E012C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28639-840D-4DF9-AE6E-8F3294D32141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428457-32FA-4A6D-9CD8-D8FBAF05E231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47477-EA41-4014-87FC-663FB767AFBB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47B616-BE26-496F-89D3-8F0F1E6868F2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11D62-E460-4D41-8BA2-6FB7E120D05B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6286A-D706-4E10-A3C7-B95C03D7FA3A}" type="slidenum">
              <a:rPr lang="zh-CN" altLang="en-US"/>
              <a:pPr/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BE6DC-CB2F-4FBF-A408-6B1486D4E95C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481C7-34EE-4943-99D5-E045562959A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81BEA-DD62-4693-ACDA-5BC98AE52415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EC93C4-56C7-41EC-B6FF-46B88272080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DE9A-637B-4FD7-BF79-62FE7D6CCF0B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888200-1F6D-40A5-A4FE-33EFAD381D2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23D22-A615-4BDB-8D56-8656AC983F42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A347D1-B478-4928-9379-343DBB59154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FB4DF-3D1C-4906-B5A0-3B338E9CA879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5F4C1E-38EA-4129-8254-41506B6BDF8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FCE05-ED1C-405B-AC41-97AC3EC743C4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935730-A0AC-463F-8286-34EC20307C1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51FFB-5591-4A57-94AF-875B2CB4930E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F4C846-C855-4F20-B626-70F7D504BCD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>
            <a:extLst>
              <a:ext uri="{FF2B5EF4-FFF2-40B4-BE49-F238E27FC236}">
                <a16:creationId xmlns:a16="http://schemas.microsoft.com/office/drawing/2014/main" xmlns="" id="{79AF7327-25CF-47F7-B5FC-6194E3C2340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A2097F6-865E-45ED-A702-E036BC0EE2F7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>
            <a:extLst>
              <a:ext uri="{FF2B5EF4-FFF2-40B4-BE49-F238E27FC236}">
                <a16:creationId xmlns:a16="http://schemas.microsoft.com/office/drawing/2014/main" xmlns="" id="{014F7F08-3277-4AD3-BDB0-03751A0EE1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>
            <a:extLst>
              <a:ext uri="{FF2B5EF4-FFF2-40B4-BE49-F238E27FC236}">
                <a16:creationId xmlns:a16="http://schemas.microsoft.com/office/drawing/2014/main" xmlns="" id="{7ABA76A2-0516-45C8-B01E-724EA46512F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8DB6998D-D474-4D64-A3FD-877D79EBB55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 advClick="0" advTm="1000">
    <p:comb/>
  </p:transition>
  <p:timing>
    <p:tnLst>
      <p:par>
        <p:cTn id="1" dur="indefinite" restart="never" nodeType="tmRoot"/>
      </p:par>
    </p:tnLst>
  </p:timing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>
            <a:extLst>
              <a:ext uri="{FF2B5EF4-FFF2-40B4-BE49-F238E27FC236}">
                <a16:creationId xmlns:a16="http://schemas.microsoft.com/office/drawing/2014/main" xmlns="" id="{128CADD8-E1D5-4DB2-9226-D9DF169076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1CBA0A-9AA4-41DE-B0F6-8E4AF9F2F7AF}" type="datetime1">
              <a:rPr lang="zh-CN" altLang="en-US"/>
              <a:pPr>
                <a:defRPr/>
              </a:pPr>
              <a:t>2018/3/18 Sunday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053" name="页脚占位符 4">
            <a:extLst>
              <a:ext uri="{FF2B5EF4-FFF2-40B4-BE49-F238E27FC236}">
                <a16:creationId xmlns:a16="http://schemas.microsoft.com/office/drawing/2014/main" xmlns="" id="{BD84A44B-76D2-47CF-97AA-B9BA0138522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灯片编号占位符 5">
            <a:extLst>
              <a:ext uri="{FF2B5EF4-FFF2-40B4-BE49-F238E27FC236}">
                <a16:creationId xmlns:a16="http://schemas.microsoft.com/office/drawing/2014/main" xmlns="" id="{88B19FEF-4108-413C-9A33-85FB75858BC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03CAA85B-2C2A-4803-9DBD-CDF3F00FBBA3}" type="slidenum">
              <a:rPr lang="zh-CN" altLang="en-US"/>
              <a:pPr/>
              <a:t>‹#›</a:t>
            </a:fld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 advClick="0" advTm="1000">
    <p:comb/>
  </p:transition>
  <p:timing>
    <p:tnLst>
      <p:par>
        <p:cTn id="1" dur="indefinite" restart="never" nodeType="tmRoot"/>
      </p:par>
    </p:tnLst>
  </p:timing>
  <p:hf sldNum="0" hdr="0" ftr="0"/>
  <p:txStyles>
    <p:titleStyle>
      <a:lvl1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椭圆 30"/>
          <p:cNvSpPr>
            <a:spLocks noChangeArrowheads="1"/>
          </p:cNvSpPr>
          <p:nvPr/>
        </p:nvSpPr>
        <p:spPr bwMode="auto">
          <a:xfrm>
            <a:off x="3384550" y="879475"/>
            <a:ext cx="2519363" cy="25209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椭圆 21"/>
          <p:cNvSpPr>
            <a:spLocks noChangeArrowheads="1"/>
          </p:cNvSpPr>
          <p:nvPr/>
        </p:nvSpPr>
        <p:spPr bwMode="auto">
          <a:xfrm>
            <a:off x="3203575" y="700088"/>
            <a:ext cx="2879725" cy="28797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矩形 27"/>
          <p:cNvSpPr>
            <a:spLocks noChangeArrowheads="1"/>
          </p:cNvSpPr>
          <p:nvPr/>
        </p:nvSpPr>
        <p:spPr bwMode="auto">
          <a:xfrm>
            <a:off x="2700338" y="3770313"/>
            <a:ext cx="42068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星空炫彩商务</a:t>
            </a:r>
            <a:r>
              <a:rPr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PPT</a:t>
            </a: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模板</a:t>
            </a:r>
            <a:endParaRPr lang="zh-CN" altLang="en-US" sz="4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1" name="椭圆 31"/>
          <p:cNvSpPr>
            <a:spLocks noChangeArrowheads="1"/>
          </p:cNvSpPr>
          <p:nvPr/>
        </p:nvSpPr>
        <p:spPr bwMode="auto">
          <a:xfrm>
            <a:off x="3600450" y="1095375"/>
            <a:ext cx="2087563" cy="20891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2" name="椭圆 32"/>
          <p:cNvSpPr>
            <a:spLocks noChangeArrowheads="1"/>
          </p:cNvSpPr>
          <p:nvPr/>
        </p:nvSpPr>
        <p:spPr bwMode="auto">
          <a:xfrm>
            <a:off x="3833813" y="1330325"/>
            <a:ext cx="1620837" cy="16192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3" name="矩形 52"/>
          <p:cNvSpPr>
            <a:spLocks noChangeArrowheads="1"/>
          </p:cNvSpPr>
          <p:nvPr/>
        </p:nvSpPr>
        <p:spPr bwMode="auto">
          <a:xfrm>
            <a:off x="3686175" y="4395788"/>
            <a:ext cx="1806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汇报人：千库网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汇报时间：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月</a:t>
            </a:r>
          </a:p>
        </p:txBody>
      </p:sp>
      <p:sp>
        <p:nvSpPr>
          <p:cNvPr id="4104" name="椭圆 46"/>
          <p:cNvSpPr>
            <a:spLocks noChangeArrowheads="1"/>
          </p:cNvSpPr>
          <p:nvPr/>
        </p:nvSpPr>
        <p:spPr bwMode="auto">
          <a:xfrm>
            <a:off x="4049713" y="1546225"/>
            <a:ext cx="1189037" cy="11874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5" name="TextBox 47"/>
          <p:cNvSpPr>
            <a:spLocks noChangeArrowheads="1"/>
          </p:cNvSpPr>
          <p:nvPr/>
        </p:nvSpPr>
        <p:spPr bwMode="auto">
          <a:xfrm>
            <a:off x="4117975" y="1908175"/>
            <a:ext cx="1084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LOGO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179388" y="1173163"/>
            <a:ext cx="3895725" cy="2808287"/>
            <a:chOff x="0" y="0"/>
            <a:chExt cx="3895401" cy="2808312"/>
          </a:xfrm>
        </p:grpSpPr>
        <p:sp>
          <p:nvSpPr>
            <p:cNvPr id="22573" name="Oval 3"/>
            <p:cNvSpPr>
              <a:spLocks noChangeArrowheads="1"/>
            </p:cNvSpPr>
            <p:nvPr/>
          </p:nvSpPr>
          <p:spPr bwMode="auto">
            <a:xfrm>
              <a:off x="1526092" y="53406"/>
              <a:ext cx="899670" cy="89967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2574" name="Rectangle 4"/>
            <p:cNvSpPr>
              <a:spLocks noChangeArrowheads="1"/>
            </p:cNvSpPr>
            <p:nvPr/>
          </p:nvSpPr>
          <p:spPr bwMode="auto">
            <a:xfrm>
              <a:off x="1657846" y="185160"/>
              <a:ext cx="636162" cy="636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4130" tIns="24130" rIns="24130" bIns="2413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19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75" name="AutoShape 5"/>
            <p:cNvSpPr>
              <a:spLocks noChangeArrowheads="1"/>
            </p:cNvSpPr>
            <p:nvPr/>
          </p:nvSpPr>
          <p:spPr bwMode="auto">
            <a:xfrm rot="2652756">
              <a:off x="2330764" y="797776"/>
              <a:ext cx="207914" cy="303638"/>
            </a:xfrm>
            <a:prstGeom prst="rightArrow">
              <a:avLst>
                <a:gd name="adj1" fmla="val 60000"/>
                <a:gd name="adj2" fmla="val 50000"/>
              </a:avLst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2576" name="Rectangle 6"/>
            <p:cNvSpPr>
              <a:spLocks noChangeArrowheads="1"/>
            </p:cNvSpPr>
            <p:nvPr/>
          </p:nvSpPr>
          <p:spPr bwMode="auto">
            <a:xfrm rot="2640000">
              <a:off x="2339597" y="836757"/>
              <a:ext cx="145540" cy="182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13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77" name="Oval 7"/>
            <p:cNvSpPr>
              <a:spLocks noChangeArrowheads="1"/>
            </p:cNvSpPr>
            <p:nvPr/>
          </p:nvSpPr>
          <p:spPr bwMode="auto">
            <a:xfrm>
              <a:off x="2452115" y="954320"/>
              <a:ext cx="899670" cy="89967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2578" name="Rectangle 8"/>
            <p:cNvSpPr>
              <a:spLocks noChangeArrowheads="1"/>
            </p:cNvSpPr>
            <p:nvPr/>
          </p:nvSpPr>
          <p:spPr bwMode="auto">
            <a:xfrm>
              <a:off x="2583869" y="1086074"/>
              <a:ext cx="636162" cy="636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4130" tIns="24130" rIns="24130" bIns="2413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19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79" name="AutoShape 9"/>
            <p:cNvSpPr>
              <a:spLocks noChangeArrowheads="1"/>
            </p:cNvSpPr>
            <p:nvPr/>
          </p:nvSpPr>
          <p:spPr bwMode="auto">
            <a:xfrm rot="8100000">
              <a:off x="2310388" y="1724690"/>
              <a:ext cx="238416" cy="303638"/>
            </a:xfrm>
            <a:prstGeom prst="rightArrow">
              <a:avLst>
                <a:gd name="adj1" fmla="val 60000"/>
                <a:gd name="adj2" fmla="val 50000"/>
              </a:avLst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2580" name="Rectangle 10"/>
            <p:cNvSpPr>
              <a:spLocks noChangeArrowheads="1"/>
            </p:cNvSpPr>
            <p:nvPr/>
          </p:nvSpPr>
          <p:spPr bwMode="auto">
            <a:xfrm rot="-2700000">
              <a:off x="2371438" y="1760130"/>
              <a:ext cx="166891" cy="182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13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81" name="Oval 11"/>
            <p:cNvSpPr>
              <a:spLocks noChangeArrowheads="1"/>
            </p:cNvSpPr>
            <p:nvPr/>
          </p:nvSpPr>
          <p:spPr bwMode="auto">
            <a:xfrm>
              <a:off x="1497865" y="1908571"/>
              <a:ext cx="899670" cy="89967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2582" name="Rectangle 12"/>
            <p:cNvSpPr>
              <a:spLocks noChangeArrowheads="1"/>
            </p:cNvSpPr>
            <p:nvPr/>
          </p:nvSpPr>
          <p:spPr bwMode="auto">
            <a:xfrm>
              <a:off x="1629619" y="2040325"/>
              <a:ext cx="636162" cy="636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4130" tIns="24130" rIns="24130" bIns="2413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19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83" name="AutoShape 13"/>
            <p:cNvSpPr>
              <a:spLocks noChangeArrowheads="1"/>
            </p:cNvSpPr>
            <p:nvPr/>
          </p:nvSpPr>
          <p:spPr bwMode="auto">
            <a:xfrm rot="-8100000">
              <a:off x="1356138" y="1734233"/>
              <a:ext cx="238416" cy="303638"/>
            </a:xfrm>
            <a:prstGeom prst="rightArrow">
              <a:avLst>
                <a:gd name="adj1" fmla="val 60000"/>
                <a:gd name="adj2" fmla="val 50000"/>
              </a:avLst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2584" name="Rectangle 14"/>
            <p:cNvSpPr>
              <a:spLocks noChangeArrowheads="1"/>
            </p:cNvSpPr>
            <p:nvPr/>
          </p:nvSpPr>
          <p:spPr bwMode="auto">
            <a:xfrm rot="2700000">
              <a:off x="1417187" y="1820249"/>
              <a:ext cx="166891" cy="182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13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85" name="Oval 15"/>
            <p:cNvSpPr>
              <a:spLocks noChangeArrowheads="1"/>
            </p:cNvSpPr>
            <p:nvPr/>
          </p:nvSpPr>
          <p:spPr bwMode="auto">
            <a:xfrm>
              <a:off x="543615" y="954320"/>
              <a:ext cx="899670" cy="89967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2586" name="Rectangle 16"/>
            <p:cNvSpPr>
              <a:spLocks noChangeArrowheads="1"/>
            </p:cNvSpPr>
            <p:nvPr/>
          </p:nvSpPr>
          <p:spPr bwMode="auto">
            <a:xfrm>
              <a:off x="675369" y="1086074"/>
              <a:ext cx="636162" cy="636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4130" tIns="24130" rIns="24130" bIns="2413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19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87" name="AutoShape 17"/>
            <p:cNvSpPr>
              <a:spLocks noChangeArrowheads="1"/>
            </p:cNvSpPr>
            <p:nvPr/>
          </p:nvSpPr>
          <p:spPr bwMode="auto">
            <a:xfrm rot="-2551216">
              <a:off x="1365064" y="806272"/>
              <a:ext cx="229668" cy="303638"/>
            </a:xfrm>
            <a:prstGeom prst="rightArrow">
              <a:avLst>
                <a:gd name="adj1" fmla="val 60000"/>
                <a:gd name="adj2" fmla="val 50000"/>
              </a:avLst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2588" name="Rectangle 18"/>
            <p:cNvSpPr>
              <a:spLocks noChangeArrowheads="1"/>
            </p:cNvSpPr>
            <p:nvPr/>
          </p:nvSpPr>
          <p:spPr bwMode="auto">
            <a:xfrm rot="-2580000">
              <a:off x="1374123" y="890283"/>
              <a:ext cx="160768" cy="182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13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2531" name="Freeform 157"/>
          <p:cNvSpPr>
            <a:spLocks noEditPoints="1" noChangeArrowheads="1"/>
          </p:cNvSpPr>
          <p:nvPr/>
        </p:nvSpPr>
        <p:spPr bwMode="auto">
          <a:xfrm>
            <a:off x="955675" y="2419350"/>
            <a:ext cx="434975" cy="460375"/>
          </a:xfrm>
          <a:custGeom>
            <a:avLst/>
            <a:gdLst>
              <a:gd name="T0" fmla="*/ 2147483646 w 206"/>
              <a:gd name="T1" fmla="*/ 2147483646 h 218"/>
              <a:gd name="T2" fmla="*/ 2147483646 w 206"/>
              <a:gd name="T3" fmla="*/ 2147483646 h 218"/>
              <a:gd name="T4" fmla="*/ 2147483646 w 206"/>
              <a:gd name="T5" fmla="*/ 2147483646 h 218"/>
              <a:gd name="T6" fmla="*/ 0 w 206"/>
              <a:gd name="T7" fmla="*/ 2147483646 h 218"/>
              <a:gd name="T8" fmla="*/ 0 w 206"/>
              <a:gd name="T9" fmla="*/ 2147483646 h 218"/>
              <a:gd name="T10" fmla="*/ 2147483646 w 206"/>
              <a:gd name="T11" fmla="*/ 2147483646 h 218"/>
              <a:gd name="T12" fmla="*/ 2147483646 w 206"/>
              <a:gd name="T13" fmla="*/ 2147483646 h 218"/>
              <a:gd name="T14" fmla="*/ 2147483646 w 206"/>
              <a:gd name="T15" fmla="*/ 2147483646 h 218"/>
              <a:gd name="T16" fmla="*/ 2147483646 w 206"/>
              <a:gd name="T17" fmla="*/ 2147483646 h 218"/>
              <a:gd name="T18" fmla="*/ 2147483646 w 206"/>
              <a:gd name="T19" fmla="*/ 2147483646 h 218"/>
              <a:gd name="T20" fmla="*/ 2147483646 w 206"/>
              <a:gd name="T21" fmla="*/ 2147483646 h 218"/>
              <a:gd name="T22" fmla="*/ 2147483646 w 206"/>
              <a:gd name="T23" fmla="*/ 2147483646 h 218"/>
              <a:gd name="T24" fmla="*/ 2147483646 w 206"/>
              <a:gd name="T25" fmla="*/ 2147483646 h 218"/>
              <a:gd name="T26" fmla="*/ 2147483646 w 206"/>
              <a:gd name="T27" fmla="*/ 2147483646 h 218"/>
              <a:gd name="T28" fmla="*/ 2147483646 w 206"/>
              <a:gd name="T29" fmla="*/ 2147483646 h 218"/>
              <a:gd name="T30" fmla="*/ 2147483646 w 206"/>
              <a:gd name="T31" fmla="*/ 2147483646 h 218"/>
              <a:gd name="T32" fmla="*/ 2147483646 w 206"/>
              <a:gd name="T33" fmla="*/ 2147483646 h 218"/>
              <a:gd name="T34" fmla="*/ 2147483646 w 206"/>
              <a:gd name="T35" fmla="*/ 2147483646 h 218"/>
              <a:gd name="T36" fmla="*/ 2147483646 w 206"/>
              <a:gd name="T37" fmla="*/ 2147483646 h 218"/>
              <a:gd name="T38" fmla="*/ 2147483646 w 206"/>
              <a:gd name="T39" fmla="*/ 2147483646 h 218"/>
              <a:gd name="T40" fmla="*/ 2147483646 w 206"/>
              <a:gd name="T41" fmla="*/ 2147483646 h 218"/>
              <a:gd name="T42" fmla="*/ 2147483646 w 206"/>
              <a:gd name="T43" fmla="*/ 2147483646 h 218"/>
              <a:gd name="T44" fmla="*/ 2147483646 w 206"/>
              <a:gd name="T45" fmla="*/ 2147483646 h 218"/>
              <a:gd name="T46" fmla="*/ 2147483646 w 206"/>
              <a:gd name="T47" fmla="*/ 2147483646 h 218"/>
              <a:gd name="T48" fmla="*/ 2147483646 w 206"/>
              <a:gd name="T49" fmla="*/ 2147483646 h 218"/>
              <a:gd name="T50" fmla="*/ 2147483646 w 206"/>
              <a:gd name="T51" fmla="*/ 2147483646 h 218"/>
              <a:gd name="T52" fmla="*/ 2147483646 w 206"/>
              <a:gd name="T53" fmla="*/ 2147483646 h 218"/>
              <a:gd name="T54" fmla="*/ 2147483646 w 206"/>
              <a:gd name="T55" fmla="*/ 2147483646 h 218"/>
              <a:gd name="T56" fmla="*/ 2147483646 w 206"/>
              <a:gd name="T57" fmla="*/ 2147483646 h 218"/>
              <a:gd name="T58" fmla="*/ 2147483646 w 206"/>
              <a:gd name="T59" fmla="*/ 2147483646 h 218"/>
              <a:gd name="T60" fmla="*/ 2147483646 w 206"/>
              <a:gd name="T61" fmla="*/ 2147483646 h 218"/>
              <a:gd name="T62" fmla="*/ 2147483646 w 206"/>
              <a:gd name="T63" fmla="*/ 2147483646 h 218"/>
              <a:gd name="T64" fmla="*/ 2147483646 w 206"/>
              <a:gd name="T65" fmla="*/ 2147483646 h 218"/>
              <a:gd name="T66" fmla="*/ 2147483646 w 206"/>
              <a:gd name="T67" fmla="*/ 2147483646 h 21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06"/>
              <a:gd name="T103" fmla="*/ 0 h 218"/>
              <a:gd name="T104" fmla="*/ 206 w 206"/>
              <a:gd name="T105" fmla="*/ 218 h 21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06" h="218">
                <a:moveTo>
                  <a:pt x="0" y="16"/>
                </a:moveTo>
                <a:lnTo>
                  <a:pt x="18" y="16"/>
                </a:lnTo>
                <a:lnTo>
                  <a:pt x="18" y="198"/>
                </a:lnTo>
                <a:lnTo>
                  <a:pt x="206" y="198"/>
                </a:lnTo>
                <a:lnTo>
                  <a:pt x="206" y="218"/>
                </a:lnTo>
                <a:lnTo>
                  <a:pt x="18" y="218"/>
                </a:lnTo>
                <a:lnTo>
                  <a:pt x="0" y="218"/>
                </a:lnTo>
                <a:lnTo>
                  <a:pt x="0" y="198"/>
                </a:lnTo>
                <a:lnTo>
                  <a:pt x="0" y="16"/>
                </a:lnTo>
                <a:close/>
                <a:moveTo>
                  <a:pt x="28" y="98"/>
                </a:moveTo>
                <a:lnTo>
                  <a:pt x="38" y="116"/>
                </a:lnTo>
                <a:lnTo>
                  <a:pt x="40" y="114"/>
                </a:lnTo>
                <a:lnTo>
                  <a:pt x="50" y="110"/>
                </a:lnTo>
                <a:lnTo>
                  <a:pt x="60" y="108"/>
                </a:lnTo>
                <a:lnTo>
                  <a:pt x="80" y="108"/>
                </a:lnTo>
                <a:lnTo>
                  <a:pt x="102" y="106"/>
                </a:lnTo>
                <a:lnTo>
                  <a:pt x="112" y="104"/>
                </a:lnTo>
                <a:lnTo>
                  <a:pt x="122" y="100"/>
                </a:lnTo>
                <a:lnTo>
                  <a:pt x="132" y="92"/>
                </a:lnTo>
                <a:lnTo>
                  <a:pt x="142" y="80"/>
                </a:lnTo>
                <a:lnTo>
                  <a:pt x="150" y="64"/>
                </a:lnTo>
                <a:lnTo>
                  <a:pt x="158" y="42"/>
                </a:lnTo>
                <a:lnTo>
                  <a:pt x="172" y="48"/>
                </a:lnTo>
                <a:lnTo>
                  <a:pt x="166" y="24"/>
                </a:lnTo>
                <a:lnTo>
                  <a:pt x="160" y="0"/>
                </a:lnTo>
                <a:lnTo>
                  <a:pt x="142" y="16"/>
                </a:lnTo>
                <a:lnTo>
                  <a:pt x="124" y="34"/>
                </a:lnTo>
                <a:lnTo>
                  <a:pt x="138" y="36"/>
                </a:lnTo>
                <a:lnTo>
                  <a:pt x="132" y="54"/>
                </a:lnTo>
                <a:lnTo>
                  <a:pt x="126" y="66"/>
                </a:lnTo>
                <a:lnTo>
                  <a:pt x="118" y="74"/>
                </a:lnTo>
                <a:lnTo>
                  <a:pt x="112" y="80"/>
                </a:lnTo>
                <a:lnTo>
                  <a:pt x="104" y="84"/>
                </a:lnTo>
                <a:lnTo>
                  <a:pt x="96" y="86"/>
                </a:lnTo>
                <a:lnTo>
                  <a:pt x="80" y="86"/>
                </a:lnTo>
                <a:lnTo>
                  <a:pt x="56" y="88"/>
                </a:lnTo>
                <a:lnTo>
                  <a:pt x="44" y="90"/>
                </a:lnTo>
                <a:lnTo>
                  <a:pt x="32" y="96"/>
                </a:lnTo>
                <a:lnTo>
                  <a:pt x="30" y="96"/>
                </a:lnTo>
                <a:lnTo>
                  <a:pt x="28" y="98"/>
                </a:lnTo>
                <a:close/>
                <a:moveTo>
                  <a:pt x="146" y="192"/>
                </a:moveTo>
                <a:lnTo>
                  <a:pt x="182" y="192"/>
                </a:lnTo>
                <a:lnTo>
                  <a:pt x="182" y="66"/>
                </a:lnTo>
                <a:lnTo>
                  <a:pt x="146" y="104"/>
                </a:lnTo>
                <a:lnTo>
                  <a:pt x="146" y="192"/>
                </a:lnTo>
                <a:close/>
                <a:moveTo>
                  <a:pt x="96" y="192"/>
                </a:moveTo>
                <a:lnTo>
                  <a:pt x="130" y="192"/>
                </a:lnTo>
                <a:lnTo>
                  <a:pt x="130" y="146"/>
                </a:lnTo>
                <a:lnTo>
                  <a:pt x="96" y="146"/>
                </a:lnTo>
                <a:lnTo>
                  <a:pt x="96" y="192"/>
                </a:lnTo>
                <a:close/>
                <a:moveTo>
                  <a:pt x="46" y="192"/>
                </a:moveTo>
                <a:lnTo>
                  <a:pt x="80" y="192"/>
                </a:lnTo>
                <a:lnTo>
                  <a:pt x="80" y="126"/>
                </a:lnTo>
                <a:lnTo>
                  <a:pt x="46" y="126"/>
                </a:lnTo>
                <a:lnTo>
                  <a:pt x="46" y="192"/>
                </a:lnTo>
                <a:close/>
              </a:path>
            </a:pathLst>
          </a:custGeom>
          <a:solidFill>
            <a:srgbClr val="FFFFFF"/>
          </a:solidFill>
          <a:ln w="9525" cmpd="sng">
            <a:noFill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2532" name="Group 20"/>
          <p:cNvGrpSpPr>
            <a:grpSpLocks/>
          </p:cNvGrpSpPr>
          <p:nvPr/>
        </p:nvGrpSpPr>
        <p:grpSpPr bwMode="auto">
          <a:xfrm>
            <a:off x="2828925" y="2441575"/>
            <a:ext cx="476250" cy="381000"/>
            <a:chOff x="0" y="0"/>
            <a:chExt cx="245393" cy="196685"/>
          </a:xfrm>
        </p:grpSpPr>
        <p:sp>
          <p:nvSpPr>
            <p:cNvPr id="22569" name="Freeform 311"/>
            <p:cNvSpPr>
              <a:spLocks noChangeArrowheads="1"/>
            </p:cNvSpPr>
            <p:nvPr/>
          </p:nvSpPr>
          <p:spPr bwMode="auto">
            <a:xfrm>
              <a:off x="28858" y="54129"/>
              <a:ext cx="45110" cy="106459"/>
            </a:xfrm>
            <a:custGeom>
              <a:avLst/>
              <a:gdLst>
                <a:gd name="T0" fmla="*/ 2147483646 w 49"/>
                <a:gd name="T1" fmla="*/ 2147483646 h 117"/>
                <a:gd name="T2" fmla="*/ 2147483646 w 49"/>
                <a:gd name="T3" fmla="*/ 2147483646 h 117"/>
                <a:gd name="T4" fmla="*/ 2147483646 w 49"/>
                <a:gd name="T5" fmla="*/ 2147483646 h 117"/>
                <a:gd name="T6" fmla="*/ 2147483646 w 49"/>
                <a:gd name="T7" fmla="*/ 2147483646 h 117"/>
                <a:gd name="T8" fmla="*/ 2147483646 w 49"/>
                <a:gd name="T9" fmla="*/ 2147483646 h 117"/>
                <a:gd name="T10" fmla="*/ 2147483646 w 49"/>
                <a:gd name="T11" fmla="*/ 2147483646 h 117"/>
                <a:gd name="T12" fmla="*/ 2147483646 w 49"/>
                <a:gd name="T13" fmla="*/ 2147483646 h 117"/>
                <a:gd name="T14" fmla="*/ 2147483646 w 49"/>
                <a:gd name="T15" fmla="*/ 2147483646 h 117"/>
                <a:gd name="T16" fmla="*/ 2147483646 w 49"/>
                <a:gd name="T17" fmla="*/ 2147483646 h 117"/>
                <a:gd name="T18" fmla="*/ 2147483646 w 49"/>
                <a:gd name="T19" fmla="*/ 2147483646 h 117"/>
                <a:gd name="T20" fmla="*/ 2147483646 w 49"/>
                <a:gd name="T21" fmla="*/ 2147483646 h 117"/>
                <a:gd name="T22" fmla="*/ 2147483646 w 49"/>
                <a:gd name="T23" fmla="*/ 2147483646 h 117"/>
                <a:gd name="T24" fmla="*/ 2147483646 w 49"/>
                <a:gd name="T25" fmla="*/ 0 h 117"/>
                <a:gd name="T26" fmla="*/ 2147483646 w 49"/>
                <a:gd name="T27" fmla="*/ 0 h 117"/>
                <a:gd name="T28" fmla="*/ 2147483646 w 49"/>
                <a:gd name="T29" fmla="*/ 0 h 117"/>
                <a:gd name="T30" fmla="*/ 2147483646 w 49"/>
                <a:gd name="T31" fmla="*/ 2147483646 h 117"/>
                <a:gd name="T32" fmla="*/ 2147483646 w 49"/>
                <a:gd name="T33" fmla="*/ 2147483646 h 117"/>
                <a:gd name="T34" fmla="*/ 2147483646 w 49"/>
                <a:gd name="T35" fmla="*/ 2147483646 h 117"/>
                <a:gd name="T36" fmla="*/ 0 w 49"/>
                <a:gd name="T37" fmla="*/ 2147483646 h 117"/>
                <a:gd name="T38" fmla="*/ 0 w 49"/>
                <a:gd name="T39" fmla="*/ 2147483646 h 117"/>
                <a:gd name="T40" fmla="*/ 0 w 49"/>
                <a:gd name="T41" fmla="*/ 2147483646 h 117"/>
                <a:gd name="T42" fmla="*/ 2147483646 w 49"/>
                <a:gd name="T43" fmla="*/ 2147483646 h 117"/>
                <a:gd name="T44" fmla="*/ 2147483646 w 49"/>
                <a:gd name="T45" fmla="*/ 2147483646 h 117"/>
                <a:gd name="T46" fmla="*/ 2147483646 w 49"/>
                <a:gd name="T47" fmla="*/ 2147483646 h 117"/>
                <a:gd name="T48" fmla="*/ 2147483646 w 49"/>
                <a:gd name="T49" fmla="*/ 2147483646 h 117"/>
                <a:gd name="T50" fmla="*/ 2147483646 w 49"/>
                <a:gd name="T51" fmla="*/ 2147483646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9"/>
                <a:gd name="T79" fmla="*/ 0 h 117"/>
                <a:gd name="T80" fmla="*/ 49 w 49"/>
                <a:gd name="T81" fmla="*/ 117 h 1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9" h="117">
                  <a:moveTo>
                    <a:pt x="13" y="117"/>
                  </a:moveTo>
                  <a:lnTo>
                    <a:pt x="35" y="117"/>
                  </a:lnTo>
                  <a:lnTo>
                    <a:pt x="41" y="117"/>
                  </a:lnTo>
                  <a:lnTo>
                    <a:pt x="45" y="115"/>
                  </a:lnTo>
                  <a:lnTo>
                    <a:pt x="47" y="111"/>
                  </a:lnTo>
                  <a:lnTo>
                    <a:pt x="49" y="105"/>
                  </a:lnTo>
                  <a:lnTo>
                    <a:pt x="49" y="14"/>
                  </a:lnTo>
                  <a:lnTo>
                    <a:pt x="47" y="8"/>
                  </a:lnTo>
                  <a:lnTo>
                    <a:pt x="45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05"/>
                  </a:lnTo>
                  <a:lnTo>
                    <a:pt x="1" y="111"/>
                  </a:lnTo>
                  <a:lnTo>
                    <a:pt x="4" y="115"/>
                  </a:lnTo>
                  <a:lnTo>
                    <a:pt x="8" y="117"/>
                  </a:lnTo>
                  <a:lnTo>
                    <a:pt x="13" y="117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Freeform 312"/>
            <p:cNvSpPr>
              <a:spLocks noChangeArrowheads="1"/>
            </p:cNvSpPr>
            <p:nvPr/>
          </p:nvSpPr>
          <p:spPr bwMode="auto">
            <a:xfrm>
              <a:off x="99238" y="99239"/>
              <a:ext cx="43305" cy="61348"/>
            </a:xfrm>
            <a:custGeom>
              <a:avLst/>
              <a:gdLst>
                <a:gd name="T0" fmla="*/ 2147483646 w 49"/>
                <a:gd name="T1" fmla="*/ 2147483646 h 68"/>
                <a:gd name="T2" fmla="*/ 2147483646 w 49"/>
                <a:gd name="T3" fmla="*/ 2147483646 h 68"/>
                <a:gd name="T4" fmla="*/ 2147483646 w 49"/>
                <a:gd name="T5" fmla="*/ 2147483646 h 68"/>
                <a:gd name="T6" fmla="*/ 2147483646 w 49"/>
                <a:gd name="T7" fmla="*/ 2147483646 h 68"/>
                <a:gd name="T8" fmla="*/ 2147483646 w 49"/>
                <a:gd name="T9" fmla="*/ 2147483646 h 68"/>
                <a:gd name="T10" fmla="*/ 2147483646 w 49"/>
                <a:gd name="T11" fmla="*/ 2147483646 h 68"/>
                <a:gd name="T12" fmla="*/ 2147483646 w 49"/>
                <a:gd name="T13" fmla="*/ 2147483646 h 68"/>
                <a:gd name="T14" fmla="*/ 2147483646 w 49"/>
                <a:gd name="T15" fmla="*/ 2147483646 h 68"/>
                <a:gd name="T16" fmla="*/ 2147483646 w 49"/>
                <a:gd name="T17" fmla="*/ 2147483646 h 68"/>
                <a:gd name="T18" fmla="*/ 2147483646 w 49"/>
                <a:gd name="T19" fmla="*/ 2147483646 h 68"/>
                <a:gd name="T20" fmla="*/ 2147483646 w 49"/>
                <a:gd name="T21" fmla="*/ 2147483646 h 68"/>
                <a:gd name="T22" fmla="*/ 2147483646 w 49"/>
                <a:gd name="T23" fmla="*/ 2147483646 h 68"/>
                <a:gd name="T24" fmla="*/ 2147483646 w 49"/>
                <a:gd name="T25" fmla="*/ 0 h 68"/>
                <a:gd name="T26" fmla="*/ 2147483646 w 49"/>
                <a:gd name="T27" fmla="*/ 0 h 68"/>
                <a:gd name="T28" fmla="*/ 2147483646 w 49"/>
                <a:gd name="T29" fmla="*/ 0 h 68"/>
                <a:gd name="T30" fmla="*/ 2147483646 w 49"/>
                <a:gd name="T31" fmla="*/ 2147483646 h 68"/>
                <a:gd name="T32" fmla="*/ 2147483646 w 49"/>
                <a:gd name="T33" fmla="*/ 2147483646 h 68"/>
                <a:gd name="T34" fmla="*/ 2147483646 w 49"/>
                <a:gd name="T35" fmla="*/ 2147483646 h 68"/>
                <a:gd name="T36" fmla="*/ 0 w 49"/>
                <a:gd name="T37" fmla="*/ 2147483646 h 68"/>
                <a:gd name="T38" fmla="*/ 0 w 49"/>
                <a:gd name="T39" fmla="*/ 2147483646 h 68"/>
                <a:gd name="T40" fmla="*/ 0 w 49"/>
                <a:gd name="T41" fmla="*/ 2147483646 h 68"/>
                <a:gd name="T42" fmla="*/ 2147483646 w 49"/>
                <a:gd name="T43" fmla="*/ 2147483646 h 68"/>
                <a:gd name="T44" fmla="*/ 2147483646 w 49"/>
                <a:gd name="T45" fmla="*/ 2147483646 h 68"/>
                <a:gd name="T46" fmla="*/ 2147483646 w 49"/>
                <a:gd name="T47" fmla="*/ 2147483646 h 68"/>
                <a:gd name="T48" fmla="*/ 2147483646 w 49"/>
                <a:gd name="T49" fmla="*/ 2147483646 h 68"/>
                <a:gd name="T50" fmla="*/ 2147483646 w 49"/>
                <a:gd name="T51" fmla="*/ 2147483646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9"/>
                <a:gd name="T79" fmla="*/ 0 h 68"/>
                <a:gd name="T80" fmla="*/ 49 w 49"/>
                <a:gd name="T81" fmla="*/ 68 h 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9" h="68">
                  <a:moveTo>
                    <a:pt x="14" y="68"/>
                  </a:moveTo>
                  <a:lnTo>
                    <a:pt x="35" y="68"/>
                  </a:lnTo>
                  <a:lnTo>
                    <a:pt x="41" y="68"/>
                  </a:lnTo>
                  <a:lnTo>
                    <a:pt x="45" y="66"/>
                  </a:lnTo>
                  <a:lnTo>
                    <a:pt x="48" y="62"/>
                  </a:lnTo>
                  <a:lnTo>
                    <a:pt x="49" y="56"/>
                  </a:lnTo>
                  <a:lnTo>
                    <a:pt x="49" y="14"/>
                  </a:lnTo>
                  <a:lnTo>
                    <a:pt x="48" y="8"/>
                  </a:lnTo>
                  <a:lnTo>
                    <a:pt x="45" y="4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56"/>
                  </a:lnTo>
                  <a:lnTo>
                    <a:pt x="1" y="62"/>
                  </a:lnTo>
                  <a:lnTo>
                    <a:pt x="4" y="66"/>
                  </a:lnTo>
                  <a:lnTo>
                    <a:pt x="8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Freeform 313"/>
            <p:cNvSpPr>
              <a:spLocks noChangeArrowheads="1"/>
            </p:cNvSpPr>
            <p:nvPr/>
          </p:nvSpPr>
          <p:spPr bwMode="auto">
            <a:xfrm>
              <a:off x="167806" y="0"/>
              <a:ext cx="43305" cy="160589"/>
            </a:xfrm>
            <a:custGeom>
              <a:avLst/>
              <a:gdLst>
                <a:gd name="T0" fmla="*/ 2147483646 w 50"/>
                <a:gd name="T1" fmla="*/ 2147483646 h 177"/>
                <a:gd name="T2" fmla="*/ 2147483646 w 50"/>
                <a:gd name="T3" fmla="*/ 2147483646 h 177"/>
                <a:gd name="T4" fmla="*/ 2147483646 w 50"/>
                <a:gd name="T5" fmla="*/ 2147483646 h 177"/>
                <a:gd name="T6" fmla="*/ 2147483646 w 50"/>
                <a:gd name="T7" fmla="*/ 2147483646 h 177"/>
                <a:gd name="T8" fmla="*/ 2147483646 w 50"/>
                <a:gd name="T9" fmla="*/ 2147483646 h 177"/>
                <a:gd name="T10" fmla="*/ 2147483646 w 50"/>
                <a:gd name="T11" fmla="*/ 2147483646 h 177"/>
                <a:gd name="T12" fmla="*/ 2147483646 w 50"/>
                <a:gd name="T13" fmla="*/ 2147483646 h 177"/>
                <a:gd name="T14" fmla="*/ 2147483646 w 50"/>
                <a:gd name="T15" fmla="*/ 2147483646 h 177"/>
                <a:gd name="T16" fmla="*/ 2147483646 w 50"/>
                <a:gd name="T17" fmla="*/ 2147483646 h 177"/>
                <a:gd name="T18" fmla="*/ 2147483646 w 50"/>
                <a:gd name="T19" fmla="*/ 2147483646 h 177"/>
                <a:gd name="T20" fmla="*/ 2147483646 w 50"/>
                <a:gd name="T21" fmla="*/ 2147483646 h 177"/>
                <a:gd name="T22" fmla="*/ 2147483646 w 50"/>
                <a:gd name="T23" fmla="*/ 2147483646 h 177"/>
                <a:gd name="T24" fmla="*/ 2147483646 w 50"/>
                <a:gd name="T25" fmla="*/ 0 h 177"/>
                <a:gd name="T26" fmla="*/ 2147483646 w 50"/>
                <a:gd name="T27" fmla="*/ 0 h 177"/>
                <a:gd name="T28" fmla="*/ 2147483646 w 50"/>
                <a:gd name="T29" fmla="*/ 0 h 177"/>
                <a:gd name="T30" fmla="*/ 2147483646 w 50"/>
                <a:gd name="T31" fmla="*/ 2147483646 h 177"/>
                <a:gd name="T32" fmla="*/ 2147483646 w 50"/>
                <a:gd name="T33" fmla="*/ 2147483646 h 177"/>
                <a:gd name="T34" fmla="*/ 2147483646 w 50"/>
                <a:gd name="T35" fmla="*/ 2147483646 h 177"/>
                <a:gd name="T36" fmla="*/ 0 w 50"/>
                <a:gd name="T37" fmla="*/ 2147483646 h 177"/>
                <a:gd name="T38" fmla="*/ 0 w 50"/>
                <a:gd name="T39" fmla="*/ 2147483646 h 177"/>
                <a:gd name="T40" fmla="*/ 0 w 50"/>
                <a:gd name="T41" fmla="*/ 2147483646 h 177"/>
                <a:gd name="T42" fmla="*/ 2147483646 w 50"/>
                <a:gd name="T43" fmla="*/ 2147483646 h 177"/>
                <a:gd name="T44" fmla="*/ 2147483646 w 50"/>
                <a:gd name="T45" fmla="*/ 2147483646 h 177"/>
                <a:gd name="T46" fmla="*/ 2147483646 w 50"/>
                <a:gd name="T47" fmla="*/ 2147483646 h 177"/>
                <a:gd name="T48" fmla="*/ 2147483646 w 50"/>
                <a:gd name="T49" fmla="*/ 2147483646 h 177"/>
                <a:gd name="T50" fmla="*/ 2147483646 w 50"/>
                <a:gd name="T51" fmla="*/ 2147483646 h 17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0"/>
                <a:gd name="T79" fmla="*/ 0 h 177"/>
                <a:gd name="T80" fmla="*/ 50 w 50"/>
                <a:gd name="T81" fmla="*/ 177 h 17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0" h="177">
                  <a:moveTo>
                    <a:pt x="14" y="177"/>
                  </a:moveTo>
                  <a:lnTo>
                    <a:pt x="36" y="177"/>
                  </a:lnTo>
                  <a:lnTo>
                    <a:pt x="41" y="177"/>
                  </a:lnTo>
                  <a:lnTo>
                    <a:pt x="45" y="175"/>
                  </a:lnTo>
                  <a:lnTo>
                    <a:pt x="48" y="171"/>
                  </a:lnTo>
                  <a:lnTo>
                    <a:pt x="50" y="165"/>
                  </a:lnTo>
                  <a:lnTo>
                    <a:pt x="50" y="14"/>
                  </a:lnTo>
                  <a:lnTo>
                    <a:pt x="48" y="8"/>
                  </a:lnTo>
                  <a:lnTo>
                    <a:pt x="45" y="4"/>
                  </a:lnTo>
                  <a:lnTo>
                    <a:pt x="41" y="1"/>
                  </a:lnTo>
                  <a:lnTo>
                    <a:pt x="36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65"/>
                  </a:lnTo>
                  <a:lnTo>
                    <a:pt x="2" y="171"/>
                  </a:lnTo>
                  <a:lnTo>
                    <a:pt x="5" y="175"/>
                  </a:lnTo>
                  <a:lnTo>
                    <a:pt x="9" y="177"/>
                  </a:lnTo>
                  <a:lnTo>
                    <a:pt x="14" y="177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Freeform 314"/>
            <p:cNvSpPr>
              <a:spLocks noChangeArrowheads="1"/>
            </p:cNvSpPr>
            <p:nvPr/>
          </p:nvSpPr>
          <p:spPr bwMode="auto">
            <a:xfrm>
              <a:off x="0" y="176836"/>
              <a:ext cx="245393" cy="19849"/>
            </a:xfrm>
            <a:custGeom>
              <a:avLst/>
              <a:gdLst>
                <a:gd name="T0" fmla="*/ 2147483646 w 273"/>
                <a:gd name="T1" fmla="*/ 0 h 21"/>
                <a:gd name="T2" fmla="*/ 2147483646 w 273"/>
                <a:gd name="T3" fmla="*/ 0 h 21"/>
                <a:gd name="T4" fmla="*/ 2147483646 w 273"/>
                <a:gd name="T5" fmla="*/ 0 h 21"/>
                <a:gd name="T6" fmla="*/ 2147483646 w 273"/>
                <a:gd name="T7" fmla="*/ 0 h 21"/>
                <a:gd name="T8" fmla="*/ 2147483646 w 273"/>
                <a:gd name="T9" fmla="*/ 2147483646 h 21"/>
                <a:gd name="T10" fmla="*/ 2147483646 w 273"/>
                <a:gd name="T11" fmla="*/ 2147483646 h 21"/>
                <a:gd name="T12" fmla="*/ 0 w 273"/>
                <a:gd name="T13" fmla="*/ 2147483646 h 21"/>
                <a:gd name="T14" fmla="*/ 0 w 273"/>
                <a:gd name="T15" fmla="*/ 2147483646 h 21"/>
                <a:gd name="T16" fmla="*/ 0 w 273"/>
                <a:gd name="T17" fmla="*/ 2147483646 h 21"/>
                <a:gd name="T18" fmla="*/ 2147483646 w 273"/>
                <a:gd name="T19" fmla="*/ 2147483646 h 21"/>
                <a:gd name="T20" fmla="*/ 2147483646 w 273"/>
                <a:gd name="T21" fmla="*/ 2147483646 h 21"/>
                <a:gd name="T22" fmla="*/ 2147483646 w 273"/>
                <a:gd name="T23" fmla="*/ 2147483646 h 21"/>
                <a:gd name="T24" fmla="*/ 2147483646 w 273"/>
                <a:gd name="T25" fmla="*/ 2147483646 h 21"/>
                <a:gd name="T26" fmla="*/ 2147483646 w 273"/>
                <a:gd name="T27" fmla="*/ 2147483646 h 21"/>
                <a:gd name="T28" fmla="*/ 2147483646 w 273"/>
                <a:gd name="T29" fmla="*/ 2147483646 h 21"/>
                <a:gd name="T30" fmla="*/ 2147483646 w 273"/>
                <a:gd name="T31" fmla="*/ 2147483646 h 21"/>
                <a:gd name="T32" fmla="*/ 2147483646 w 273"/>
                <a:gd name="T33" fmla="*/ 2147483646 h 21"/>
                <a:gd name="T34" fmla="*/ 2147483646 w 273"/>
                <a:gd name="T35" fmla="*/ 2147483646 h 21"/>
                <a:gd name="T36" fmla="*/ 2147483646 w 273"/>
                <a:gd name="T37" fmla="*/ 2147483646 h 21"/>
                <a:gd name="T38" fmla="*/ 2147483646 w 273"/>
                <a:gd name="T39" fmla="*/ 2147483646 h 21"/>
                <a:gd name="T40" fmla="*/ 2147483646 w 273"/>
                <a:gd name="T41" fmla="*/ 2147483646 h 21"/>
                <a:gd name="T42" fmla="*/ 2147483646 w 273"/>
                <a:gd name="T43" fmla="*/ 2147483646 h 21"/>
                <a:gd name="T44" fmla="*/ 2147483646 w 273"/>
                <a:gd name="T45" fmla="*/ 2147483646 h 21"/>
                <a:gd name="T46" fmla="*/ 2147483646 w 273"/>
                <a:gd name="T47" fmla="*/ 0 h 21"/>
                <a:gd name="T48" fmla="*/ 2147483646 w 273"/>
                <a:gd name="T49" fmla="*/ 0 h 21"/>
                <a:gd name="T50" fmla="*/ 2147483646 w 273"/>
                <a:gd name="T51" fmla="*/ 0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73"/>
                <a:gd name="T79" fmla="*/ 0 h 21"/>
                <a:gd name="T80" fmla="*/ 273 w 273"/>
                <a:gd name="T81" fmla="*/ 21 h 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73" h="21">
                  <a:moveTo>
                    <a:pt x="262" y="0"/>
                  </a:moveTo>
                  <a:lnTo>
                    <a:pt x="11" y="0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3" y="19"/>
                  </a:lnTo>
                  <a:lnTo>
                    <a:pt x="7" y="21"/>
                  </a:lnTo>
                  <a:lnTo>
                    <a:pt x="11" y="21"/>
                  </a:lnTo>
                  <a:lnTo>
                    <a:pt x="262" y="21"/>
                  </a:lnTo>
                  <a:lnTo>
                    <a:pt x="266" y="21"/>
                  </a:lnTo>
                  <a:lnTo>
                    <a:pt x="269" y="19"/>
                  </a:lnTo>
                  <a:lnTo>
                    <a:pt x="271" y="15"/>
                  </a:lnTo>
                  <a:lnTo>
                    <a:pt x="273" y="10"/>
                  </a:lnTo>
                  <a:lnTo>
                    <a:pt x="271" y="5"/>
                  </a:lnTo>
                  <a:lnTo>
                    <a:pt x="269" y="2"/>
                  </a:lnTo>
                  <a:lnTo>
                    <a:pt x="266" y="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33" name="Group 25"/>
          <p:cNvGrpSpPr>
            <a:grpSpLocks/>
          </p:cNvGrpSpPr>
          <p:nvPr/>
        </p:nvGrpSpPr>
        <p:grpSpPr bwMode="auto">
          <a:xfrm>
            <a:off x="1898650" y="3254375"/>
            <a:ext cx="520700" cy="490538"/>
            <a:chOff x="0" y="0"/>
            <a:chExt cx="243590" cy="229161"/>
          </a:xfrm>
        </p:grpSpPr>
        <p:sp>
          <p:nvSpPr>
            <p:cNvPr id="22564" name="Freeform 327"/>
            <p:cNvSpPr>
              <a:spLocks noChangeArrowheads="1"/>
            </p:cNvSpPr>
            <p:nvPr/>
          </p:nvSpPr>
          <p:spPr bwMode="auto">
            <a:xfrm>
              <a:off x="166001" y="140740"/>
              <a:ext cx="45110" cy="50523"/>
            </a:xfrm>
            <a:custGeom>
              <a:avLst/>
              <a:gdLst>
                <a:gd name="T0" fmla="*/ 2147483646 w 51"/>
                <a:gd name="T1" fmla="*/ 0 h 57"/>
                <a:gd name="T2" fmla="*/ 2147483646 w 51"/>
                <a:gd name="T3" fmla="*/ 0 h 57"/>
                <a:gd name="T4" fmla="*/ 2147483646 w 51"/>
                <a:gd name="T5" fmla="*/ 2147483646 h 57"/>
                <a:gd name="T6" fmla="*/ 2147483646 w 51"/>
                <a:gd name="T7" fmla="*/ 2147483646 h 57"/>
                <a:gd name="T8" fmla="*/ 2147483646 w 51"/>
                <a:gd name="T9" fmla="*/ 2147483646 h 57"/>
                <a:gd name="T10" fmla="*/ 0 w 51"/>
                <a:gd name="T11" fmla="*/ 2147483646 h 57"/>
                <a:gd name="T12" fmla="*/ 0 w 51"/>
                <a:gd name="T13" fmla="*/ 2147483646 h 57"/>
                <a:gd name="T14" fmla="*/ 0 w 51"/>
                <a:gd name="T15" fmla="*/ 2147483646 h 57"/>
                <a:gd name="T16" fmla="*/ 2147483646 w 51"/>
                <a:gd name="T17" fmla="*/ 2147483646 h 57"/>
                <a:gd name="T18" fmla="*/ 2147483646 w 51"/>
                <a:gd name="T19" fmla="*/ 2147483646 h 57"/>
                <a:gd name="T20" fmla="*/ 2147483646 w 51"/>
                <a:gd name="T21" fmla="*/ 2147483646 h 57"/>
                <a:gd name="T22" fmla="*/ 2147483646 w 51"/>
                <a:gd name="T23" fmla="*/ 2147483646 h 57"/>
                <a:gd name="T24" fmla="*/ 2147483646 w 51"/>
                <a:gd name="T25" fmla="*/ 2147483646 h 57"/>
                <a:gd name="T26" fmla="*/ 2147483646 w 51"/>
                <a:gd name="T27" fmla="*/ 2147483646 h 57"/>
                <a:gd name="T28" fmla="*/ 2147483646 w 51"/>
                <a:gd name="T29" fmla="*/ 2147483646 h 57"/>
                <a:gd name="T30" fmla="*/ 2147483646 w 51"/>
                <a:gd name="T31" fmla="*/ 2147483646 h 57"/>
                <a:gd name="T32" fmla="*/ 2147483646 w 51"/>
                <a:gd name="T33" fmla="*/ 2147483646 h 57"/>
                <a:gd name="T34" fmla="*/ 2147483646 w 51"/>
                <a:gd name="T35" fmla="*/ 2147483646 h 57"/>
                <a:gd name="T36" fmla="*/ 2147483646 w 51"/>
                <a:gd name="T37" fmla="*/ 2147483646 h 57"/>
                <a:gd name="T38" fmla="*/ 2147483646 w 51"/>
                <a:gd name="T39" fmla="*/ 2147483646 h 57"/>
                <a:gd name="T40" fmla="*/ 2147483646 w 51"/>
                <a:gd name="T41" fmla="*/ 2147483646 h 57"/>
                <a:gd name="T42" fmla="*/ 2147483646 w 51"/>
                <a:gd name="T43" fmla="*/ 2147483646 h 57"/>
                <a:gd name="T44" fmla="*/ 2147483646 w 51"/>
                <a:gd name="T45" fmla="*/ 2147483646 h 57"/>
                <a:gd name="T46" fmla="*/ 2147483646 w 51"/>
                <a:gd name="T47" fmla="*/ 0 h 57"/>
                <a:gd name="T48" fmla="*/ 2147483646 w 51"/>
                <a:gd name="T49" fmla="*/ 0 h 5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1"/>
                <a:gd name="T76" fmla="*/ 0 h 57"/>
                <a:gd name="T77" fmla="*/ 51 w 51"/>
                <a:gd name="T78" fmla="*/ 57 h 5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1" h="57">
                  <a:moveTo>
                    <a:pt x="14" y="0"/>
                  </a:moveTo>
                  <a:lnTo>
                    <a:pt x="14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45"/>
                  </a:lnTo>
                  <a:lnTo>
                    <a:pt x="2" y="51"/>
                  </a:lnTo>
                  <a:lnTo>
                    <a:pt x="4" y="55"/>
                  </a:lnTo>
                  <a:lnTo>
                    <a:pt x="9" y="57"/>
                  </a:lnTo>
                  <a:lnTo>
                    <a:pt x="14" y="57"/>
                  </a:lnTo>
                  <a:lnTo>
                    <a:pt x="37" y="57"/>
                  </a:lnTo>
                  <a:lnTo>
                    <a:pt x="43" y="57"/>
                  </a:lnTo>
                  <a:lnTo>
                    <a:pt x="47" y="55"/>
                  </a:lnTo>
                  <a:lnTo>
                    <a:pt x="49" y="51"/>
                  </a:lnTo>
                  <a:lnTo>
                    <a:pt x="51" y="45"/>
                  </a:lnTo>
                  <a:lnTo>
                    <a:pt x="51" y="14"/>
                  </a:lnTo>
                  <a:lnTo>
                    <a:pt x="49" y="8"/>
                  </a:lnTo>
                  <a:lnTo>
                    <a:pt x="47" y="4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Freeform 328"/>
            <p:cNvSpPr>
              <a:spLocks noChangeArrowheads="1"/>
            </p:cNvSpPr>
            <p:nvPr/>
          </p:nvSpPr>
          <p:spPr bwMode="auto">
            <a:xfrm>
              <a:off x="95635" y="66766"/>
              <a:ext cx="46913" cy="124503"/>
            </a:xfrm>
            <a:custGeom>
              <a:avLst/>
              <a:gdLst>
                <a:gd name="T0" fmla="*/ 2147483646 w 50"/>
                <a:gd name="T1" fmla="*/ 0 h 139"/>
                <a:gd name="T2" fmla="*/ 2147483646 w 50"/>
                <a:gd name="T3" fmla="*/ 0 h 139"/>
                <a:gd name="T4" fmla="*/ 2147483646 w 50"/>
                <a:gd name="T5" fmla="*/ 2147483646 h 139"/>
                <a:gd name="T6" fmla="*/ 2147483646 w 50"/>
                <a:gd name="T7" fmla="*/ 2147483646 h 139"/>
                <a:gd name="T8" fmla="*/ 2147483646 w 50"/>
                <a:gd name="T9" fmla="*/ 2147483646 h 139"/>
                <a:gd name="T10" fmla="*/ 0 w 50"/>
                <a:gd name="T11" fmla="*/ 2147483646 h 139"/>
                <a:gd name="T12" fmla="*/ 0 w 50"/>
                <a:gd name="T13" fmla="*/ 2147483646 h 139"/>
                <a:gd name="T14" fmla="*/ 0 w 50"/>
                <a:gd name="T15" fmla="*/ 2147483646 h 139"/>
                <a:gd name="T16" fmla="*/ 2147483646 w 50"/>
                <a:gd name="T17" fmla="*/ 2147483646 h 139"/>
                <a:gd name="T18" fmla="*/ 2147483646 w 50"/>
                <a:gd name="T19" fmla="*/ 2147483646 h 139"/>
                <a:gd name="T20" fmla="*/ 2147483646 w 50"/>
                <a:gd name="T21" fmla="*/ 2147483646 h 139"/>
                <a:gd name="T22" fmla="*/ 2147483646 w 50"/>
                <a:gd name="T23" fmla="*/ 2147483646 h 139"/>
                <a:gd name="T24" fmla="*/ 2147483646 w 50"/>
                <a:gd name="T25" fmla="*/ 2147483646 h 139"/>
                <a:gd name="T26" fmla="*/ 2147483646 w 50"/>
                <a:gd name="T27" fmla="*/ 2147483646 h 139"/>
                <a:gd name="T28" fmla="*/ 2147483646 w 50"/>
                <a:gd name="T29" fmla="*/ 2147483646 h 139"/>
                <a:gd name="T30" fmla="*/ 2147483646 w 50"/>
                <a:gd name="T31" fmla="*/ 2147483646 h 139"/>
                <a:gd name="T32" fmla="*/ 2147483646 w 50"/>
                <a:gd name="T33" fmla="*/ 2147483646 h 139"/>
                <a:gd name="T34" fmla="*/ 2147483646 w 50"/>
                <a:gd name="T35" fmla="*/ 2147483646 h 139"/>
                <a:gd name="T36" fmla="*/ 2147483646 w 50"/>
                <a:gd name="T37" fmla="*/ 2147483646 h 139"/>
                <a:gd name="T38" fmla="*/ 2147483646 w 50"/>
                <a:gd name="T39" fmla="*/ 2147483646 h 139"/>
                <a:gd name="T40" fmla="*/ 2147483646 w 50"/>
                <a:gd name="T41" fmla="*/ 2147483646 h 139"/>
                <a:gd name="T42" fmla="*/ 2147483646 w 50"/>
                <a:gd name="T43" fmla="*/ 2147483646 h 139"/>
                <a:gd name="T44" fmla="*/ 2147483646 w 50"/>
                <a:gd name="T45" fmla="*/ 2147483646 h 139"/>
                <a:gd name="T46" fmla="*/ 2147483646 w 50"/>
                <a:gd name="T47" fmla="*/ 0 h 139"/>
                <a:gd name="T48" fmla="*/ 2147483646 w 50"/>
                <a:gd name="T49" fmla="*/ 0 h 1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0"/>
                <a:gd name="T76" fmla="*/ 0 h 139"/>
                <a:gd name="T77" fmla="*/ 50 w 50"/>
                <a:gd name="T78" fmla="*/ 139 h 1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0" h="139">
                  <a:moveTo>
                    <a:pt x="14" y="0"/>
                  </a:move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27"/>
                  </a:lnTo>
                  <a:lnTo>
                    <a:pt x="1" y="133"/>
                  </a:lnTo>
                  <a:lnTo>
                    <a:pt x="4" y="137"/>
                  </a:lnTo>
                  <a:lnTo>
                    <a:pt x="8" y="139"/>
                  </a:lnTo>
                  <a:lnTo>
                    <a:pt x="14" y="139"/>
                  </a:lnTo>
                  <a:lnTo>
                    <a:pt x="37" y="139"/>
                  </a:lnTo>
                  <a:lnTo>
                    <a:pt x="42" y="139"/>
                  </a:lnTo>
                  <a:lnTo>
                    <a:pt x="46" y="137"/>
                  </a:lnTo>
                  <a:lnTo>
                    <a:pt x="49" y="133"/>
                  </a:lnTo>
                  <a:lnTo>
                    <a:pt x="50" y="127"/>
                  </a:lnTo>
                  <a:lnTo>
                    <a:pt x="50" y="14"/>
                  </a:lnTo>
                  <a:lnTo>
                    <a:pt x="49" y="8"/>
                  </a:lnTo>
                  <a:lnTo>
                    <a:pt x="46" y="4"/>
                  </a:lnTo>
                  <a:lnTo>
                    <a:pt x="42" y="2"/>
                  </a:lnTo>
                  <a:lnTo>
                    <a:pt x="37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6" name="Freeform 329"/>
            <p:cNvSpPr>
              <a:spLocks noChangeArrowheads="1"/>
            </p:cNvSpPr>
            <p:nvPr/>
          </p:nvSpPr>
          <p:spPr bwMode="auto">
            <a:xfrm>
              <a:off x="27066" y="84804"/>
              <a:ext cx="45110" cy="106459"/>
            </a:xfrm>
            <a:custGeom>
              <a:avLst/>
              <a:gdLst>
                <a:gd name="T0" fmla="*/ 2147483646 w 51"/>
                <a:gd name="T1" fmla="*/ 0 h 117"/>
                <a:gd name="T2" fmla="*/ 2147483646 w 51"/>
                <a:gd name="T3" fmla="*/ 0 h 117"/>
                <a:gd name="T4" fmla="*/ 2147483646 w 51"/>
                <a:gd name="T5" fmla="*/ 2147483646 h 117"/>
                <a:gd name="T6" fmla="*/ 2147483646 w 51"/>
                <a:gd name="T7" fmla="*/ 2147483646 h 117"/>
                <a:gd name="T8" fmla="*/ 2147483646 w 51"/>
                <a:gd name="T9" fmla="*/ 2147483646 h 117"/>
                <a:gd name="T10" fmla="*/ 0 w 51"/>
                <a:gd name="T11" fmla="*/ 2147483646 h 117"/>
                <a:gd name="T12" fmla="*/ 0 w 51"/>
                <a:gd name="T13" fmla="*/ 2147483646 h 117"/>
                <a:gd name="T14" fmla="*/ 0 w 51"/>
                <a:gd name="T15" fmla="*/ 2147483646 h 117"/>
                <a:gd name="T16" fmla="*/ 2147483646 w 51"/>
                <a:gd name="T17" fmla="*/ 2147483646 h 117"/>
                <a:gd name="T18" fmla="*/ 2147483646 w 51"/>
                <a:gd name="T19" fmla="*/ 2147483646 h 117"/>
                <a:gd name="T20" fmla="*/ 2147483646 w 51"/>
                <a:gd name="T21" fmla="*/ 2147483646 h 117"/>
                <a:gd name="T22" fmla="*/ 2147483646 w 51"/>
                <a:gd name="T23" fmla="*/ 2147483646 h 117"/>
                <a:gd name="T24" fmla="*/ 2147483646 w 51"/>
                <a:gd name="T25" fmla="*/ 2147483646 h 117"/>
                <a:gd name="T26" fmla="*/ 2147483646 w 51"/>
                <a:gd name="T27" fmla="*/ 2147483646 h 117"/>
                <a:gd name="T28" fmla="*/ 2147483646 w 51"/>
                <a:gd name="T29" fmla="*/ 2147483646 h 117"/>
                <a:gd name="T30" fmla="*/ 2147483646 w 51"/>
                <a:gd name="T31" fmla="*/ 2147483646 h 117"/>
                <a:gd name="T32" fmla="*/ 2147483646 w 51"/>
                <a:gd name="T33" fmla="*/ 2147483646 h 117"/>
                <a:gd name="T34" fmla="*/ 2147483646 w 51"/>
                <a:gd name="T35" fmla="*/ 2147483646 h 117"/>
                <a:gd name="T36" fmla="*/ 2147483646 w 51"/>
                <a:gd name="T37" fmla="*/ 2147483646 h 117"/>
                <a:gd name="T38" fmla="*/ 2147483646 w 51"/>
                <a:gd name="T39" fmla="*/ 2147483646 h 117"/>
                <a:gd name="T40" fmla="*/ 2147483646 w 51"/>
                <a:gd name="T41" fmla="*/ 2147483646 h 117"/>
                <a:gd name="T42" fmla="*/ 2147483646 w 51"/>
                <a:gd name="T43" fmla="*/ 2147483646 h 117"/>
                <a:gd name="T44" fmla="*/ 2147483646 w 51"/>
                <a:gd name="T45" fmla="*/ 2147483646 h 117"/>
                <a:gd name="T46" fmla="*/ 2147483646 w 51"/>
                <a:gd name="T47" fmla="*/ 0 h 117"/>
                <a:gd name="T48" fmla="*/ 2147483646 w 51"/>
                <a:gd name="T49" fmla="*/ 0 h 1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1"/>
                <a:gd name="T76" fmla="*/ 0 h 117"/>
                <a:gd name="T77" fmla="*/ 51 w 51"/>
                <a:gd name="T78" fmla="*/ 117 h 11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1" h="117">
                  <a:moveTo>
                    <a:pt x="14" y="0"/>
                  </a:move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05"/>
                  </a:lnTo>
                  <a:lnTo>
                    <a:pt x="2" y="111"/>
                  </a:lnTo>
                  <a:lnTo>
                    <a:pt x="5" y="115"/>
                  </a:lnTo>
                  <a:lnTo>
                    <a:pt x="9" y="117"/>
                  </a:lnTo>
                  <a:lnTo>
                    <a:pt x="14" y="117"/>
                  </a:lnTo>
                  <a:lnTo>
                    <a:pt x="37" y="117"/>
                  </a:lnTo>
                  <a:lnTo>
                    <a:pt x="43" y="117"/>
                  </a:lnTo>
                  <a:lnTo>
                    <a:pt x="47" y="115"/>
                  </a:lnTo>
                  <a:lnTo>
                    <a:pt x="50" y="111"/>
                  </a:lnTo>
                  <a:lnTo>
                    <a:pt x="51" y="105"/>
                  </a:lnTo>
                  <a:lnTo>
                    <a:pt x="51" y="14"/>
                  </a:lnTo>
                  <a:lnTo>
                    <a:pt x="50" y="8"/>
                  </a:lnTo>
                  <a:lnTo>
                    <a:pt x="47" y="4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Freeform 330"/>
            <p:cNvSpPr>
              <a:spLocks noChangeArrowheads="1"/>
            </p:cNvSpPr>
            <p:nvPr/>
          </p:nvSpPr>
          <p:spPr bwMode="auto">
            <a:xfrm>
              <a:off x="0" y="209312"/>
              <a:ext cx="243590" cy="19849"/>
            </a:xfrm>
            <a:custGeom>
              <a:avLst/>
              <a:gdLst>
                <a:gd name="T0" fmla="*/ 2147483646 w 272"/>
                <a:gd name="T1" fmla="*/ 0 h 22"/>
                <a:gd name="T2" fmla="*/ 2147483646 w 272"/>
                <a:gd name="T3" fmla="*/ 0 h 22"/>
                <a:gd name="T4" fmla="*/ 2147483646 w 272"/>
                <a:gd name="T5" fmla="*/ 0 h 22"/>
                <a:gd name="T6" fmla="*/ 2147483646 w 272"/>
                <a:gd name="T7" fmla="*/ 0 h 22"/>
                <a:gd name="T8" fmla="*/ 2147483646 w 272"/>
                <a:gd name="T9" fmla="*/ 2147483646 h 22"/>
                <a:gd name="T10" fmla="*/ 0 w 272"/>
                <a:gd name="T11" fmla="*/ 2147483646 h 22"/>
                <a:gd name="T12" fmla="*/ 0 w 272"/>
                <a:gd name="T13" fmla="*/ 2147483646 h 22"/>
                <a:gd name="T14" fmla="*/ 0 w 272"/>
                <a:gd name="T15" fmla="*/ 2147483646 h 22"/>
                <a:gd name="T16" fmla="*/ 0 w 272"/>
                <a:gd name="T17" fmla="*/ 2147483646 h 22"/>
                <a:gd name="T18" fmla="*/ 0 w 272"/>
                <a:gd name="T19" fmla="*/ 2147483646 h 22"/>
                <a:gd name="T20" fmla="*/ 2147483646 w 272"/>
                <a:gd name="T21" fmla="*/ 2147483646 h 22"/>
                <a:gd name="T22" fmla="*/ 2147483646 w 272"/>
                <a:gd name="T23" fmla="*/ 2147483646 h 22"/>
                <a:gd name="T24" fmla="*/ 2147483646 w 272"/>
                <a:gd name="T25" fmla="*/ 2147483646 h 22"/>
                <a:gd name="T26" fmla="*/ 2147483646 w 272"/>
                <a:gd name="T27" fmla="*/ 2147483646 h 22"/>
                <a:gd name="T28" fmla="*/ 2147483646 w 272"/>
                <a:gd name="T29" fmla="*/ 2147483646 h 22"/>
                <a:gd name="T30" fmla="*/ 2147483646 w 272"/>
                <a:gd name="T31" fmla="*/ 2147483646 h 22"/>
                <a:gd name="T32" fmla="*/ 2147483646 w 272"/>
                <a:gd name="T33" fmla="*/ 2147483646 h 22"/>
                <a:gd name="T34" fmla="*/ 2147483646 w 272"/>
                <a:gd name="T35" fmla="*/ 2147483646 h 22"/>
                <a:gd name="T36" fmla="*/ 2147483646 w 272"/>
                <a:gd name="T37" fmla="*/ 2147483646 h 22"/>
                <a:gd name="T38" fmla="*/ 2147483646 w 272"/>
                <a:gd name="T39" fmla="*/ 2147483646 h 22"/>
                <a:gd name="T40" fmla="*/ 2147483646 w 272"/>
                <a:gd name="T41" fmla="*/ 2147483646 h 22"/>
                <a:gd name="T42" fmla="*/ 2147483646 w 272"/>
                <a:gd name="T43" fmla="*/ 2147483646 h 22"/>
                <a:gd name="T44" fmla="*/ 2147483646 w 272"/>
                <a:gd name="T45" fmla="*/ 2147483646 h 22"/>
                <a:gd name="T46" fmla="*/ 2147483646 w 272"/>
                <a:gd name="T47" fmla="*/ 0 h 22"/>
                <a:gd name="T48" fmla="*/ 2147483646 w 272"/>
                <a:gd name="T49" fmla="*/ 0 h 22"/>
                <a:gd name="T50" fmla="*/ 2147483646 w 272"/>
                <a:gd name="T51" fmla="*/ 0 h 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72"/>
                <a:gd name="T79" fmla="*/ 0 h 22"/>
                <a:gd name="T80" fmla="*/ 272 w 272"/>
                <a:gd name="T81" fmla="*/ 22 h 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72" h="22">
                  <a:moveTo>
                    <a:pt x="261" y="0"/>
                  </a:moveTo>
                  <a:lnTo>
                    <a:pt x="11" y="0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3" y="20"/>
                  </a:lnTo>
                  <a:lnTo>
                    <a:pt x="6" y="22"/>
                  </a:lnTo>
                  <a:lnTo>
                    <a:pt x="11" y="22"/>
                  </a:lnTo>
                  <a:lnTo>
                    <a:pt x="261" y="22"/>
                  </a:lnTo>
                  <a:lnTo>
                    <a:pt x="265" y="22"/>
                  </a:lnTo>
                  <a:lnTo>
                    <a:pt x="269" y="20"/>
                  </a:lnTo>
                  <a:lnTo>
                    <a:pt x="272" y="15"/>
                  </a:lnTo>
                  <a:lnTo>
                    <a:pt x="272" y="11"/>
                  </a:lnTo>
                  <a:lnTo>
                    <a:pt x="272" y="6"/>
                  </a:lnTo>
                  <a:lnTo>
                    <a:pt x="269" y="3"/>
                  </a:lnTo>
                  <a:lnTo>
                    <a:pt x="265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Freeform 331"/>
            <p:cNvSpPr>
              <a:spLocks noChangeArrowheads="1"/>
            </p:cNvSpPr>
            <p:nvPr/>
          </p:nvSpPr>
          <p:spPr bwMode="auto">
            <a:xfrm>
              <a:off x="16240" y="0"/>
              <a:ext cx="203894" cy="90219"/>
            </a:xfrm>
            <a:custGeom>
              <a:avLst/>
              <a:gdLst>
                <a:gd name="T0" fmla="*/ 2147483646 w 225"/>
                <a:gd name="T1" fmla="*/ 2147483646 h 101"/>
                <a:gd name="T2" fmla="*/ 2147483646 w 225"/>
                <a:gd name="T3" fmla="*/ 2147483646 h 101"/>
                <a:gd name="T4" fmla="*/ 2147483646 w 225"/>
                <a:gd name="T5" fmla="*/ 2147483646 h 101"/>
                <a:gd name="T6" fmla="*/ 2147483646 w 225"/>
                <a:gd name="T7" fmla="*/ 2147483646 h 101"/>
                <a:gd name="T8" fmla="*/ 2147483646 w 225"/>
                <a:gd name="T9" fmla="*/ 2147483646 h 101"/>
                <a:gd name="T10" fmla="*/ 2147483646 w 225"/>
                <a:gd name="T11" fmla="*/ 2147483646 h 101"/>
                <a:gd name="T12" fmla="*/ 2147483646 w 225"/>
                <a:gd name="T13" fmla="*/ 2147483646 h 101"/>
                <a:gd name="T14" fmla="*/ 2147483646 w 225"/>
                <a:gd name="T15" fmla="*/ 2147483646 h 101"/>
                <a:gd name="T16" fmla="*/ 2147483646 w 225"/>
                <a:gd name="T17" fmla="*/ 2147483646 h 101"/>
                <a:gd name="T18" fmla="*/ 2147483646 w 225"/>
                <a:gd name="T19" fmla="*/ 2147483646 h 101"/>
                <a:gd name="T20" fmla="*/ 2147483646 w 225"/>
                <a:gd name="T21" fmla="*/ 2147483646 h 101"/>
                <a:gd name="T22" fmla="*/ 2147483646 w 225"/>
                <a:gd name="T23" fmla="*/ 2147483646 h 101"/>
                <a:gd name="T24" fmla="*/ 2147483646 w 225"/>
                <a:gd name="T25" fmla="*/ 2147483646 h 101"/>
                <a:gd name="T26" fmla="*/ 2147483646 w 225"/>
                <a:gd name="T27" fmla="*/ 2147483646 h 101"/>
                <a:gd name="T28" fmla="*/ 2147483646 w 225"/>
                <a:gd name="T29" fmla="*/ 2147483646 h 101"/>
                <a:gd name="T30" fmla="*/ 2147483646 w 225"/>
                <a:gd name="T31" fmla="*/ 2147483646 h 101"/>
                <a:gd name="T32" fmla="*/ 2147483646 w 225"/>
                <a:gd name="T33" fmla="*/ 2147483646 h 101"/>
                <a:gd name="T34" fmla="*/ 2147483646 w 225"/>
                <a:gd name="T35" fmla="*/ 2147483646 h 101"/>
                <a:gd name="T36" fmla="*/ 2147483646 w 225"/>
                <a:gd name="T37" fmla="*/ 2147483646 h 101"/>
                <a:gd name="T38" fmla="*/ 2147483646 w 225"/>
                <a:gd name="T39" fmla="*/ 2147483646 h 101"/>
                <a:gd name="T40" fmla="*/ 2147483646 w 225"/>
                <a:gd name="T41" fmla="*/ 2147483646 h 101"/>
                <a:gd name="T42" fmla="*/ 2147483646 w 225"/>
                <a:gd name="T43" fmla="*/ 2147483646 h 101"/>
                <a:gd name="T44" fmla="*/ 2147483646 w 225"/>
                <a:gd name="T45" fmla="*/ 2147483646 h 101"/>
                <a:gd name="T46" fmla="*/ 2147483646 w 225"/>
                <a:gd name="T47" fmla="*/ 2147483646 h 101"/>
                <a:gd name="T48" fmla="*/ 2147483646 w 225"/>
                <a:gd name="T49" fmla="*/ 2147483646 h 101"/>
                <a:gd name="T50" fmla="*/ 2147483646 w 225"/>
                <a:gd name="T51" fmla="*/ 2147483646 h 101"/>
                <a:gd name="T52" fmla="*/ 2147483646 w 225"/>
                <a:gd name="T53" fmla="*/ 2147483646 h 101"/>
                <a:gd name="T54" fmla="*/ 2147483646 w 225"/>
                <a:gd name="T55" fmla="*/ 2147483646 h 101"/>
                <a:gd name="T56" fmla="*/ 2147483646 w 225"/>
                <a:gd name="T57" fmla="*/ 2147483646 h 101"/>
                <a:gd name="T58" fmla="*/ 2147483646 w 225"/>
                <a:gd name="T59" fmla="*/ 2147483646 h 101"/>
                <a:gd name="T60" fmla="*/ 2147483646 w 225"/>
                <a:gd name="T61" fmla="*/ 2147483646 h 101"/>
                <a:gd name="T62" fmla="*/ 2147483646 w 225"/>
                <a:gd name="T63" fmla="*/ 2147483646 h 101"/>
                <a:gd name="T64" fmla="*/ 2147483646 w 225"/>
                <a:gd name="T65" fmla="*/ 2147483646 h 101"/>
                <a:gd name="T66" fmla="*/ 2147483646 w 225"/>
                <a:gd name="T67" fmla="*/ 2147483646 h 101"/>
                <a:gd name="T68" fmla="*/ 2147483646 w 225"/>
                <a:gd name="T69" fmla="*/ 2147483646 h 101"/>
                <a:gd name="T70" fmla="*/ 2147483646 w 225"/>
                <a:gd name="T71" fmla="*/ 0 h 101"/>
                <a:gd name="T72" fmla="*/ 2147483646 w 225"/>
                <a:gd name="T73" fmla="*/ 2147483646 h 101"/>
                <a:gd name="T74" fmla="*/ 2147483646 w 225"/>
                <a:gd name="T75" fmla="*/ 2147483646 h 101"/>
                <a:gd name="T76" fmla="*/ 2147483646 w 225"/>
                <a:gd name="T77" fmla="*/ 2147483646 h 101"/>
                <a:gd name="T78" fmla="*/ 2147483646 w 225"/>
                <a:gd name="T79" fmla="*/ 2147483646 h 101"/>
                <a:gd name="T80" fmla="*/ 2147483646 w 225"/>
                <a:gd name="T81" fmla="*/ 2147483646 h 101"/>
                <a:gd name="T82" fmla="*/ 2147483646 w 225"/>
                <a:gd name="T83" fmla="*/ 2147483646 h 101"/>
                <a:gd name="T84" fmla="*/ 2147483646 w 225"/>
                <a:gd name="T85" fmla="*/ 2147483646 h 101"/>
                <a:gd name="T86" fmla="*/ 2147483646 w 225"/>
                <a:gd name="T87" fmla="*/ 2147483646 h 101"/>
                <a:gd name="T88" fmla="*/ 2147483646 w 225"/>
                <a:gd name="T89" fmla="*/ 2147483646 h 101"/>
                <a:gd name="T90" fmla="*/ 2147483646 w 225"/>
                <a:gd name="T91" fmla="*/ 2147483646 h 101"/>
                <a:gd name="T92" fmla="*/ 0 w 225"/>
                <a:gd name="T93" fmla="*/ 2147483646 h 101"/>
                <a:gd name="T94" fmla="*/ 0 w 225"/>
                <a:gd name="T95" fmla="*/ 2147483646 h 101"/>
                <a:gd name="T96" fmla="*/ 0 w 225"/>
                <a:gd name="T97" fmla="*/ 2147483646 h 101"/>
                <a:gd name="T98" fmla="*/ 2147483646 w 225"/>
                <a:gd name="T99" fmla="*/ 2147483646 h 10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5"/>
                <a:gd name="T151" fmla="*/ 0 h 101"/>
                <a:gd name="T152" fmla="*/ 225 w 225"/>
                <a:gd name="T153" fmla="*/ 101 h 10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5" h="101">
                  <a:moveTo>
                    <a:pt x="32" y="66"/>
                  </a:moveTo>
                  <a:lnTo>
                    <a:pt x="32" y="66"/>
                  </a:lnTo>
                  <a:lnTo>
                    <a:pt x="33" y="67"/>
                  </a:lnTo>
                  <a:lnTo>
                    <a:pt x="36" y="69"/>
                  </a:lnTo>
                  <a:lnTo>
                    <a:pt x="37" y="69"/>
                  </a:lnTo>
                  <a:lnTo>
                    <a:pt x="40" y="67"/>
                  </a:lnTo>
                  <a:lnTo>
                    <a:pt x="113" y="13"/>
                  </a:lnTo>
                  <a:lnTo>
                    <a:pt x="193" y="78"/>
                  </a:lnTo>
                  <a:lnTo>
                    <a:pt x="187" y="84"/>
                  </a:lnTo>
                  <a:lnTo>
                    <a:pt x="187" y="85"/>
                  </a:lnTo>
                  <a:lnTo>
                    <a:pt x="187" y="86"/>
                  </a:lnTo>
                  <a:lnTo>
                    <a:pt x="189" y="88"/>
                  </a:lnTo>
                  <a:lnTo>
                    <a:pt x="190" y="89"/>
                  </a:lnTo>
                  <a:lnTo>
                    <a:pt x="223" y="101"/>
                  </a:lnTo>
                  <a:lnTo>
                    <a:pt x="225" y="100"/>
                  </a:lnTo>
                  <a:lnTo>
                    <a:pt x="225" y="99"/>
                  </a:lnTo>
                  <a:lnTo>
                    <a:pt x="213" y="66"/>
                  </a:lnTo>
                  <a:lnTo>
                    <a:pt x="212" y="63"/>
                  </a:lnTo>
                  <a:lnTo>
                    <a:pt x="210" y="62"/>
                  </a:lnTo>
                  <a:lnTo>
                    <a:pt x="209" y="62"/>
                  </a:lnTo>
                  <a:lnTo>
                    <a:pt x="201" y="70"/>
                  </a:lnTo>
                  <a:lnTo>
                    <a:pt x="116" y="2"/>
                  </a:lnTo>
                  <a:lnTo>
                    <a:pt x="113" y="0"/>
                  </a:lnTo>
                  <a:lnTo>
                    <a:pt x="109" y="2"/>
                  </a:lnTo>
                  <a:lnTo>
                    <a:pt x="38" y="55"/>
                  </a:lnTo>
                  <a:lnTo>
                    <a:pt x="10" y="9"/>
                  </a:lnTo>
                  <a:lnTo>
                    <a:pt x="8" y="7"/>
                  </a:lnTo>
                  <a:lnTo>
                    <a:pt x="7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2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32" y="66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34" name="Group 31"/>
          <p:cNvGrpSpPr>
            <a:grpSpLocks/>
          </p:cNvGrpSpPr>
          <p:nvPr/>
        </p:nvGrpSpPr>
        <p:grpSpPr bwMode="auto">
          <a:xfrm>
            <a:off x="1865313" y="1533525"/>
            <a:ext cx="676275" cy="387350"/>
            <a:chOff x="0" y="0"/>
            <a:chExt cx="245394" cy="140740"/>
          </a:xfrm>
        </p:grpSpPr>
        <p:sp>
          <p:nvSpPr>
            <p:cNvPr id="22555" name="Freeform 346"/>
            <p:cNvSpPr>
              <a:spLocks noEditPoints="1" noChangeArrowheads="1"/>
            </p:cNvSpPr>
            <p:nvPr/>
          </p:nvSpPr>
          <p:spPr bwMode="auto">
            <a:xfrm>
              <a:off x="86610" y="9020"/>
              <a:ext cx="66762" cy="66763"/>
            </a:xfrm>
            <a:custGeom>
              <a:avLst/>
              <a:gdLst>
                <a:gd name="T0" fmla="*/ 2147483646 w 73"/>
                <a:gd name="T1" fmla="*/ 2147483646 h 75"/>
                <a:gd name="T2" fmla="*/ 2147483646 w 73"/>
                <a:gd name="T3" fmla="*/ 2147483646 h 75"/>
                <a:gd name="T4" fmla="*/ 2147483646 w 73"/>
                <a:gd name="T5" fmla="*/ 2147483646 h 75"/>
                <a:gd name="T6" fmla="*/ 2147483646 w 73"/>
                <a:gd name="T7" fmla="*/ 2147483646 h 75"/>
                <a:gd name="T8" fmla="*/ 2147483646 w 73"/>
                <a:gd name="T9" fmla="*/ 0 h 75"/>
                <a:gd name="T10" fmla="*/ 2147483646 w 73"/>
                <a:gd name="T11" fmla="*/ 2147483646 h 75"/>
                <a:gd name="T12" fmla="*/ 2147483646 w 73"/>
                <a:gd name="T13" fmla="*/ 2147483646 h 75"/>
                <a:gd name="T14" fmla="*/ 2147483646 w 73"/>
                <a:gd name="T15" fmla="*/ 2147483646 h 75"/>
                <a:gd name="T16" fmla="*/ 2147483646 w 73"/>
                <a:gd name="T17" fmla="*/ 2147483646 h 75"/>
                <a:gd name="T18" fmla="*/ 2147483646 w 73"/>
                <a:gd name="T19" fmla="*/ 2147483646 h 75"/>
                <a:gd name="T20" fmla="*/ 2147483646 w 73"/>
                <a:gd name="T21" fmla="*/ 2147483646 h 75"/>
                <a:gd name="T22" fmla="*/ 0 w 73"/>
                <a:gd name="T23" fmla="*/ 2147483646 h 75"/>
                <a:gd name="T24" fmla="*/ 2147483646 w 73"/>
                <a:gd name="T25" fmla="*/ 2147483646 h 75"/>
                <a:gd name="T26" fmla="*/ 2147483646 w 73"/>
                <a:gd name="T27" fmla="*/ 2147483646 h 75"/>
                <a:gd name="T28" fmla="*/ 2147483646 w 73"/>
                <a:gd name="T29" fmla="*/ 2147483646 h 75"/>
                <a:gd name="T30" fmla="*/ 2147483646 w 73"/>
                <a:gd name="T31" fmla="*/ 2147483646 h 75"/>
                <a:gd name="T32" fmla="*/ 2147483646 w 73"/>
                <a:gd name="T33" fmla="*/ 2147483646 h 75"/>
                <a:gd name="T34" fmla="*/ 2147483646 w 73"/>
                <a:gd name="T35" fmla="*/ 2147483646 h 75"/>
                <a:gd name="T36" fmla="*/ 2147483646 w 73"/>
                <a:gd name="T37" fmla="*/ 2147483646 h 75"/>
                <a:gd name="T38" fmla="*/ 2147483646 w 73"/>
                <a:gd name="T39" fmla="*/ 2147483646 h 75"/>
                <a:gd name="T40" fmla="*/ 2147483646 w 73"/>
                <a:gd name="T41" fmla="*/ 2147483646 h 75"/>
                <a:gd name="T42" fmla="*/ 2147483646 w 73"/>
                <a:gd name="T43" fmla="*/ 2147483646 h 75"/>
                <a:gd name="T44" fmla="*/ 2147483646 w 73"/>
                <a:gd name="T45" fmla="*/ 2147483646 h 75"/>
                <a:gd name="T46" fmla="*/ 2147483646 w 73"/>
                <a:gd name="T47" fmla="*/ 2147483646 h 75"/>
                <a:gd name="T48" fmla="*/ 2147483646 w 73"/>
                <a:gd name="T49" fmla="*/ 2147483646 h 75"/>
                <a:gd name="T50" fmla="*/ 2147483646 w 73"/>
                <a:gd name="T51" fmla="*/ 2147483646 h 75"/>
                <a:gd name="T52" fmla="*/ 2147483646 w 73"/>
                <a:gd name="T53" fmla="*/ 2147483646 h 75"/>
                <a:gd name="T54" fmla="*/ 2147483646 w 73"/>
                <a:gd name="T55" fmla="*/ 2147483646 h 75"/>
                <a:gd name="T56" fmla="*/ 2147483646 w 73"/>
                <a:gd name="T57" fmla="*/ 2147483646 h 75"/>
                <a:gd name="T58" fmla="*/ 2147483646 w 73"/>
                <a:gd name="T59" fmla="*/ 2147483646 h 75"/>
                <a:gd name="T60" fmla="*/ 2147483646 w 73"/>
                <a:gd name="T61" fmla="*/ 2147483646 h 75"/>
                <a:gd name="T62" fmla="*/ 2147483646 w 73"/>
                <a:gd name="T63" fmla="*/ 2147483646 h 75"/>
                <a:gd name="T64" fmla="*/ 2147483646 w 73"/>
                <a:gd name="T65" fmla="*/ 2147483646 h 75"/>
                <a:gd name="T66" fmla="*/ 2147483646 w 73"/>
                <a:gd name="T67" fmla="*/ 2147483646 h 75"/>
                <a:gd name="T68" fmla="*/ 2147483646 w 73"/>
                <a:gd name="T69" fmla="*/ 2147483646 h 75"/>
                <a:gd name="T70" fmla="*/ 2147483646 w 73"/>
                <a:gd name="T71" fmla="*/ 2147483646 h 75"/>
                <a:gd name="T72" fmla="*/ 2147483646 w 73"/>
                <a:gd name="T73" fmla="*/ 2147483646 h 75"/>
                <a:gd name="T74" fmla="*/ 2147483646 w 73"/>
                <a:gd name="T75" fmla="*/ 2147483646 h 75"/>
                <a:gd name="T76" fmla="*/ 2147483646 w 73"/>
                <a:gd name="T77" fmla="*/ 2147483646 h 75"/>
                <a:gd name="T78" fmla="*/ 2147483646 w 73"/>
                <a:gd name="T79" fmla="*/ 2147483646 h 75"/>
                <a:gd name="T80" fmla="*/ 2147483646 w 73"/>
                <a:gd name="T81" fmla="*/ 2147483646 h 75"/>
                <a:gd name="T82" fmla="*/ 2147483646 w 73"/>
                <a:gd name="T83" fmla="*/ 2147483646 h 75"/>
                <a:gd name="T84" fmla="*/ 2147483646 w 73"/>
                <a:gd name="T85" fmla="*/ 2147483646 h 75"/>
                <a:gd name="T86" fmla="*/ 2147483646 w 73"/>
                <a:gd name="T87" fmla="*/ 2147483646 h 75"/>
                <a:gd name="T88" fmla="*/ 2147483646 w 73"/>
                <a:gd name="T89" fmla="*/ 2147483646 h 75"/>
                <a:gd name="T90" fmla="*/ 2147483646 w 73"/>
                <a:gd name="T91" fmla="*/ 2147483646 h 75"/>
                <a:gd name="T92" fmla="*/ 2147483646 w 73"/>
                <a:gd name="T93" fmla="*/ 2147483646 h 75"/>
                <a:gd name="T94" fmla="*/ 2147483646 w 73"/>
                <a:gd name="T95" fmla="*/ 2147483646 h 75"/>
                <a:gd name="T96" fmla="*/ 2147483646 w 73"/>
                <a:gd name="T97" fmla="*/ 2147483646 h 75"/>
                <a:gd name="T98" fmla="*/ 2147483646 w 73"/>
                <a:gd name="T99" fmla="*/ 2147483646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3"/>
                <a:gd name="T151" fmla="*/ 0 h 75"/>
                <a:gd name="T152" fmla="*/ 73 w 73"/>
                <a:gd name="T153" fmla="*/ 75 h 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3" h="75">
                  <a:moveTo>
                    <a:pt x="73" y="38"/>
                  </a:moveTo>
                  <a:lnTo>
                    <a:pt x="73" y="38"/>
                  </a:lnTo>
                  <a:lnTo>
                    <a:pt x="72" y="30"/>
                  </a:lnTo>
                  <a:lnTo>
                    <a:pt x="71" y="23"/>
                  </a:lnTo>
                  <a:lnTo>
                    <a:pt x="67" y="16"/>
                  </a:lnTo>
                  <a:lnTo>
                    <a:pt x="63" y="11"/>
                  </a:lnTo>
                  <a:lnTo>
                    <a:pt x="57" y="7"/>
                  </a:lnTo>
                  <a:lnTo>
                    <a:pt x="50" y="3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28" y="1"/>
                  </a:lnTo>
                  <a:lnTo>
                    <a:pt x="20" y="4"/>
                  </a:lnTo>
                  <a:lnTo>
                    <a:pt x="13" y="10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1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1" y="45"/>
                  </a:lnTo>
                  <a:lnTo>
                    <a:pt x="2" y="52"/>
                  </a:lnTo>
                  <a:lnTo>
                    <a:pt x="7" y="59"/>
                  </a:lnTo>
                  <a:lnTo>
                    <a:pt x="11" y="64"/>
                  </a:lnTo>
                  <a:lnTo>
                    <a:pt x="16" y="68"/>
                  </a:lnTo>
                  <a:lnTo>
                    <a:pt x="22" y="72"/>
                  </a:lnTo>
                  <a:lnTo>
                    <a:pt x="30" y="75"/>
                  </a:lnTo>
                  <a:lnTo>
                    <a:pt x="37" y="75"/>
                  </a:lnTo>
                  <a:lnTo>
                    <a:pt x="43" y="75"/>
                  </a:lnTo>
                  <a:lnTo>
                    <a:pt x="50" y="72"/>
                  </a:lnTo>
                  <a:lnTo>
                    <a:pt x="57" y="68"/>
                  </a:lnTo>
                  <a:lnTo>
                    <a:pt x="63" y="64"/>
                  </a:lnTo>
                  <a:lnTo>
                    <a:pt x="67" y="59"/>
                  </a:lnTo>
                  <a:lnTo>
                    <a:pt x="71" y="52"/>
                  </a:lnTo>
                  <a:lnTo>
                    <a:pt x="72" y="45"/>
                  </a:lnTo>
                  <a:lnTo>
                    <a:pt x="73" y="38"/>
                  </a:lnTo>
                  <a:close/>
                  <a:moveTo>
                    <a:pt x="37" y="8"/>
                  </a:moveTo>
                  <a:lnTo>
                    <a:pt x="37" y="8"/>
                  </a:lnTo>
                  <a:lnTo>
                    <a:pt x="45" y="10"/>
                  </a:lnTo>
                  <a:lnTo>
                    <a:pt x="52" y="14"/>
                  </a:lnTo>
                  <a:lnTo>
                    <a:pt x="45" y="15"/>
                  </a:lnTo>
                  <a:lnTo>
                    <a:pt x="35" y="19"/>
                  </a:lnTo>
                  <a:lnTo>
                    <a:pt x="30" y="22"/>
                  </a:lnTo>
                  <a:lnTo>
                    <a:pt x="24" y="22"/>
                  </a:lnTo>
                  <a:lnTo>
                    <a:pt x="19" y="21"/>
                  </a:lnTo>
                  <a:lnTo>
                    <a:pt x="16" y="18"/>
                  </a:lnTo>
                  <a:lnTo>
                    <a:pt x="20" y="14"/>
                  </a:lnTo>
                  <a:lnTo>
                    <a:pt x="24" y="11"/>
                  </a:lnTo>
                  <a:lnTo>
                    <a:pt x="30" y="10"/>
                  </a:lnTo>
                  <a:lnTo>
                    <a:pt x="37" y="8"/>
                  </a:lnTo>
                  <a:close/>
                  <a:moveTo>
                    <a:pt x="37" y="67"/>
                  </a:moveTo>
                  <a:lnTo>
                    <a:pt x="37" y="67"/>
                  </a:lnTo>
                  <a:lnTo>
                    <a:pt x="31" y="67"/>
                  </a:lnTo>
                  <a:lnTo>
                    <a:pt x="26" y="66"/>
                  </a:lnTo>
                  <a:lnTo>
                    <a:pt x="20" y="63"/>
                  </a:lnTo>
                  <a:lnTo>
                    <a:pt x="16" y="59"/>
                  </a:lnTo>
                  <a:lnTo>
                    <a:pt x="13" y="55"/>
                  </a:lnTo>
                  <a:lnTo>
                    <a:pt x="11" y="49"/>
                  </a:lnTo>
                  <a:lnTo>
                    <a:pt x="8" y="44"/>
                  </a:lnTo>
                  <a:lnTo>
                    <a:pt x="8" y="38"/>
                  </a:lnTo>
                  <a:lnTo>
                    <a:pt x="9" y="30"/>
                  </a:lnTo>
                  <a:lnTo>
                    <a:pt x="12" y="23"/>
                  </a:lnTo>
                  <a:lnTo>
                    <a:pt x="19" y="26"/>
                  </a:lnTo>
                  <a:lnTo>
                    <a:pt x="23" y="27"/>
                  </a:lnTo>
                  <a:lnTo>
                    <a:pt x="28" y="29"/>
                  </a:lnTo>
                  <a:lnTo>
                    <a:pt x="32" y="27"/>
                  </a:lnTo>
                  <a:lnTo>
                    <a:pt x="38" y="26"/>
                  </a:lnTo>
                  <a:lnTo>
                    <a:pt x="46" y="22"/>
                  </a:lnTo>
                  <a:lnTo>
                    <a:pt x="52" y="19"/>
                  </a:lnTo>
                  <a:lnTo>
                    <a:pt x="56" y="19"/>
                  </a:lnTo>
                  <a:lnTo>
                    <a:pt x="60" y="21"/>
                  </a:lnTo>
                  <a:lnTo>
                    <a:pt x="64" y="29"/>
                  </a:lnTo>
                  <a:lnTo>
                    <a:pt x="65" y="38"/>
                  </a:lnTo>
                  <a:lnTo>
                    <a:pt x="64" y="44"/>
                  </a:lnTo>
                  <a:lnTo>
                    <a:pt x="63" y="49"/>
                  </a:lnTo>
                  <a:lnTo>
                    <a:pt x="60" y="55"/>
                  </a:lnTo>
                  <a:lnTo>
                    <a:pt x="57" y="59"/>
                  </a:lnTo>
                  <a:lnTo>
                    <a:pt x="53" y="63"/>
                  </a:lnTo>
                  <a:lnTo>
                    <a:pt x="47" y="66"/>
                  </a:lnTo>
                  <a:lnTo>
                    <a:pt x="42" y="67"/>
                  </a:lnTo>
                  <a:lnTo>
                    <a:pt x="37" y="67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Freeform 347"/>
            <p:cNvSpPr>
              <a:spLocks noChangeArrowheads="1"/>
            </p:cNvSpPr>
            <p:nvPr/>
          </p:nvSpPr>
          <p:spPr bwMode="auto">
            <a:xfrm>
              <a:off x="164208" y="54128"/>
              <a:ext cx="34283" cy="50523"/>
            </a:xfrm>
            <a:custGeom>
              <a:avLst/>
              <a:gdLst>
                <a:gd name="T0" fmla="*/ 2147483646 w 39"/>
                <a:gd name="T1" fmla="*/ 2147483646 h 56"/>
                <a:gd name="T2" fmla="*/ 2147483646 w 39"/>
                <a:gd name="T3" fmla="*/ 2147483646 h 56"/>
                <a:gd name="T4" fmla="*/ 2147483646 w 39"/>
                <a:gd name="T5" fmla="*/ 2147483646 h 56"/>
                <a:gd name="T6" fmla="*/ 2147483646 w 39"/>
                <a:gd name="T7" fmla="*/ 2147483646 h 56"/>
                <a:gd name="T8" fmla="*/ 2147483646 w 39"/>
                <a:gd name="T9" fmla="*/ 2147483646 h 56"/>
                <a:gd name="T10" fmla="*/ 2147483646 w 39"/>
                <a:gd name="T11" fmla="*/ 2147483646 h 56"/>
                <a:gd name="T12" fmla="*/ 2147483646 w 39"/>
                <a:gd name="T13" fmla="*/ 2147483646 h 56"/>
                <a:gd name="T14" fmla="*/ 2147483646 w 39"/>
                <a:gd name="T15" fmla="*/ 2147483646 h 56"/>
                <a:gd name="T16" fmla="*/ 2147483646 w 39"/>
                <a:gd name="T17" fmla="*/ 2147483646 h 56"/>
                <a:gd name="T18" fmla="*/ 2147483646 w 39"/>
                <a:gd name="T19" fmla="*/ 2147483646 h 56"/>
                <a:gd name="T20" fmla="*/ 2147483646 w 39"/>
                <a:gd name="T21" fmla="*/ 0 h 56"/>
                <a:gd name="T22" fmla="*/ 2147483646 w 39"/>
                <a:gd name="T23" fmla="*/ 0 h 56"/>
                <a:gd name="T24" fmla="*/ 2147483646 w 39"/>
                <a:gd name="T25" fmla="*/ 0 h 56"/>
                <a:gd name="T26" fmla="*/ 2147483646 w 39"/>
                <a:gd name="T27" fmla="*/ 0 h 56"/>
                <a:gd name="T28" fmla="*/ 2147483646 w 39"/>
                <a:gd name="T29" fmla="*/ 2147483646 h 56"/>
                <a:gd name="T30" fmla="*/ 2147483646 w 39"/>
                <a:gd name="T31" fmla="*/ 2147483646 h 56"/>
                <a:gd name="T32" fmla="*/ 2147483646 w 39"/>
                <a:gd name="T33" fmla="*/ 2147483646 h 56"/>
                <a:gd name="T34" fmla="*/ 0 w 39"/>
                <a:gd name="T35" fmla="*/ 2147483646 h 56"/>
                <a:gd name="T36" fmla="*/ 0 w 39"/>
                <a:gd name="T37" fmla="*/ 2147483646 h 56"/>
                <a:gd name="T38" fmla="*/ 2147483646 w 39"/>
                <a:gd name="T39" fmla="*/ 2147483646 h 56"/>
                <a:gd name="T40" fmla="*/ 2147483646 w 39"/>
                <a:gd name="T41" fmla="*/ 2147483646 h 56"/>
                <a:gd name="T42" fmla="*/ 2147483646 w 39"/>
                <a:gd name="T43" fmla="*/ 2147483646 h 56"/>
                <a:gd name="T44" fmla="*/ 2147483646 w 39"/>
                <a:gd name="T45" fmla="*/ 2147483646 h 56"/>
                <a:gd name="T46" fmla="*/ 2147483646 w 39"/>
                <a:gd name="T47" fmla="*/ 2147483646 h 56"/>
                <a:gd name="T48" fmla="*/ 2147483646 w 39"/>
                <a:gd name="T49" fmla="*/ 2147483646 h 56"/>
                <a:gd name="T50" fmla="*/ 2147483646 w 39"/>
                <a:gd name="T51" fmla="*/ 2147483646 h 56"/>
                <a:gd name="T52" fmla="*/ 2147483646 w 39"/>
                <a:gd name="T53" fmla="*/ 2147483646 h 56"/>
                <a:gd name="T54" fmla="*/ 2147483646 w 39"/>
                <a:gd name="T55" fmla="*/ 2147483646 h 56"/>
                <a:gd name="T56" fmla="*/ 2147483646 w 39"/>
                <a:gd name="T57" fmla="*/ 2147483646 h 56"/>
                <a:gd name="T58" fmla="*/ 2147483646 w 39"/>
                <a:gd name="T59" fmla="*/ 2147483646 h 56"/>
                <a:gd name="T60" fmla="*/ 2147483646 w 39"/>
                <a:gd name="T61" fmla="*/ 2147483646 h 56"/>
                <a:gd name="T62" fmla="*/ 2147483646 w 39"/>
                <a:gd name="T63" fmla="*/ 2147483646 h 56"/>
                <a:gd name="T64" fmla="*/ 2147483646 w 39"/>
                <a:gd name="T65" fmla="*/ 2147483646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9"/>
                <a:gd name="T100" fmla="*/ 0 h 56"/>
                <a:gd name="T101" fmla="*/ 39 w 39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9" h="56">
                  <a:moveTo>
                    <a:pt x="33" y="16"/>
                  </a:moveTo>
                  <a:lnTo>
                    <a:pt x="33" y="16"/>
                  </a:lnTo>
                  <a:lnTo>
                    <a:pt x="34" y="12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7" y="6"/>
                  </a:lnTo>
                  <a:lnTo>
                    <a:pt x="29" y="4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0" y="11"/>
                  </a:lnTo>
                  <a:lnTo>
                    <a:pt x="4" y="16"/>
                  </a:lnTo>
                  <a:lnTo>
                    <a:pt x="0" y="24"/>
                  </a:lnTo>
                  <a:lnTo>
                    <a:pt x="7" y="31"/>
                  </a:lnTo>
                  <a:lnTo>
                    <a:pt x="13" y="38"/>
                  </a:lnTo>
                  <a:lnTo>
                    <a:pt x="17" y="46"/>
                  </a:lnTo>
                  <a:lnTo>
                    <a:pt x="21" y="56"/>
                  </a:lnTo>
                  <a:lnTo>
                    <a:pt x="32" y="56"/>
                  </a:lnTo>
                  <a:lnTo>
                    <a:pt x="33" y="54"/>
                  </a:lnTo>
                  <a:lnTo>
                    <a:pt x="39" y="24"/>
                  </a:lnTo>
                  <a:lnTo>
                    <a:pt x="37" y="23"/>
                  </a:lnTo>
                  <a:lnTo>
                    <a:pt x="34" y="2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Freeform 348"/>
            <p:cNvSpPr>
              <a:spLocks noChangeArrowheads="1"/>
            </p:cNvSpPr>
            <p:nvPr/>
          </p:nvSpPr>
          <p:spPr bwMode="auto">
            <a:xfrm>
              <a:off x="205698" y="54128"/>
              <a:ext cx="39696" cy="50523"/>
            </a:xfrm>
            <a:custGeom>
              <a:avLst/>
              <a:gdLst>
                <a:gd name="T0" fmla="*/ 2147483646 w 45"/>
                <a:gd name="T1" fmla="*/ 0 h 56"/>
                <a:gd name="T2" fmla="*/ 2147483646 w 45"/>
                <a:gd name="T3" fmla="*/ 0 h 56"/>
                <a:gd name="T4" fmla="*/ 2147483646 w 45"/>
                <a:gd name="T5" fmla="*/ 0 h 56"/>
                <a:gd name="T6" fmla="*/ 2147483646 w 45"/>
                <a:gd name="T7" fmla="*/ 0 h 56"/>
                <a:gd name="T8" fmla="*/ 2147483646 w 45"/>
                <a:gd name="T9" fmla="*/ 2147483646 h 56"/>
                <a:gd name="T10" fmla="*/ 2147483646 w 45"/>
                <a:gd name="T11" fmla="*/ 2147483646 h 56"/>
                <a:gd name="T12" fmla="*/ 2147483646 w 45"/>
                <a:gd name="T13" fmla="*/ 2147483646 h 56"/>
                <a:gd name="T14" fmla="*/ 2147483646 w 45"/>
                <a:gd name="T15" fmla="*/ 2147483646 h 56"/>
                <a:gd name="T16" fmla="*/ 2147483646 w 45"/>
                <a:gd name="T17" fmla="*/ 2147483646 h 56"/>
                <a:gd name="T18" fmla="*/ 2147483646 w 45"/>
                <a:gd name="T19" fmla="*/ 2147483646 h 56"/>
                <a:gd name="T20" fmla="*/ 2147483646 w 45"/>
                <a:gd name="T21" fmla="*/ 2147483646 h 56"/>
                <a:gd name="T22" fmla="*/ 2147483646 w 45"/>
                <a:gd name="T23" fmla="*/ 2147483646 h 56"/>
                <a:gd name="T24" fmla="*/ 2147483646 w 45"/>
                <a:gd name="T25" fmla="*/ 2147483646 h 56"/>
                <a:gd name="T26" fmla="*/ 2147483646 w 45"/>
                <a:gd name="T27" fmla="*/ 2147483646 h 56"/>
                <a:gd name="T28" fmla="*/ 2147483646 w 45"/>
                <a:gd name="T29" fmla="*/ 2147483646 h 56"/>
                <a:gd name="T30" fmla="*/ 2147483646 w 45"/>
                <a:gd name="T31" fmla="*/ 2147483646 h 56"/>
                <a:gd name="T32" fmla="*/ 2147483646 w 45"/>
                <a:gd name="T33" fmla="*/ 2147483646 h 56"/>
                <a:gd name="T34" fmla="*/ 0 w 45"/>
                <a:gd name="T35" fmla="*/ 2147483646 h 56"/>
                <a:gd name="T36" fmla="*/ 2147483646 w 45"/>
                <a:gd name="T37" fmla="*/ 2147483646 h 56"/>
                <a:gd name="T38" fmla="*/ 2147483646 w 45"/>
                <a:gd name="T39" fmla="*/ 2147483646 h 56"/>
                <a:gd name="T40" fmla="*/ 2147483646 w 45"/>
                <a:gd name="T41" fmla="*/ 2147483646 h 56"/>
                <a:gd name="T42" fmla="*/ 2147483646 w 45"/>
                <a:gd name="T43" fmla="*/ 2147483646 h 56"/>
                <a:gd name="T44" fmla="*/ 2147483646 w 45"/>
                <a:gd name="T45" fmla="*/ 2147483646 h 56"/>
                <a:gd name="T46" fmla="*/ 2147483646 w 45"/>
                <a:gd name="T47" fmla="*/ 2147483646 h 56"/>
                <a:gd name="T48" fmla="*/ 2147483646 w 45"/>
                <a:gd name="T49" fmla="*/ 2147483646 h 56"/>
                <a:gd name="T50" fmla="*/ 2147483646 w 45"/>
                <a:gd name="T51" fmla="*/ 2147483646 h 56"/>
                <a:gd name="T52" fmla="*/ 2147483646 w 45"/>
                <a:gd name="T53" fmla="*/ 2147483646 h 56"/>
                <a:gd name="T54" fmla="*/ 2147483646 w 45"/>
                <a:gd name="T55" fmla="*/ 2147483646 h 56"/>
                <a:gd name="T56" fmla="*/ 2147483646 w 45"/>
                <a:gd name="T57" fmla="*/ 2147483646 h 56"/>
                <a:gd name="T58" fmla="*/ 2147483646 w 45"/>
                <a:gd name="T59" fmla="*/ 2147483646 h 56"/>
                <a:gd name="T60" fmla="*/ 2147483646 w 45"/>
                <a:gd name="T61" fmla="*/ 2147483646 h 56"/>
                <a:gd name="T62" fmla="*/ 2147483646 w 45"/>
                <a:gd name="T63" fmla="*/ 2147483646 h 56"/>
                <a:gd name="T64" fmla="*/ 2147483646 w 45"/>
                <a:gd name="T65" fmla="*/ 2147483646 h 56"/>
                <a:gd name="T66" fmla="*/ 2147483646 w 45"/>
                <a:gd name="T67" fmla="*/ 2147483646 h 56"/>
                <a:gd name="T68" fmla="*/ 2147483646 w 45"/>
                <a:gd name="T69" fmla="*/ 0 h 56"/>
                <a:gd name="T70" fmla="*/ 2147483646 w 45"/>
                <a:gd name="T71" fmla="*/ 0 h 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5"/>
                <a:gd name="T109" fmla="*/ 0 h 56"/>
                <a:gd name="T110" fmla="*/ 45 w 45"/>
                <a:gd name="T111" fmla="*/ 56 h 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5" h="56">
                  <a:moveTo>
                    <a:pt x="16" y="0"/>
                  </a:moveTo>
                  <a:lnTo>
                    <a:pt x="16" y="0"/>
                  </a:lnTo>
                  <a:lnTo>
                    <a:pt x="15" y="0"/>
                  </a:lnTo>
                  <a:lnTo>
                    <a:pt x="9" y="4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4" y="12"/>
                  </a:lnTo>
                  <a:lnTo>
                    <a:pt x="5" y="16"/>
                  </a:lnTo>
                  <a:lnTo>
                    <a:pt x="4" y="20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5" y="54"/>
                  </a:lnTo>
                  <a:lnTo>
                    <a:pt x="7" y="56"/>
                  </a:lnTo>
                  <a:lnTo>
                    <a:pt x="43" y="56"/>
                  </a:lnTo>
                  <a:lnTo>
                    <a:pt x="45" y="56"/>
                  </a:lnTo>
                  <a:lnTo>
                    <a:pt x="45" y="54"/>
                  </a:lnTo>
                  <a:lnTo>
                    <a:pt x="43" y="45"/>
                  </a:lnTo>
                  <a:lnTo>
                    <a:pt x="42" y="36"/>
                  </a:lnTo>
                  <a:lnTo>
                    <a:pt x="41" y="28"/>
                  </a:lnTo>
                  <a:lnTo>
                    <a:pt x="37" y="21"/>
                  </a:lnTo>
                  <a:lnTo>
                    <a:pt x="33" y="15"/>
                  </a:lnTo>
                  <a:lnTo>
                    <a:pt x="28" y="9"/>
                  </a:lnTo>
                  <a:lnTo>
                    <a:pt x="23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Freeform 349"/>
            <p:cNvSpPr>
              <a:spLocks noEditPoints="1" noChangeArrowheads="1"/>
            </p:cNvSpPr>
            <p:nvPr/>
          </p:nvSpPr>
          <p:spPr bwMode="auto">
            <a:xfrm>
              <a:off x="175029" y="0"/>
              <a:ext cx="52327" cy="54131"/>
            </a:xfrm>
            <a:custGeom>
              <a:avLst/>
              <a:gdLst>
                <a:gd name="T0" fmla="*/ 2147483646 w 57"/>
                <a:gd name="T1" fmla="*/ 2147483646 h 59"/>
                <a:gd name="T2" fmla="*/ 2147483646 w 57"/>
                <a:gd name="T3" fmla="*/ 2147483646 h 59"/>
                <a:gd name="T4" fmla="*/ 2147483646 w 57"/>
                <a:gd name="T5" fmla="*/ 2147483646 h 59"/>
                <a:gd name="T6" fmla="*/ 2147483646 w 57"/>
                <a:gd name="T7" fmla="*/ 2147483646 h 59"/>
                <a:gd name="T8" fmla="*/ 2147483646 w 57"/>
                <a:gd name="T9" fmla="*/ 0 h 59"/>
                <a:gd name="T10" fmla="*/ 2147483646 w 57"/>
                <a:gd name="T11" fmla="*/ 2147483646 h 59"/>
                <a:gd name="T12" fmla="*/ 2147483646 w 57"/>
                <a:gd name="T13" fmla="*/ 2147483646 h 59"/>
                <a:gd name="T14" fmla="*/ 2147483646 w 57"/>
                <a:gd name="T15" fmla="*/ 2147483646 h 59"/>
                <a:gd name="T16" fmla="*/ 2147483646 w 57"/>
                <a:gd name="T17" fmla="*/ 2147483646 h 59"/>
                <a:gd name="T18" fmla="*/ 2147483646 w 57"/>
                <a:gd name="T19" fmla="*/ 2147483646 h 59"/>
                <a:gd name="T20" fmla="*/ 0 w 57"/>
                <a:gd name="T21" fmla="*/ 2147483646 h 59"/>
                <a:gd name="T22" fmla="*/ 0 w 57"/>
                <a:gd name="T23" fmla="*/ 2147483646 h 59"/>
                <a:gd name="T24" fmla="*/ 2147483646 w 57"/>
                <a:gd name="T25" fmla="*/ 2147483646 h 59"/>
                <a:gd name="T26" fmla="*/ 2147483646 w 57"/>
                <a:gd name="T27" fmla="*/ 2147483646 h 59"/>
                <a:gd name="T28" fmla="*/ 2147483646 w 57"/>
                <a:gd name="T29" fmla="*/ 2147483646 h 59"/>
                <a:gd name="T30" fmla="*/ 2147483646 w 57"/>
                <a:gd name="T31" fmla="*/ 2147483646 h 59"/>
                <a:gd name="T32" fmla="*/ 2147483646 w 57"/>
                <a:gd name="T33" fmla="*/ 2147483646 h 59"/>
                <a:gd name="T34" fmla="*/ 2147483646 w 57"/>
                <a:gd name="T35" fmla="*/ 2147483646 h 59"/>
                <a:gd name="T36" fmla="*/ 2147483646 w 57"/>
                <a:gd name="T37" fmla="*/ 2147483646 h 59"/>
                <a:gd name="T38" fmla="*/ 2147483646 w 57"/>
                <a:gd name="T39" fmla="*/ 2147483646 h 59"/>
                <a:gd name="T40" fmla="*/ 2147483646 w 57"/>
                <a:gd name="T41" fmla="*/ 2147483646 h 59"/>
                <a:gd name="T42" fmla="*/ 2147483646 w 57"/>
                <a:gd name="T43" fmla="*/ 2147483646 h 59"/>
                <a:gd name="T44" fmla="*/ 2147483646 w 57"/>
                <a:gd name="T45" fmla="*/ 2147483646 h 59"/>
                <a:gd name="T46" fmla="*/ 2147483646 w 57"/>
                <a:gd name="T47" fmla="*/ 2147483646 h 59"/>
                <a:gd name="T48" fmla="*/ 2147483646 w 57"/>
                <a:gd name="T49" fmla="*/ 2147483646 h 59"/>
                <a:gd name="T50" fmla="*/ 2147483646 w 57"/>
                <a:gd name="T51" fmla="*/ 2147483646 h 59"/>
                <a:gd name="T52" fmla="*/ 2147483646 w 57"/>
                <a:gd name="T53" fmla="*/ 2147483646 h 59"/>
                <a:gd name="T54" fmla="*/ 2147483646 w 57"/>
                <a:gd name="T55" fmla="*/ 2147483646 h 59"/>
                <a:gd name="T56" fmla="*/ 2147483646 w 57"/>
                <a:gd name="T57" fmla="*/ 2147483646 h 59"/>
                <a:gd name="T58" fmla="*/ 2147483646 w 57"/>
                <a:gd name="T59" fmla="*/ 2147483646 h 59"/>
                <a:gd name="T60" fmla="*/ 2147483646 w 57"/>
                <a:gd name="T61" fmla="*/ 2147483646 h 59"/>
                <a:gd name="T62" fmla="*/ 2147483646 w 57"/>
                <a:gd name="T63" fmla="*/ 2147483646 h 59"/>
                <a:gd name="T64" fmla="*/ 2147483646 w 57"/>
                <a:gd name="T65" fmla="*/ 2147483646 h 59"/>
                <a:gd name="T66" fmla="*/ 2147483646 w 57"/>
                <a:gd name="T67" fmla="*/ 2147483646 h 59"/>
                <a:gd name="T68" fmla="*/ 2147483646 w 57"/>
                <a:gd name="T69" fmla="*/ 2147483646 h 59"/>
                <a:gd name="T70" fmla="*/ 2147483646 w 57"/>
                <a:gd name="T71" fmla="*/ 2147483646 h 59"/>
                <a:gd name="T72" fmla="*/ 2147483646 w 57"/>
                <a:gd name="T73" fmla="*/ 2147483646 h 59"/>
                <a:gd name="T74" fmla="*/ 2147483646 w 57"/>
                <a:gd name="T75" fmla="*/ 2147483646 h 59"/>
                <a:gd name="T76" fmla="*/ 2147483646 w 57"/>
                <a:gd name="T77" fmla="*/ 2147483646 h 59"/>
                <a:gd name="T78" fmla="*/ 2147483646 w 57"/>
                <a:gd name="T79" fmla="*/ 2147483646 h 59"/>
                <a:gd name="T80" fmla="*/ 2147483646 w 57"/>
                <a:gd name="T81" fmla="*/ 2147483646 h 59"/>
                <a:gd name="T82" fmla="*/ 2147483646 w 57"/>
                <a:gd name="T83" fmla="*/ 2147483646 h 59"/>
                <a:gd name="T84" fmla="*/ 2147483646 w 57"/>
                <a:gd name="T85" fmla="*/ 2147483646 h 59"/>
                <a:gd name="T86" fmla="*/ 2147483646 w 57"/>
                <a:gd name="T87" fmla="*/ 2147483646 h 59"/>
                <a:gd name="T88" fmla="*/ 2147483646 w 57"/>
                <a:gd name="T89" fmla="*/ 2147483646 h 59"/>
                <a:gd name="T90" fmla="*/ 2147483646 w 57"/>
                <a:gd name="T91" fmla="*/ 2147483646 h 59"/>
                <a:gd name="T92" fmla="*/ 2147483646 w 57"/>
                <a:gd name="T93" fmla="*/ 2147483646 h 59"/>
                <a:gd name="T94" fmla="*/ 2147483646 w 57"/>
                <a:gd name="T95" fmla="*/ 2147483646 h 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7"/>
                <a:gd name="T145" fmla="*/ 0 h 59"/>
                <a:gd name="T146" fmla="*/ 57 w 57"/>
                <a:gd name="T147" fmla="*/ 59 h 5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7" h="59">
                  <a:moveTo>
                    <a:pt x="57" y="30"/>
                  </a:moveTo>
                  <a:lnTo>
                    <a:pt x="57" y="30"/>
                  </a:lnTo>
                  <a:lnTo>
                    <a:pt x="57" y="24"/>
                  </a:lnTo>
                  <a:lnTo>
                    <a:pt x="55" y="19"/>
                  </a:lnTo>
                  <a:lnTo>
                    <a:pt x="52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6" y="4"/>
                  </a:lnTo>
                  <a:lnTo>
                    <a:pt x="11" y="7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1" y="2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1"/>
                  </a:lnTo>
                  <a:lnTo>
                    <a:pt x="5" y="46"/>
                  </a:lnTo>
                  <a:lnTo>
                    <a:pt x="8" y="50"/>
                  </a:lnTo>
                  <a:lnTo>
                    <a:pt x="12" y="55"/>
                  </a:lnTo>
                  <a:lnTo>
                    <a:pt x="18" y="57"/>
                  </a:lnTo>
                  <a:lnTo>
                    <a:pt x="23" y="59"/>
                  </a:lnTo>
                  <a:lnTo>
                    <a:pt x="29" y="59"/>
                  </a:lnTo>
                  <a:lnTo>
                    <a:pt x="34" y="59"/>
                  </a:lnTo>
                  <a:lnTo>
                    <a:pt x="40" y="57"/>
                  </a:lnTo>
                  <a:lnTo>
                    <a:pt x="45" y="55"/>
                  </a:lnTo>
                  <a:lnTo>
                    <a:pt x="49" y="50"/>
                  </a:lnTo>
                  <a:lnTo>
                    <a:pt x="52" y="46"/>
                  </a:lnTo>
                  <a:lnTo>
                    <a:pt x="55" y="41"/>
                  </a:lnTo>
                  <a:lnTo>
                    <a:pt x="57" y="35"/>
                  </a:lnTo>
                  <a:lnTo>
                    <a:pt x="57" y="30"/>
                  </a:lnTo>
                  <a:close/>
                  <a:moveTo>
                    <a:pt x="29" y="7"/>
                  </a:moveTo>
                  <a:lnTo>
                    <a:pt x="29" y="7"/>
                  </a:lnTo>
                  <a:lnTo>
                    <a:pt x="35" y="8"/>
                  </a:lnTo>
                  <a:lnTo>
                    <a:pt x="41" y="11"/>
                  </a:lnTo>
                  <a:lnTo>
                    <a:pt x="35" y="12"/>
                  </a:lnTo>
                  <a:lnTo>
                    <a:pt x="27" y="15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2" y="14"/>
                  </a:lnTo>
                  <a:lnTo>
                    <a:pt x="16" y="11"/>
                  </a:lnTo>
                  <a:lnTo>
                    <a:pt x="19" y="8"/>
                  </a:lnTo>
                  <a:lnTo>
                    <a:pt x="25" y="7"/>
                  </a:lnTo>
                  <a:lnTo>
                    <a:pt x="29" y="7"/>
                  </a:lnTo>
                  <a:close/>
                  <a:moveTo>
                    <a:pt x="29" y="53"/>
                  </a:moveTo>
                  <a:lnTo>
                    <a:pt x="29" y="53"/>
                  </a:lnTo>
                  <a:lnTo>
                    <a:pt x="25" y="52"/>
                  </a:lnTo>
                  <a:lnTo>
                    <a:pt x="20" y="50"/>
                  </a:lnTo>
                  <a:lnTo>
                    <a:pt x="16" y="49"/>
                  </a:lnTo>
                  <a:lnTo>
                    <a:pt x="12" y="46"/>
                  </a:lnTo>
                  <a:lnTo>
                    <a:pt x="10" y="42"/>
                  </a:lnTo>
                  <a:lnTo>
                    <a:pt x="8" y="38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10" y="18"/>
                  </a:lnTo>
                  <a:lnTo>
                    <a:pt x="15" y="20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30" y="20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6" y="16"/>
                  </a:lnTo>
                  <a:lnTo>
                    <a:pt x="50" y="23"/>
                  </a:lnTo>
                  <a:lnTo>
                    <a:pt x="50" y="30"/>
                  </a:lnTo>
                  <a:lnTo>
                    <a:pt x="50" y="34"/>
                  </a:lnTo>
                  <a:lnTo>
                    <a:pt x="49" y="38"/>
                  </a:lnTo>
                  <a:lnTo>
                    <a:pt x="48" y="42"/>
                  </a:lnTo>
                  <a:lnTo>
                    <a:pt x="45" y="46"/>
                  </a:lnTo>
                  <a:lnTo>
                    <a:pt x="41" y="49"/>
                  </a:lnTo>
                  <a:lnTo>
                    <a:pt x="37" y="50"/>
                  </a:lnTo>
                  <a:lnTo>
                    <a:pt x="33" y="52"/>
                  </a:lnTo>
                  <a:lnTo>
                    <a:pt x="29" y="5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Freeform 350"/>
            <p:cNvSpPr>
              <a:spLocks noChangeArrowheads="1"/>
            </p:cNvSpPr>
            <p:nvPr/>
          </p:nvSpPr>
          <p:spPr bwMode="auto">
            <a:xfrm>
              <a:off x="0" y="54128"/>
              <a:ext cx="39696" cy="50523"/>
            </a:xfrm>
            <a:custGeom>
              <a:avLst/>
              <a:gdLst>
                <a:gd name="T0" fmla="*/ 2147483646 w 45"/>
                <a:gd name="T1" fmla="*/ 2147483646 h 56"/>
                <a:gd name="T2" fmla="*/ 2147483646 w 45"/>
                <a:gd name="T3" fmla="*/ 2147483646 h 56"/>
                <a:gd name="T4" fmla="*/ 2147483646 w 45"/>
                <a:gd name="T5" fmla="*/ 2147483646 h 56"/>
                <a:gd name="T6" fmla="*/ 2147483646 w 45"/>
                <a:gd name="T7" fmla="*/ 2147483646 h 56"/>
                <a:gd name="T8" fmla="*/ 2147483646 w 45"/>
                <a:gd name="T9" fmla="*/ 2147483646 h 56"/>
                <a:gd name="T10" fmla="*/ 2147483646 w 45"/>
                <a:gd name="T11" fmla="*/ 2147483646 h 56"/>
                <a:gd name="T12" fmla="*/ 2147483646 w 45"/>
                <a:gd name="T13" fmla="*/ 2147483646 h 56"/>
                <a:gd name="T14" fmla="*/ 2147483646 w 45"/>
                <a:gd name="T15" fmla="*/ 2147483646 h 56"/>
                <a:gd name="T16" fmla="*/ 2147483646 w 45"/>
                <a:gd name="T17" fmla="*/ 2147483646 h 56"/>
                <a:gd name="T18" fmla="*/ 2147483646 w 45"/>
                <a:gd name="T19" fmla="*/ 2147483646 h 56"/>
                <a:gd name="T20" fmla="*/ 2147483646 w 45"/>
                <a:gd name="T21" fmla="*/ 0 h 56"/>
                <a:gd name="T22" fmla="*/ 2147483646 w 45"/>
                <a:gd name="T23" fmla="*/ 0 h 56"/>
                <a:gd name="T24" fmla="*/ 2147483646 w 45"/>
                <a:gd name="T25" fmla="*/ 0 h 56"/>
                <a:gd name="T26" fmla="*/ 2147483646 w 45"/>
                <a:gd name="T27" fmla="*/ 0 h 56"/>
                <a:gd name="T28" fmla="*/ 2147483646 w 45"/>
                <a:gd name="T29" fmla="*/ 2147483646 h 56"/>
                <a:gd name="T30" fmla="*/ 2147483646 w 45"/>
                <a:gd name="T31" fmla="*/ 2147483646 h 56"/>
                <a:gd name="T32" fmla="*/ 2147483646 w 45"/>
                <a:gd name="T33" fmla="*/ 2147483646 h 56"/>
                <a:gd name="T34" fmla="*/ 2147483646 w 45"/>
                <a:gd name="T35" fmla="*/ 2147483646 h 56"/>
                <a:gd name="T36" fmla="*/ 2147483646 w 45"/>
                <a:gd name="T37" fmla="*/ 2147483646 h 56"/>
                <a:gd name="T38" fmla="*/ 2147483646 w 45"/>
                <a:gd name="T39" fmla="*/ 2147483646 h 56"/>
                <a:gd name="T40" fmla="*/ 0 w 45"/>
                <a:gd name="T41" fmla="*/ 2147483646 h 56"/>
                <a:gd name="T42" fmla="*/ 0 w 45"/>
                <a:gd name="T43" fmla="*/ 2147483646 h 56"/>
                <a:gd name="T44" fmla="*/ 0 w 45"/>
                <a:gd name="T45" fmla="*/ 2147483646 h 56"/>
                <a:gd name="T46" fmla="*/ 0 w 45"/>
                <a:gd name="T47" fmla="*/ 2147483646 h 56"/>
                <a:gd name="T48" fmla="*/ 0 w 45"/>
                <a:gd name="T49" fmla="*/ 2147483646 h 56"/>
                <a:gd name="T50" fmla="*/ 2147483646 w 45"/>
                <a:gd name="T51" fmla="*/ 2147483646 h 56"/>
                <a:gd name="T52" fmla="*/ 2147483646 w 45"/>
                <a:gd name="T53" fmla="*/ 2147483646 h 56"/>
                <a:gd name="T54" fmla="*/ 2147483646 w 45"/>
                <a:gd name="T55" fmla="*/ 2147483646 h 56"/>
                <a:gd name="T56" fmla="*/ 2147483646 w 45"/>
                <a:gd name="T57" fmla="*/ 2147483646 h 56"/>
                <a:gd name="T58" fmla="*/ 2147483646 w 45"/>
                <a:gd name="T59" fmla="*/ 2147483646 h 56"/>
                <a:gd name="T60" fmla="*/ 2147483646 w 45"/>
                <a:gd name="T61" fmla="*/ 2147483646 h 56"/>
                <a:gd name="T62" fmla="*/ 2147483646 w 45"/>
                <a:gd name="T63" fmla="*/ 2147483646 h 56"/>
                <a:gd name="T64" fmla="*/ 2147483646 w 45"/>
                <a:gd name="T65" fmla="*/ 2147483646 h 56"/>
                <a:gd name="T66" fmla="*/ 2147483646 w 45"/>
                <a:gd name="T67" fmla="*/ 2147483646 h 56"/>
                <a:gd name="T68" fmla="*/ 2147483646 w 45"/>
                <a:gd name="T69" fmla="*/ 2147483646 h 56"/>
                <a:gd name="T70" fmla="*/ 2147483646 w 45"/>
                <a:gd name="T71" fmla="*/ 2147483646 h 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5"/>
                <a:gd name="T109" fmla="*/ 0 h 56"/>
                <a:gd name="T110" fmla="*/ 45 w 45"/>
                <a:gd name="T111" fmla="*/ 56 h 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5" h="56">
                  <a:moveTo>
                    <a:pt x="39" y="16"/>
                  </a:moveTo>
                  <a:lnTo>
                    <a:pt x="39" y="16"/>
                  </a:lnTo>
                  <a:lnTo>
                    <a:pt x="41" y="12"/>
                  </a:lnTo>
                  <a:lnTo>
                    <a:pt x="43" y="9"/>
                  </a:lnTo>
                  <a:lnTo>
                    <a:pt x="43" y="8"/>
                  </a:lnTo>
                  <a:lnTo>
                    <a:pt x="42" y="6"/>
                  </a:lnTo>
                  <a:lnTo>
                    <a:pt x="35" y="4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2" y="4"/>
                  </a:lnTo>
                  <a:lnTo>
                    <a:pt x="16" y="9"/>
                  </a:lnTo>
                  <a:lnTo>
                    <a:pt x="12" y="15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3" y="36"/>
                  </a:lnTo>
                  <a:lnTo>
                    <a:pt x="0" y="45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38" y="56"/>
                  </a:lnTo>
                  <a:lnTo>
                    <a:pt x="39" y="54"/>
                  </a:lnTo>
                  <a:lnTo>
                    <a:pt x="45" y="24"/>
                  </a:lnTo>
                  <a:lnTo>
                    <a:pt x="43" y="23"/>
                  </a:lnTo>
                  <a:lnTo>
                    <a:pt x="41" y="20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0" name="Freeform 351"/>
            <p:cNvSpPr>
              <a:spLocks noChangeArrowheads="1"/>
            </p:cNvSpPr>
            <p:nvPr/>
          </p:nvSpPr>
          <p:spPr bwMode="auto">
            <a:xfrm>
              <a:off x="48730" y="54128"/>
              <a:ext cx="32479" cy="50523"/>
            </a:xfrm>
            <a:custGeom>
              <a:avLst/>
              <a:gdLst>
                <a:gd name="T0" fmla="*/ 2147483646 w 37"/>
                <a:gd name="T1" fmla="*/ 2147483646 h 56"/>
                <a:gd name="T2" fmla="*/ 2147483646 w 37"/>
                <a:gd name="T3" fmla="*/ 2147483646 h 56"/>
                <a:gd name="T4" fmla="*/ 2147483646 w 37"/>
                <a:gd name="T5" fmla="*/ 2147483646 h 56"/>
                <a:gd name="T6" fmla="*/ 2147483646 w 37"/>
                <a:gd name="T7" fmla="*/ 2147483646 h 56"/>
                <a:gd name="T8" fmla="*/ 2147483646 w 37"/>
                <a:gd name="T9" fmla="*/ 2147483646 h 56"/>
                <a:gd name="T10" fmla="*/ 2147483646 w 37"/>
                <a:gd name="T11" fmla="*/ 0 h 56"/>
                <a:gd name="T12" fmla="*/ 2147483646 w 37"/>
                <a:gd name="T13" fmla="*/ 0 h 56"/>
                <a:gd name="T14" fmla="*/ 2147483646 w 37"/>
                <a:gd name="T15" fmla="*/ 0 h 56"/>
                <a:gd name="T16" fmla="*/ 2147483646 w 37"/>
                <a:gd name="T17" fmla="*/ 0 h 56"/>
                <a:gd name="T18" fmla="*/ 2147483646 w 37"/>
                <a:gd name="T19" fmla="*/ 2147483646 h 56"/>
                <a:gd name="T20" fmla="*/ 2147483646 w 37"/>
                <a:gd name="T21" fmla="*/ 2147483646 h 56"/>
                <a:gd name="T22" fmla="*/ 2147483646 w 37"/>
                <a:gd name="T23" fmla="*/ 2147483646 h 56"/>
                <a:gd name="T24" fmla="*/ 2147483646 w 37"/>
                <a:gd name="T25" fmla="*/ 2147483646 h 56"/>
                <a:gd name="T26" fmla="*/ 2147483646 w 37"/>
                <a:gd name="T27" fmla="*/ 2147483646 h 56"/>
                <a:gd name="T28" fmla="*/ 2147483646 w 37"/>
                <a:gd name="T29" fmla="*/ 2147483646 h 56"/>
                <a:gd name="T30" fmla="*/ 2147483646 w 37"/>
                <a:gd name="T31" fmla="*/ 2147483646 h 56"/>
                <a:gd name="T32" fmla="*/ 2147483646 w 37"/>
                <a:gd name="T33" fmla="*/ 2147483646 h 56"/>
                <a:gd name="T34" fmla="*/ 2147483646 w 37"/>
                <a:gd name="T35" fmla="*/ 2147483646 h 56"/>
                <a:gd name="T36" fmla="*/ 2147483646 w 37"/>
                <a:gd name="T37" fmla="*/ 2147483646 h 56"/>
                <a:gd name="T38" fmla="*/ 2147483646 w 37"/>
                <a:gd name="T39" fmla="*/ 2147483646 h 56"/>
                <a:gd name="T40" fmla="*/ 2147483646 w 37"/>
                <a:gd name="T41" fmla="*/ 2147483646 h 56"/>
                <a:gd name="T42" fmla="*/ 2147483646 w 37"/>
                <a:gd name="T43" fmla="*/ 2147483646 h 56"/>
                <a:gd name="T44" fmla="*/ 0 w 37"/>
                <a:gd name="T45" fmla="*/ 2147483646 h 56"/>
                <a:gd name="T46" fmla="*/ 2147483646 w 37"/>
                <a:gd name="T47" fmla="*/ 2147483646 h 56"/>
                <a:gd name="T48" fmla="*/ 2147483646 w 37"/>
                <a:gd name="T49" fmla="*/ 2147483646 h 56"/>
                <a:gd name="T50" fmla="*/ 2147483646 w 37"/>
                <a:gd name="T51" fmla="*/ 2147483646 h 56"/>
                <a:gd name="T52" fmla="*/ 2147483646 w 37"/>
                <a:gd name="T53" fmla="*/ 2147483646 h 56"/>
                <a:gd name="T54" fmla="*/ 2147483646 w 37"/>
                <a:gd name="T55" fmla="*/ 2147483646 h 56"/>
                <a:gd name="T56" fmla="*/ 2147483646 w 37"/>
                <a:gd name="T57" fmla="*/ 2147483646 h 56"/>
                <a:gd name="T58" fmla="*/ 2147483646 w 37"/>
                <a:gd name="T59" fmla="*/ 2147483646 h 56"/>
                <a:gd name="T60" fmla="*/ 2147483646 w 37"/>
                <a:gd name="T61" fmla="*/ 2147483646 h 56"/>
                <a:gd name="T62" fmla="*/ 2147483646 w 37"/>
                <a:gd name="T63" fmla="*/ 2147483646 h 56"/>
                <a:gd name="T64" fmla="*/ 2147483646 w 37"/>
                <a:gd name="T65" fmla="*/ 2147483646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7"/>
                <a:gd name="T100" fmla="*/ 0 h 56"/>
                <a:gd name="T101" fmla="*/ 37 w 37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7" h="56">
                  <a:moveTo>
                    <a:pt x="37" y="20"/>
                  </a:moveTo>
                  <a:lnTo>
                    <a:pt x="37" y="20"/>
                  </a:lnTo>
                  <a:lnTo>
                    <a:pt x="33" y="15"/>
                  </a:lnTo>
                  <a:lnTo>
                    <a:pt x="27" y="9"/>
                  </a:lnTo>
                  <a:lnTo>
                    <a:pt x="22" y="4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5" y="54"/>
                  </a:lnTo>
                  <a:lnTo>
                    <a:pt x="7" y="56"/>
                  </a:lnTo>
                  <a:lnTo>
                    <a:pt x="12" y="56"/>
                  </a:lnTo>
                  <a:lnTo>
                    <a:pt x="16" y="45"/>
                  </a:lnTo>
                  <a:lnTo>
                    <a:pt x="22" y="36"/>
                  </a:lnTo>
                  <a:lnTo>
                    <a:pt x="29" y="28"/>
                  </a:lnTo>
                  <a:lnTo>
                    <a:pt x="37" y="2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1" name="Freeform 352"/>
            <p:cNvSpPr>
              <a:spLocks noEditPoints="1" noChangeArrowheads="1"/>
            </p:cNvSpPr>
            <p:nvPr/>
          </p:nvSpPr>
          <p:spPr bwMode="auto">
            <a:xfrm>
              <a:off x="18056" y="0"/>
              <a:ext cx="52327" cy="54131"/>
            </a:xfrm>
            <a:custGeom>
              <a:avLst/>
              <a:gdLst>
                <a:gd name="T0" fmla="*/ 2147483646 w 58"/>
                <a:gd name="T1" fmla="*/ 2147483646 h 59"/>
                <a:gd name="T2" fmla="*/ 2147483646 w 58"/>
                <a:gd name="T3" fmla="*/ 2147483646 h 59"/>
                <a:gd name="T4" fmla="*/ 2147483646 w 58"/>
                <a:gd name="T5" fmla="*/ 2147483646 h 59"/>
                <a:gd name="T6" fmla="*/ 2147483646 w 58"/>
                <a:gd name="T7" fmla="*/ 2147483646 h 59"/>
                <a:gd name="T8" fmla="*/ 2147483646 w 58"/>
                <a:gd name="T9" fmla="*/ 0 h 59"/>
                <a:gd name="T10" fmla="*/ 2147483646 w 58"/>
                <a:gd name="T11" fmla="*/ 2147483646 h 59"/>
                <a:gd name="T12" fmla="*/ 2147483646 w 58"/>
                <a:gd name="T13" fmla="*/ 2147483646 h 59"/>
                <a:gd name="T14" fmla="*/ 2147483646 w 58"/>
                <a:gd name="T15" fmla="*/ 2147483646 h 59"/>
                <a:gd name="T16" fmla="*/ 2147483646 w 58"/>
                <a:gd name="T17" fmla="*/ 2147483646 h 59"/>
                <a:gd name="T18" fmla="*/ 2147483646 w 58"/>
                <a:gd name="T19" fmla="*/ 2147483646 h 59"/>
                <a:gd name="T20" fmla="*/ 0 w 58"/>
                <a:gd name="T21" fmla="*/ 2147483646 h 59"/>
                <a:gd name="T22" fmla="*/ 0 w 58"/>
                <a:gd name="T23" fmla="*/ 2147483646 h 59"/>
                <a:gd name="T24" fmla="*/ 2147483646 w 58"/>
                <a:gd name="T25" fmla="*/ 2147483646 h 59"/>
                <a:gd name="T26" fmla="*/ 2147483646 w 58"/>
                <a:gd name="T27" fmla="*/ 2147483646 h 59"/>
                <a:gd name="T28" fmla="*/ 2147483646 w 58"/>
                <a:gd name="T29" fmla="*/ 2147483646 h 59"/>
                <a:gd name="T30" fmla="*/ 2147483646 w 58"/>
                <a:gd name="T31" fmla="*/ 2147483646 h 59"/>
                <a:gd name="T32" fmla="*/ 2147483646 w 58"/>
                <a:gd name="T33" fmla="*/ 2147483646 h 59"/>
                <a:gd name="T34" fmla="*/ 2147483646 w 58"/>
                <a:gd name="T35" fmla="*/ 2147483646 h 59"/>
                <a:gd name="T36" fmla="*/ 2147483646 w 58"/>
                <a:gd name="T37" fmla="*/ 2147483646 h 59"/>
                <a:gd name="T38" fmla="*/ 2147483646 w 58"/>
                <a:gd name="T39" fmla="*/ 2147483646 h 59"/>
                <a:gd name="T40" fmla="*/ 2147483646 w 58"/>
                <a:gd name="T41" fmla="*/ 2147483646 h 59"/>
                <a:gd name="T42" fmla="*/ 2147483646 w 58"/>
                <a:gd name="T43" fmla="*/ 2147483646 h 59"/>
                <a:gd name="T44" fmla="*/ 2147483646 w 58"/>
                <a:gd name="T45" fmla="*/ 2147483646 h 59"/>
                <a:gd name="T46" fmla="*/ 2147483646 w 58"/>
                <a:gd name="T47" fmla="*/ 2147483646 h 59"/>
                <a:gd name="T48" fmla="*/ 2147483646 w 58"/>
                <a:gd name="T49" fmla="*/ 2147483646 h 59"/>
                <a:gd name="T50" fmla="*/ 2147483646 w 58"/>
                <a:gd name="T51" fmla="*/ 2147483646 h 59"/>
                <a:gd name="T52" fmla="*/ 2147483646 w 58"/>
                <a:gd name="T53" fmla="*/ 2147483646 h 59"/>
                <a:gd name="T54" fmla="*/ 2147483646 w 58"/>
                <a:gd name="T55" fmla="*/ 2147483646 h 59"/>
                <a:gd name="T56" fmla="*/ 2147483646 w 58"/>
                <a:gd name="T57" fmla="*/ 2147483646 h 59"/>
                <a:gd name="T58" fmla="*/ 2147483646 w 58"/>
                <a:gd name="T59" fmla="*/ 2147483646 h 59"/>
                <a:gd name="T60" fmla="*/ 2147483646 w 58"/>
                <a:gd name="T61" fmla="*/ 2147483646 h 59"/>
                <a:gd name="T62" fmla="*/ 2147483646 w 58"/>
                <a:gd name="T63" fmla="*/ 2147483646 h 59"/>
                <a:gd name="T64" fmla="*/ 2147483646 w 58"/>
                <a:gd name="T65" fmla="*/ 2147483646 h 59"/>
                <a:gd name="T66" fmla="*/ 2147483646 w 58"/>
                <a:gd name="T67" fmla="*/ 2147483646 h 59"/>
                <a:gd name="T68" fmla="*/ 2147483646 w 58"/>
                <a:gd name="T69" fmla="*/ 2147483646 h 59"/>
                <a:gd name="T70" fmla="*/ 2147483646 w 58"/>
                <a:gd name="T71" fmla="*/ 2147483646 h 59"/>
                <a:gd name="T72" fmla="*/ 2147483646 w 58"/>
                <a:gd name="T73" fmla="*/ 2147483646 h 59"/>
                <a:gd name="T74" fmla="*/ 2147483646 w 58"/>
                <a:gd name="T75" fmla="*/ 2147483646 h 59"/>
                <a:gd name="T76" fmla="*/ 2147483646 w 58"/>
                <a:gd name="T77" fmla="*/ 2147483646 h 59"/>
                <a:gd name="T78" fmla="*/ 2147483646 w 58"/>
                <a:gd name="T79" fmla="*/ 2147483646 h 59"/>
                <a:gd name="T80" fmla="*/ 2147483646 w 58"/>
                <a:gd name="T81" fmla="*/ 2147483646 h 59"/>
                <a:gd name="T82" fmla="*/ 2147483646 w 58"/>
                <a:gd name="T83" fmla="*/ 2147483646 h 59"/>
                <a:gd name="T84" fmla="*/ 2147483646 w 58"/>
                <a:gd name="T85" fmla="*/ 2147483646 h 59"/>
                <a:gd name="T86" fmla="*/ 2147483646 w 58"/>
                <a:gd name="T87" fmla="*/ 2147483646 h 59"/>
                <a:gd name="T88" fmla="*/ 2147483646 w 58"/>
                <a:gd name="T89" fmla="*/ 2147483646 h 59"/>
                <a:gd name="T90" fmla="*/ 2147483646 w 58"/>
                <a:gd name="T91" fmla="*/ 2147483646 h 59"/>
                <a:gd name="T92" fmla="*/ 2147483646 w 58"/>
                <a:gd name="T93" fmla="*/ 2147483646 h 59"/>
                <a:gd name="T94" fmla="*/ 2147483646 w 58"/>
                <a:gd name="T95" fmla="*/ 2147483646 h 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8"/>
                <a:gd name="T145" fmla="*/ 0 h 59"/>
                <a:gd name="T146" fmla="*/ 58 w 58"/>
                <a:gd name="T147" fmla="*/ 59 h 5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8" h="59">
                  <a:moveTo>
                    <a:pt x="58" y="30"/>
                  </a:moveTo>
                  <a:lnTo>
                    <a:pt x="58" y="30"/>
                  </a:lnTo>
                  <a:lnTo>
                    <a:pt x="56" y="24"/>
                  </a:lnTo>
                  <a:lnTo>
                    <a:pt x="55" y="19"/>
                  </a:lnTo>
                  <a:lnTo>
                    <a:pt x="52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1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13" y="55"/>
                  </a:lnTo>
                  <a:lnTo>
                    <a:pt x="18" y="57"/>
                  </a:lnTo>
                  <a:lnTo>
                    <a:pt x="23" y="59"/>
                  </a:lnTo>
                  <a:lnTo>
                    <a:pt x="29" y="59"/>
                  </a:lnTo>
                  <a:lnTo>
                    <a:pt x="34" y="59"/>
                  </a:lnTo>
                  <a:lnTo>
                    <a:pt x="40" y="57"/>
                  </a:lnTo>
                  <a:lnTo>
                    <a:pt x="45" y="55"/>
                  </a:lnTo>
                  <a:lnTo>
                    <a:pt x="49" y="50"/>
                  </a:lnTo>
                  <a:lnTo>
                    <a:pt x="52" y="46"/>
                  </a:lnTo>
                  <a:lnTo>
                    <a:pt x="55" y="41"/>
                  </a:lnTo>
                  <a:lnTo>
                    <a:pt x="56" y="35"/>
                  </a:lnTo>
                  <a:lnTo>
                    <a:pt x="58" y="30"/>
                  </a:lnTo>
                  <a:close/>
                  <a:moveTo>
                    <a:pt x="29" y="7"/>
                  </a:moveTo>
                  <a:lnTo>
                    <a:pt x="29" y="7"/>
                  </a:lnTo>
                  <a:lnTo>
                    <a:pt x="36" y="8"/>
                  </a:lnTo>
                  <a:lnTo>
                    <a:pt x="41" y="11"/>
                  </a:lnTo>
                  <a:lnTo>
                    <a:pt x="36" y="12"/>
                  </a:lnTo>
                  <a:lnTo>
                    <a:pt x="28" y="15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3" y="14"/>
                  </a:lnTo>
                  <a:lnTo>
                    <a:pt x="15" y="11"/>
                  </a:lnTo>
                  <a:lnTo>
                    <a:pt x="19" y="8"/>
                  </a:lnTo>
                  <a:lnTo>
                    <a:pt x="23" y="7"/>
                  </a:lnTo>
                  <a:lnTo>
                    <a:pt x="29" y="7"/>
                  </a:lnTo>
                  <a:close/>
                  <a:moveTo>
                    <a:pt x="29" y="53"/>
                  </a:moveTo>
                  <a:lnTo>
                    <a:pt x="29" y="53"/>
                  </a:lnTo>
                  <a:lnTo>
                    <a:pt x="25" y="52"/>
                  </a:lnTo>
                  <a:lnTo>
                    <a:pt x="21" y="50"/>
                  </a:lnTo>
                  <a:lnTo>
                    <a:pt x="17" y="49"/>
                  </a:lnTo>
                  <a:lnTo>
                    <a:pt x="13" y="46"/>
                  </a:lnTo>
                  <a:lnTo>
                    <a:pt x="10" y="42"/>
                  </a:lnTo>
                  <a:lnTo>
                    <a:pt x="8" y="38"/>
                  </a:lnTo>
                  <a:lnTo>
                    <a:pt x="7" y="34"/>
                  </a:lnTo>
                  <a:lnTo>
                    <a:pt x="6" y="30"/>
                  </a:lnTo>
                  <a:lnTo>
                    <a:pt x="7" y="23"/>
                  </a:lnTo>
                  <a:lnTo>
                    <a:pt x="10" y="18"/>
                  </a:lnTo>
                  <a:lnTo>
                    <a:pt x="15" y="20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30" y="20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7" y="16"/>
                  </a:lnTo>
                  <a:lnTo>
                    <a:pt x="49" y="23"/>
                  </a:lnTo>
                  <a:lnTo>
                    <a:pt x="51" y="30"/>
                  </a:lnTo>
                  <a:lnTo>
                    <a:pt x="51" y="34"/>
                  </a:lnTo>
                  <a:lnTo>
                    <a:pt x="49" y="38"/>
                  </a:lnTo>
                  <a:lnTo>
                    <a:pt x="47" y="42"/>
                  </a:lnTo>
                  <a:lnTo>
                    <a:pt x="44" y="46"/>
                  </a:lnTo>
                  <a:lnTo>
                    <a:pt x="41" y="49"/>
                  </a:lnTo>
                  <a:lnTo>
                    <a:pt x="37" y="50"/>
                  </a:lnTo>
                  <a:lnTo>
                    <a:pt x="33" y="52"/>
                  </a:lnTo>
                  <a:lnTo>
                    <a:pt x="29" y="5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Freeform 353"/>
            <p:cNvSpPr>
              <a:spLocks noChangeArrowheads="1"/>
            </p:cNvSpPr>
            <p:nvPr/>
          </p:nvSpPr>
          <p:spPr bwMode="auto">
            <a:xfrm>
              <a:off x="63161" y="75783"/>
              <a:ext cx="52327" cy="64957"/>
            </a:xfrm>
            <a:custGeom>
              <a:avLst/>
              <a:gdLst>
                <a:gd name="T0" fmla="*/ 2147483646 w 57"/>
                <a:gd name="T1" fmla="*/ 2147483646 h 72"/>
                <a:gd name="T2" fmla="*/ 2147483646 w 57"/>
                <a:gd name="T3" fmla="*/ 2147483646 h 72"/>
                <a:gd name="T4" fmla="*/ 2147483646 w 57"/>
                <a:gd name="T5" fmla="*/ 2147483646 h 72"/>
                <a:gd name="T6" fmla="*/ 2147483646 w 57"/>
                <a:gd name="T7" fmla="*/ 2147483646 h 72"/>
                <a:gd name="T8" fmla="*/ 2147483646 w 57"/>
                <a:gd name="T9" fmla="*/ 2147483646 h 72"/>
                <a:gd name="T10" fmla="*/ 2147483646 w 57"/>
                <a:gd name="T11" fmla="*/ 2147483646 h 72"/>
                <a:gd name="T12" fmla="*/ 2147483646 w 57"/>
                <a:gd name="T13" fmla="*/ 2147483646 h 72"/>
                <a:gd name="T14" fmla="*/ 2147483646 w 57"/>
                <a:gd name="T15" fmla="*/ 2147483646 h 72"/>
                <a:gd name="T16" fmla="*/ 2147483646 w 57"/>
                <a:gd name="T17" fmla="*/ 2147483646 h 72"/>
                <a:gd name="T18" fmla="*/ 2147483646 w 57"/>
                <a:gd name="T19" fmla="*/ 2147483646 h 72"/>
                <a:gd name="T20" fmla="*/ 2147483646 w 57"/>
                <a:gd name="T21" fmla="*/ 0 h 72"/>
                <a:gd name="T22" fmla="*/ 2147483646 w 57"/>
                <a:gd name="T23" fmla="*/ 0 h 72"/>
                <a:gd name="T24" fmla="*/ 2147483646 w 57"/>
                <a:gd name="T25" fmla="*/ 0 h 72"/>
                <a:gd name="T26" fmla="*/ 2147483646 w 57"/>
                <a:gd name="T27" fmla="*/ 0 h 72"/>
                <a:gd name="T28" fmla="*/ 2147483646 w 57"/>
                <a:gd name="T29" fmla="*/ 2147483646 h 72"/>
                <a:gd name="T30" fmla="*/ 2147483646 w 57"/>
                <a:gd name="T31" fmla="*/ 2147483646 h 72"/>
                <a:gd name="T32" fmla="*/ 2147483646 w 57"/>
                <a:gd name="T33" fmla="*/ 2147483646 h 72"/>
                <a:gd name="T34" fmla="*/ 2147483646 w 57"/>
                <a:gd name="T35" fmla="*/ 2147483646 h 72"/>
                <a:gd name="T36" fmla="*/ 2147483646 w 57"/>
                <a:gd name="T37" fmla="*/ 2147483646 h 72"/>
                <a:gd name="T38" fmla="*/ 2147483646 w 57"/>
                <a:gd name="T39" fmla="*/ 2147483646 h 72"/>
                <a:gd name="T40" fmla="*/ 0 w 57"/>
                <a:gd name="T41" fmla="*/ 2147483646 h 72"/>
                <a:gd name="T42" fmla="*/ 0 w 57"/>
                <a:gd name="T43" fmla="*/ 2147483646 h 72"/>
                <a:gd name="T44" fmla="*/ 0 w 57"/>
                <a:gd name="T45" fmla="*/ 2147483646 h 72"/>
                <a:gd name="T46" fmla="*/ 0 w 57"/>
                <a:gd name="T47" fmla="*/ 2147483646 h 72"/>
                <a:gd name="T48" fmla="*/ 0 w 57"/>
                <a:gd name="T49" fmla="*/ 2147483646 h 72"/>
                <a:gd name="T50" fmla="*/ 2147483646 w 57"/>
                <a:gd name="T51" fmla="*/ 2147483646 h 72"/>
                <a:gd name="T52" fmla="*/ 2147483646 w 57"/>
                <a:gd name="T53" fmla="*/ 2147483646 h 72"/>
                <a:gd name="T54" fmla="*/ 2147483646 w 57"/>
                <a:gd name="T55" fmla="*/ 2147483646 h 72"/>
                <a:gd name="T56" fmla="*/ 2147483646 w 57"/>
                <a:gd name="T57" fmla="*/ 2147483646 h 72"/>
                <a:gd name="T58" fmla="*/ 2147483646 w 57"/>
                <a:gd name="T59" fmla="*/ 2147483646 h 72"/>
                <a:gd name="T60" fmla="*/ 2147483646 w 57"/>
                <a:gd name="T61" fmla="*/ 2147483646 h 72"/>
                <a:gd name="T62" fmla="*/ 2147483646 w 57"/>
                <a:gd name="T63" fmla="*/ 2147483646 h 72"/>
                <a:gd name="T64" fmla="*/ 2147483646 w 57"/>
                <a:gd name="T65" fmla="*/ 2147483646 h 72"/>
                <a:gd name="T66" fmla="*/ 2147483646 w 57"/>
                <a:gd name="T67" fmla="*/ 2147483646 h 72"/>
                <a:gd name="T68" fmla="*/ 2147483646 w 57"/>
                <a:gd name="T69" fmla="*/ 2147483646 h 72"/>
                <a:gd name="T70" fmla="*/ 2147483646 w 57"/>
                <a:gd name="T71" fmla="*/ 2147483646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7"/>
                <a:gd name="T109" fmla="*/ 0 h 72"/>
                <a:gd name="T110" fmla="*/ 57 w 57"/>
                <a:gd name="T111" fmla="*/ 72 h 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7" h="72">
                  <a:moveTo>
                    <a:pt x="52" y="21"/>
                  </a:moveTo>
                  <a:lnTo>
                    <a:pt x="52" y="21"/>
                  </a:lnTo>
                  <a:lnTo>
                    <a:pt x="52" y="17"/>
                  </a:lnTo>
                  <a:lnTo>
                    <a:pt x="56" y="12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46" y="6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8" y="6"/>
                  </a:lnTo>
                  <a:lnTo>
                    <a:pt x="22" y="11"/>
                  </a:lnTo>
                  <a:lnTo>
                    <a:pt x="15" y="19"/>
                  </a:lnTo>
                  <a:lnTo>
                    <a:pt x="9" y="27"/>
                  </a:lnTo>
                  <a:lnTo>
                    <a:pt x="5" y="37"/>
                  </a:lnTo>
                  <a:lnTo>
                    <a:pt x="3" y="48"/>
                  </a:lnTo>
                  <a:lnTo>
                    <a:pt x="0" y="59"/>
                  </a:lnTo>
                  <a:lnTo>
                    <a:pt x="0" y="70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49" y="72"/>
                  </a:lnTo>
                  <a:lnTo>
                    <a:pt x="50" y="71"/>
                  </a:lnTo>
                  <a:lnTo>
                    <a:pt x="57" y="32"/>
                  </a:lnTo>
                  <a:lnTo>
                    <a:pt x="56" y="30"/>
                  </a:lnTo>
                  <a:lnTo>
                    <a:pt x="53" y="26"/>
                  </a:lnTo>
                  <a:lnTo>
                    <a:pt x="52" y="21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3" name="Freeform 354"/>
            <p:cNvSpPr>
              <a:spLocks noChangeArrowheads="1"/>
            </p:cNvSpPr>
            <p:nvPr/>
          </p:nvSpPr>
          <p:spPr bwMode="auto">
            <a:xfrm>
              <a:off x="126306" y="75783"/>
              <a:ext cx="50522" cy="64957"/>
            </a:xfrm>
            <a:custGeom>
              <a:avLst/>
              <a:gdLst>
                <a:gd name="T0" fmla="*/ 2147483646 w 57"/>
                <a:gd name="T1" fmla="*/ 0 h 72"/>
                <a:gd name="T2" fmla="*/ 2147483646 w 57"/>
                <a:gd name="T3" fmla="*/ 0 h 72"/>
                <a:gd name="T4" fmla="*/ 2147483646 w 57"/>
                <a:gd name="T5" fmla="*/ 0 h 72"/>
                <a:gd name="T6" fmla="*/ 2147483646 w 57"/>
                <a:gd name="T7" fmla="*/ 0 h 72"/>
                <a:gd name="T8" fmla="*/ 2147483646 w 57"/>
                <a:gd name="T9" fmla="*/ 2147483646 h 72"/>
                <a:gd name="T10" fmla="*/ 2147483646 w 57"/>
                <a:gd name="T11" fmla="*/ 2147483646 h 72"/>
                <a:gd name="T12" fmla="*/ 2147483646 w 57"/>
                <a:gd name="T13" fmla="*/ 2147483646 h 72"/>
                <a:gd name="T14" fmla="*/ 2147483646 w 57"/>
                <a:gd name="T15" fmla="*/ 2147483646 h 72"/>
                <a:gd name="T16" fmla="*/ 2147483646 w 57"/>
                <a:gd name="T17" fmla="*/ 2147483646 h 72"/>
                <a:gd name="T18" fmla="*/ 2147483646 w 57"/>
                <a:gd name="T19" fmla="*/ 2147483646 h 72"/>
                <a:gd name="T20" fmla="*/ 2147483646 w 57"/>
                <a:gd name="T21" fmla="*/ 2147483646 h 72"/>
                <a:gd name="T22" fmla="*/ 2147483646 w 57"/>
                <a:gd name="T23" fmla="*/ 2147483646 h 72"/>
                <a:gd name="T24" fmla="*/ 2147483646 w 57"/>
                <a:gd name="T25" fmla="*/ 2147483646 h 72"/>
                <a:gd name="T26" fmla="*/ 2147483646 w 57"/>
                <a:gd name="T27" fmla="*/ 2147483646 h 72"/>
                <a:gd name="T28" fmla="*/ 2147483646 w 57"/>
                <a:gd name="T29" fmla="*/ 2147483646 h 72"/>
                <a:gd name="T30" fmla="*/ 2147483646 w 57"/>
                <a:gd name="T31" fmla="*/ 2147483646 h 72"/>
                <a:gd name="T32" fmla="*/ 2147483646 w 57"/>
                <a:gd name="T33" fmla="*/ 2147483646 h 72"/>
                <a:gd name="T34" fmla="*/ 0 w 57"/>
                <a:gd name="T35" fmla="*/ 2147483646 h 72"/>
                <a:gd name="T36" fmla="*/ 2147483646 w 57"/>
                <a:gd name="T37" fmla="*/ 2147483646 h 72"/>
                <a:gd name="T38" fmla="*/ 2147483646 w 57"/>
                <a:gd name="T39" fmla="*/ 2147483646 h 72"/>
                <a:gd name="T40" fmla="*/ 2147483646 w 57"/>
                <a:gd name="T41" fmla="*/ 2147483646 h 72"/>
                <a:gd name="T42" fmla="*/ 2147483646 w 57"/>
                <a:gd name="T43" fmla="*/ 2147483646 h 72"/>
                <a:gd name="T44" fmla="*/ 2147483646 w 57"/>
                <a:gd name="T45" fmla="*/ 2147483646 h 72"/>
                <a:gd name="T46" fmla="*/ 2147483646 w 57"/>
                <a:gd name="T47" fmla="*/ 2147483646 h 72"/>
                <a:gd name="T48" fmla="*/ 2147483646 w 57"/>
                <a:gd name="T49" fmla="*/ 2147483646 h 72"/>
                <a:gd name="T50" fmla="*/ 2147483646 w 57"/>
                <a:gd name="T51" fmla="*/ 2147483646 h 72"/>
                <a:gd name="T52" fmla="*/ 2147483646 w 57"/>
                <a:gd name="T53" fmla="*/ 2147483646 h 72"/>
                <a:gd name="T54" fmla="*/ 2147483646 w 57"/>
                <a:gd name="T55" fmla="*/ 2147483646 h 72"/>
                <a:gd name="T56" fmla="*/ 2147483646 w 57"/>
                <a:gd name="T57" fmla="*/ 2147483646 h 72"/>
                <a:gd name="T58" fmla="*/ 2147483646 w 57"/>
                <a:gd name="T59" fmla="*/ 2147483646 h 72"/>
                <a:gd name="T60" fmla="*/ 2147483646 w 57"/>
                <a:gd name="T61" fmla="*/ 2147483646 h 72"/>
                <a:gd name="T62" fmla="*/ 2147483646 w 57"/>
                <a:gd name="T63" fmla="*/ 2147483646 h 72"/>
                <a:gd name="T64" fmla="*/ 2147483646 w 57"/>
                <a:gd name="T65" fmla="*/ 2147483646 h 72"/>
                <a:gd name="T66" fmla="*/ 2147483646 w 57"/>
                <a:gd name="T67" fmla="*/ 2147483646 h 72"/>
                <a:gd name="T68" fmla="*/ 2147483646 w 57"/>
                <a:gd name="T69" fmla="*/ 0 h 72"/>
                <a:gd name="T70" fmla="*/ 2147483646 w 57"/>
                <a:gd name="T71" fmla="*/ 0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7"/>
                <a:gd name="T109" fmla="*/ 0 h 72"/>
                <a:gd name="T110" fmla="*/ 57 w 57"/>
                <a:gd name="T111" fmla="*/ 72 h 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7" h="72">
                  <a:moveTo>
                    <a:pt x="21" y="0"/>
                  </a:moveTo>
                  <a:lnTo>
                    <a:pt x="21" y="0"/>
                  </a:lnTo>
                  <a:lnTo>
                    <a:pt x="19" y="0"/>
                  </a:lnTo>
                  <a:lnTo>
                    <a:pt x="11" y="6"/>
                  </a:lnTo>
                  <a:lnTo>
                    <a:pt x="3" y="10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4" y="17"/>
                  </a:lnTo>
                  <a:lnTo>
                    <a:pt x="5" y="21"/>
                  </a:lnTo>
                  <a:lnTo>
                    <a:pt x="4" y="26"/>
                  </a:lnTo>
                  <a:lnTo>
                    <a:pt x="1" y="30"/>
                  </a:lnTo>
                  <a:lnTo>
                    <a:pt x="0" y="32"/>
                  </a:lnTo>
                  <a:lnTo>
                    <a:pt x="7" y="71"/>
                  </a:lnTo>
                  <a:lnTo>
                    <a:pt x="8" y="72"/>
                  </a:lnTo>
                  <a:lnTo>
                    <a:pt x="56" y="72"/>
                  </a:lnTo>
                  <a:lnTo>
                    <a:pt x="57" y="71"/>
                  </a:lnTo>
                  <a:lnTo>
                    <a:pt x="57" y="70"/>
                  </a:lnTo>
                  <a:lnTo>
                    <a:pt x="56" y="59"/>
                  </a:lnTo>
                  <a:lnTo>
                    <a:pt x="55" y="48"/>
                  </a:lnTo>
                  <a:lnTo>
                    <a:pt x="52" y="37"/>
                  </a:lnTo>
                  <a:lnTo>
                    <a:pt x="48" y="27"/>
                  </a:lnTo>
                  <a:lnTo>
                    <a:pt x="42" y="19"/>
                  </a:lnTo>
                  <a:lnTo>
                    <a:pt x="36" y="11"/>
                  </a:lnTo>
                  <a:lnTo>
                    <a:pt x="29" y="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35" name="Group 41"/>
          <p:cNvGrpSpPr>
            <a:grpSpLocks/>
          </p:cNvGrpSpPr>
          <p:nvPr/>
        </p:nvGrpSpPr>
        <p:grpSpPr bwMode="auto">
          <a:xfrm>
            <a:off x="4171950" y="1441450"/>
            <a:ext cx="2108200" cy="952500"/>
            <a:chOff x="0" y="0"/>
            <a:chExt cx="2107697" cy="951852"/>
          </a:xfrm>
        </p:grpSpPr>
        <p:sp>
          <p:nvSpPr>
            <p:cNvPr id="22552" name="TextBox 45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2553" name="TextBox 46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54" name="直接连接符 47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6" name="椭圆 48"/>
          <p:cNvSpPr>
            <a:spLocks noChangeArrowheads="1"/>
          </p:cNvSpPr>
          <p:nvPr/>
        </p:nvSpPr>
        <p:spPr bwMode="auto">
          <a:xfrm>
            <a:off x="3729038" y="1533525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2537" name="Group 46"/>
          <p:cNvGrpSpPr>
            <a:grpSpLocks/>
          </p:cNvGrpSpPr>
          <p:nvPr/>
        </p:nvGrpSpPr>
        <p:grpSpPr bwMode="auto">
          <a:xfrm>
            <a:off x="4171950" y="3192463"/>
            <a:ext cx="2108200" cy="952500"/>
            <a:chOff x="0" y="0"/>
            <a:chExt cx="2107697" cy="951852"/>
          </a:xfrm>
        </p:grpSpPr>
        <p:sp>
          <p:nvSpPr>
            <p:cNvPr id="22549" name="TextBox 5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2550" name="TextBox 51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51" name="直接连接符 5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8" name="椭圆 53"/>
          <p:cNvSpPr>
            <a:spLocks noChangeArrowheads="1"/>
          </p:cNvSpPr>
          <p:nvPr/>
        </p:nvSpPr>
        <p:spPr bwMode="auto">
          <a:xfrm>
            <a:off x="3729038" y="3289300"/>
            <a:ext cx="288925" cy="287338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2539" name="Group 51"/>
          <p:cNvGrpSpPr>
            <a:grpSpLocks/>
          </p:cNvGrpSpPr>
          <p:nvPr/>
        </p:nvGrpSpPr>
        <p:grpSpPr bwMode="auto">
          <a:xfrm>
            <a:off x="6835775" y="1423988"/>
            <a:ext cx="2106613" cy="952500"/>
            <a:chOff x="0" y="0"/>
            <a:chExt cx="2107697" cy="951852"/>
          </a:xfrm>
        </p:grpSpPr>
        <p:sp>
          <p:nvSpPr>
            <p:cNvPr id="22546" name="TextBox 8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2547" name="TextBox 81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48" name="直接连接符 8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0" name="椭圆 83"/>
          <p:cNvSpPr>
            <a:spLocks noChangeArrowheads="1"/>
          </p:cNvSpPr>
          <p:nvPr/>
        </p:nvSpPr>
        <p:spPr bwMode="auto">
          <a:xfrm>
            <a:off x="6459538" y="1533525"/>
            <a:ext cx="287337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2541" name="Group 56"/>
          <p:cNvGrpSpPr>
            <a:grpSpLocks/>
          </p:cNvGrpSpPr>
          <p:nvPr/>
        </p:nvGrpSpPr>
        <p:grpSpPr bwMode="auto">
          <a:xfrm>
            <a:off x="6835775" y="3192463"/>
            <a:ext cx="2106613" cy="952500"/>
            <a:chOff x="0" y="0"/>
            <a:chExt cx="2107697" cy="951852"/>
          </a:xfrm>
        </p:grpSpPr>
        <p:sp>
          <p:nvSpPr>
            <p:cNvPr id="22543" name="TextBox 85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2544" name="TextBox 86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45" name="直接连接符 87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2" name="椭圆 88"/>
          <p:cNvSpPr>
            <a:spLocks noChangeArrowheads="1"/>
          </p:cNvSpPr>
          <p:nvPr/>
        </p:nvSpPr>
        <p:spPr bwMode="auto">
          <a:xfrm>
            <a:off x="6459538" y="3302000"/>
            <a:ext cx="287337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1476375" y="1814513"/>
            <a:ext cx="6624638" cy="1150937"/>
            <a:chOff x="0" y="0"/>
            <a:chExt cx="6624736" cy="1152128"/>
          </a:xfrm>
        </p:grpSpPr>
        <p:sp>
          <p:nvSpPr>
            <p:cNvPr id="24603" name="Oval 3"/>
            <p:cNvSpPr>
              <a:spLocks noChangeArrowheads="1"/>
            </p:cNvSpPr>
            <p:nvPr/>
          </p:nvSpPr>
          <p:spPr bwMode="auto">
            <a:xfrm>
              <a:off x="5618733" y="74680"/>
              <a:ext cx="1002767" cy="100276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4604" name="Rectangle 4"/>
            <p:cNvSpPr>
              <a:spLocks noChangeArrowheads="1"/>
            </p:cNvSpPr>
            <p:nvPr/>
          </p:nvSpPr>
          <p:spPr bwMode="auto">
            <a:xfrm>
              <a:off x="5765585" y="221532"/>
              <a:ext cx="709063" cy="709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5186" tIns="53340" rIns="55186" bIns="5334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05" name="Oval 5"/>
            <p:cNvSpPr>
              <a:spLocks noChangeArrowheads="1"/>
            </p:cNvSpPr>
            <p:nvPr/>
          </p:nvSpPr>
          <p:spPr bwMode="auto">
            <a:xfrm>
              <a:off x="4816519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4606" name="Rectangle 6"/>
            <p:cNvSpPr>
              <a:spLocks noChangeArrowheads="1"/>
            </p:cNvSpPr>
            <p:nvPr/>
          </p:nvSpPr>
          <p:spPr bwMode="auto">
            <a:xfrm>
              <a:off x="4963371" y="221532"/>
              <a:ext cx="709063" cy="709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5186" tIns="53340" rIns="55186" bIns="5334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07" name="Oval 7"/>
            <p:cNvSpPr>
              <a:spLocks noChangeArrowheads="1"/>
            </p:cNvSpPr>
            <p:nvPr/>
          </p:nvSpPr>
          <p:spPr bwMode="auto">
            <a:xfrm>
              <a:off x="4014305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4608" name="Rectangle 8"/>
            <p:cNvSpPr>
              <a:spLocks noChangeArrowheads="1"/>
            </p:cNvSpPr>
            <p:nvPr/>
          </p:nvSpPr>
          <p:spPr bwMode="auto">
            <a:xfrm>
              <a:off x="4161157" y="221532"/>
              <a:ext cx="709063" cy="709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5186" tIns="53340" rIns="55186" bIns="5334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09" name="Oval 9"/>
            <p:cNvSpPr>
              <a:spLocks noChangeArrowheads="1"/>
            </p:cNvSpPr>
            <p:nvPr/>
          </p:nvSpPr>
          <p:spPr bwMode="auto">
            <a:xfrm>
              <a:off x="3212091" y="74680"/>
              <a:ext cx="1002767" cy="100276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4610" name="Rectangle 10"/>
            <p:cNvSpPr>
              <a:spLocks noChangeArrowheads="1"/>
            </p:cNvSpPr>
            <p:nvPr/>
          </p:nvSpPr>
          <p:spPr bwMode="auto">
            <a:xfrm>
              <a:off x="3358943" y="221532"/>
              <a:ext cx="709063" cy="709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5186" tIns="53340" rIns="55186" bIns="5334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1" name="Oval 11"/>
            <p:cNvSpPr>
              <a:spLocks noChangeArrowheads="1"/>
            </p:cNvSpPr>
            <p:nvPr/>
          </p:nvSpPr>
          <p:spPr bwMode="auto">
            <a:xfrm>
              <a:off x="2409877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4612" name="Rectangle 12"/>
            <p:cNvSpPr>
              <a:spLocks noChangeArrowheads="1"/>
            </p:cNvSpPr>
            <p:nvPr/>
          </p:nvSpPr>
          <p:spPr bwMode="auto">
            <a:xfrm>
              <a:off x="2556729" y="221532"/>
              <a:ext cx="709063" cy="709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5186" tIns="53340" rIns="55186" bIns="5334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3" name="Oval 13"/>
            <p:cNvSpPr>
              <a:spLocks noChangeArrowheads="1"/>
            </p:cNvSpPr>
            <p:nvPr/>
          </p:nvSpPr>
          <p:spPr bwMode="auto">
            <a:xfrm>
              <a:off x="1607662" y="74680"/>
              <a:ext cx="1002767" cy="100276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4614" name="Rectangle 14"/>
            <p:cNvSpPr>
              <a:spLocks noChangeArrowheads="1"/>
            </p:cNvSpPr>
            <p:nvPr/>
          </p:nvSpPr>
          <p:spPr bwMode="auto">
            <a:xfrm>
              <a:off x="1754514" y="221532"/>
              <a:ext cx="709063" cy="709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5186" tIns="53340" rIns="55186" bIns="5334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5" name="Oval 15"/>
            <p:cNvSpPr>
              <a:spLocks noChangeArrowheads="1"/>
            </p:cNvSpPr>
            <p:nvPr/>
          </p:nvSpPr>
          <p:spPr bwMode="auto">
            <a:xfrm>
              <a:off x="805448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4616" name="Rectangle 16"/>
            <p:cNvSpPr>
              <a:spLocks noChangeArrowheads="1"/>
            </p:cNvSpPr>
            <p:nvPr/>
          </p:nvSpPr>
          <p:spPr bwMode="auto">
            <a:xfrm>
              <a:off x="952300" y="221532"/>
              <a:ext cx="709063" cy="709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5186" tIns="53340" rIns="55186" bIns="5334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7" name="Oval 17"/>
            <p:cNvSpPr>
              <a:spLocks noChangeArrowheads="1"/>
            </p:cNvSpPr>
            <p:nvPr/>
          </p:nvSpPr>
          <p:spPr bwMode="auto">
            <a:xfrm>
              <a:off x="3234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24618" name="Rectangle 18"/>
            <p:cNvSpPr>
              <a:spLocks noChangeArrowheads="1"/>
            </p:cNvSpPr>
            <p:nvPr/>
          </p:nvSpPr>
          <p:spPr bwMode="auto">
            <a:xfrm>
              <a:off x="150086" y="221532"/>
              <a:ext cx="709063" cy="709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5186" tIns="53340" rIns="55186" bIns="5334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79" name="直接连接符 5"/>
          <p:cNvSpPr>
            <a:spLocks noChangeShapeType="1"/>
          </p:cNvSpPr>
          <p:nvPr/>
        </p:nvSpPr>
        <p:spPr bwMode="auto">
          <a:xfrm flipV="1">
            <a:off x="1939925" y="773113"/>
            <a:ext cx="0" cy="1041400"/>
          </a:xfrm>
          <a:prstGeom prst="line">
            <a:avLst/>
          </a:prstGeom>
          <a:noFill/>
          <a:ln w="12700">
            <a:solidFill>
              <a:schemeClr val="bg1"/>
            </a:solidFill>
            <a:prstDash val="lg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4580" name="Group 20"/>
          <p:cNvGrpSpPr>
            <a:grpSpLocks/>
          </p:cNvGrpSpPr>
          <p:nvPr/>
        </p:nvGrpSpPr>
        <p:grpSpPr bwMode="auto">
          <a:xfrm>
            <a:off x="2155825" y="374650"/>
            <a:ext cx="2068513" cy="952500"/>
            <a:chOff x="0" y="0"/>
            <a:chExt cx="2068031" cy="951852"/>
          </a:xfrm>
        </p:grpSpPr>
        <p:sp>
          <p:nvSpPr>
            <p:cNvPr id="24600" name="TextBox 8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4601" name="TextBox 9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4602" name="直接连接符 10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1" name="椭圆 11"/>
          <p:cNvSpPr>
            <a:spLocks noChangeArrowheads="1"/>
          </p:cNvSpPr>
          <p:nvPr/>
        </p:nvSpPr>
        <p:spPr bwMode="auto">
          <a:xfrm>
            <a:off x="1795463" y="381000"/>
            <a:ext cx="288925" cy="287338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2" name="直接连接符 12"/>
          <p:cNvSpPr>
            <a:spLocks noChangeShapeType="1"/>
          </p:cNvSpPr>
          <p:nvPr/>
        </p:nvSpPr>
        <p:spPr bwMode="auto">
          <a:xfrm flipV="1">
            <a:off x="3541713" y="2930525"/>
            <a:ext cx="0" cy="1039813"/>
          </a:xfrm>
          <a:prstGeom prst="line">
            <a:avLst/>
          </a:prstGeom>
          <a:noFill/>
          <a:ln w="12700">
            <a:solidFill>
              <a:schemeClr val="bg1"/>
            </a:solidFill>
            <a:prstDash val="lg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4583" name="Group 26"/>
          <p:cNvGrpSpPr>
            <a:grpSpLocks/>
          </p:cNvGrpSpPr>
          <p:nvPr/>
        </p:nvGrpSpPr>
        <p:grpSpPr bwMode="auto">
          <a:xfrm>
            <a:off x="1228725" y="3070225"/>
            <a:ext cx="2068513" cy="952500"/>
            <a:chOff x="0" y="0"/>
            <a:chExt cx="2068031" cy="951852"/>
          </a:xfrm>
        </p:grpSpPr>
        <p:sp>
          <p:nvSpPr>
            <p:cNvPr id="24597" name="TextBox 14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4598" name="TextBox 15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4599" name="直接连接符 16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4" name="椭圆 17"/>
          <p:cNvSpPr>
            <a:spLocks noChangeArrowheads="1"/>
          </p:cNvSpPr>
          <p:nvPr/>
        </p:nvSpPr>
        <p:spPr bwMode="auto">
          <a:xfrm>
            <a:off x="3397250" y="3970338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5" name="直接连接符 18"/>
          <p:cNvSpPr>
            <a:spLocks noChangeShapeType="1"/>
          </p:cNvSpPr>
          <p:nvPr/>
        </p:nvSpPr>
        <p:spPr bwMode="auto">
          <a:xfrm flipV="1">
            <a:off x="5219700" y="779463"/>
            <a:ext cx="0" cy="1041400"/>
          </a:xfrm>
          <a:prstGeom prst="line">
            <a:avLst/>
          </a:prstGeom>
          <a:noFill/>
          <a:ln w="12700">
            <a:solidFill>
              <a:schemeClr val="bg1"/>
            </a:solidFill>
            <a:prstDash val="lg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4586" name="Group 32"/>
          <p:cNvGrpSpPr>
            <a:grpSpLocks/>
          </p:cNvGrpSpPr>
          <p:nvPr/>
        </p:nvGrpSpPr>
        <p:grpSpPr bwMode="auto">
          <a:xfrm>
            <a:off x="5435600" y="381000"/>
            <a:ext cx="2068513" cy="952500"/>
            <a:chOff x="0" y="0"/>
            <a:chExt cx="2068031" cy="951852"/>
          </a:xfrm>
        </p:grpSpPr>
        <p:sp>
          <p:nvSpPr>
            <p:cNvPr id="24594" name="TextBox 2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4595" name="TextBox 21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4596" name="直接连接符 2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7" name="椭圆 23"/>
          <p:cNvSpPr>
            <a:spLocks noChangeArrowheads="1"/>
          </p:cNvSpPr>
          <p:nvPr/>
        </p:nvSpPr>
        <p:spPr bwMode="auto">
          <a:xfrm>
            <a:off x="5075238" y="387350"/>
            <a:ext cx="288925" cy="287338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8" name="直接连接符 24"/>
          <p:cNvSpPr>
            <a:spLocks noChangeShapeType="1"/>
          </p:cNvSpPr>
          <p:nvPr/>
        </p:nvSpPr>
        <p:spPr bwMode="auto">
          <a:xfrm flipV="1">
            <a:off x="7618413" y="2990850"/>
            <a:ext cx="0" cy="1039813"/>
          </a:xfrm>
          <a:prstGeom prst="line">
            <a:avLst/>
          </a:prstGeom>
          <a:noFill/>
          <a:ln w="12700">
            <a:solidFill>
              <a:schemeClr val="bg1"/>
            </a:solidFill>
            <a:prstDash val="lg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4589" name="Group 38"/>
          <p:cNvGrpSpPr>
            <a:grpSpLocks/>
          </p:cNvGrpSpPr>
          <p:nvPr/>
        </p:nvGrpSpPr>
        <p:grpSpPr bwMode="auto">
          <a:xfrm>
            <a:off x="5335588" y="3154363"/>
            <a:ext cx="2068512" cy="952500"/>
            <a:chOff x="0" y="0"/>
            <a:chExt cx="2068031" cy="951852"/>
          </a:xfrm>
        </p:grpSpPr>
        <p:sp>
          <p:nvSpPr>
            <p:cNvPr id="24591" name="TextBox 26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4592" name="TextBox 27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4593" name="直接连接符 28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0" name="椭圆 29"/>
          <p:cNvSpPr>
            <a:spLocks noChangeArrowheads="1"/>
          </p:cNvSpPr>
          <p:nvPr/>
        </p:nvSpPr>
        <p:spPr bwMode="auto">
          <a:xfrm>
            <a:off x="7473950" y="4030663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10"/>
          <p:cNvGrpSpPr>
            <a:grpSpLocks/>
          </p:cNvGrpSpPr>
          <p:nvPr/>
        </p:nvGrpSpPr>
        <p:grpSpPr bwMode="auto">
          <a:xfrm>
            <a:off x="2252663" y="1042988"/>
            <a:ext cx="4446587" cy="3322637"/>
            <a:chOff x="0" y="0"/>
            <a:chExt cx="7058439" cy="5273281"/>
          </a:xfrm>
        </p:grpSpPr>
        <p:sp>
          <p:nvSpPr>
            <p:cNvPr id="26636" name="Freeform 4"/>
            <p:cNvSpPr>
              <a:spLocks/>
            </p:cNvSpPr>
            <p:nvPr/>
          </p:nvSpPr>
          <p:spPr bwMode="auto">
            <a:xfrm>
              <a:off x="1224511" y="0"/>
              <a:ext cx="2703786" cy="2667103"/>
            </a:xfrm>
            <a:custGeom>
              <a:avLst/>
              <a:gdLst>
                <a:gd name="T0" fmla="*/ 2147483646 w 1269"/>
                <a:gd name="T1" fmla="*/ 2147483646 h 1250"/>
                <a:gd name="T2" fmla="*/ 2147483646 w 1269"/>
                <a:gd name="T3" fmla="*/ 2147483646 h 1250"/>
                <a:gd name="T4" fmla="*/ 2147483646 w 1269"/>
                <a:gd name="T5" fmla="*/ 2147483646 h 1250"/>
                <a:gd name="T6" fmla="*/ 2147483646 w 1269"/>
                <a:gd name="T7" fmla="*/ 2147483646 h 1250"/>
                <a:gd name="T8" fmla="*/ 2147483646 w 1269"/>
                <a:gd name="T9" fmla="*/ 2147483646 h 1250"/>
                <a:gd name="T10" fmla="*/ 2147483646 w 1269"/>
                <a:gd name="T11" fmla="*/ 2147483646 h 1250"/>
                <a:gd name="T12" fmla="*/ 2147483646 w 1269"/>
                <a:gd name="T13" fmla="*/ 2147483646 h 1250"/>
                <a:gd name="T14" fmla="*/ 2147483646 w 1269"/>
                <a:gd name="T15" fmla="*/ 0 h 1250"/>
                <a:gd name="T16" fmla="*/ 2147483646 w 1269"/>
                <a:gd name="T17" fmla="*/ 2147483646 h 1250"/>
                <a:gd name="T18" fmla="*/ 2147483646 w 1269"/>
                <a:gd name="T19" fmla="*/ 2147483646 h 1250"/>
                <a:gd name="T20" fmla="*/ 2147483646 w 1269"/>
                <a:gd name="T21" fmla="*/ 2147483646 h 1250"/>
                <a:gd name="T22" fmla="*/ 2147483646 w 1269"/>
                <a:gd name="T23" fmla="*/ 2147483646 h 1250"/>
                <a:gd name="T24" fmla="*/ 2147483646 w 1269"/>
                <a:gd name="T25" fmla="*/ 2147483646 h 1250"/>
                <a:gd name="T26" fmla="*/ 2147483646 w 1269"/>
                <a:gd name="T27" fmla="*/ 2147483646 h 1250"/>
                <a:gd name="T28" fmla="*/ 2147483646 w 1269"/>
                <a:gd name="T29" fmla="*/ 2147483646 h 1250"/>
                <a:gd name="T30" fmla="*/ 2147483646 w 1269"/>
                <a:gd name="T31" fmla="*/ 2147483646 h 1250"/>
                <a:gd name="T32" fmla="*/ 2147483646 w 1269"/>
                <a:gd name="T33" fmla="*/ 2147483646 h 1250"/>
                <a:gd name="T34" fmla="*/ 2147483646 w 1269"/>
                <a:gd name="T35" fmla="*/ 2147483646 h 1250"/>
                <a:gd name="T36" fmla="*/ 2147483646 w 1269"/>
                <a:gd name="T37" fmla="*/ 2147483646 h 1250"/>
                <a:gd name="T38" fmla="*/ 2147483646 w 1269"/>
                <a:gd name="T39" fmla="*/ 2147483646 h 1250"/>
                <a:gd name="T40" fmla="*/ 2147483646 w 1269"/>
                <a:gd name="T41" fmla="*/ 2147483646 h 1250"/>
                <a:gd name="T42" fmla="*/ 2147483646 w 1269"/>
                <a:gd name="T43" fmla="*/ 2147483646 h 1250"/>
                <a:gd name="T44" fmla="*/ 2147483646 w 1269"/>
                <a:gd name="T45" fmla="*/ 2147483646 h 1250"/>
                <a:gd name="T46" fmla="*/ 2147483646 w 1269"/>
                <a:gd name="T47" fmla="*/ 2147483646 h 1250"/>
                <a:gd name="T48" fmla="*/ 2147483646 w 1269"/>
                <a:gd name="T49" fmla="*/ 2147483646 h 1250"/>
                <a:gd name="T50" fmla="*/ 2147483646 w 1269"/>
                <a:gd name="T51" fmla="*/ 2147483646 h 1250"/>
                <a:gd name="T52" fmla="*/ 2147483646 w 1269"/>
                <a:gd name="T53" fmla="*/ 2147483646 h 1250"/>
                <a:gd name="T54" fmla="*/ 2147483646 w 1269"/>
                <a:gd name="T55" fmla="*/ 2147483646 h 1250"/>
                <a:gd name="T56" fmla="*/ 2147483646 w 1269"/>
                <a:gd name="T57" fmla="*/ 2147483646 h 1250"/>
                <a:gd name="T58" fmla="*/ 2147483646 w 1269"/>
                <a:gd name="T59" fmla="*/ 2147483646 h 1250"/>
                <a:gd name="T60" fmla="*/ 2147483646 w 1269"/>
                <a:gd name="T61" fmla="*/ 2147483646 h 1250"/>
                <a:gd name="T62" fmla="*/ 2147483646 w 1269"/>
                <a:gd name="T63" fmla="*/ 2147483646 h 1250"/>
                <a:gd name="T64" fmla="*/ 2147483646 w 1269"/>
                <a:gd name="T65" fmla="*/ 2147483646 h 1250"/>
                <a:gd name="T66" fmla="*/ 2147483646 w 1269"/>
                <a:gd name="T67" fmla="*/ 2147483646 h 1250"/>
                <a:gd name="T68" fmla="*/ 2147483646 w 1269"/>
                <a:gd name="T69" fmla="*/ 2147483646 h 1250"/>
                <a:gd name="T70" fmla="*/ 2147483646 w 1269"/>
                <a:gd name="T71" fmla="*/ 2147483646 h 1250"/>
                <a:gd name="T72" fmla="*/ 2147483646 w 1269"/>
                <a:gd name="T73" fmla="*/ 2147483646 h 1250"/>
                <a:gd name="T74" fmla="*/ 2147483646 w 1269"/>
                <a:gd name="T75" fmla="*/ 2147483646 h 1250"/>
                <a:gd name="T76" fmla="*/ 2147483646 w 1269"/>
                <a:gd name="T77" fmla="*/ 2147483646 h 1250"/>
                <a:gd name="T78" fmla="*/ 2147483646 w 1269"/>
                <a:gd name="T79" fmla="*/ 2147483646 h 1250"/>
                <a:gd name="T80" fmla="*/ 2147483646 w 1269"/>
                <a:gd name="T81" fmla="*/ 2147483646 h 1250"/>
                <a:gd name="T82" fmla="*/ 2147483646 w 1269"/>
                <a:gd name="T83" fmla="*/ 2147483646 h 1250"/>
                <a:gd name="T84" fmla="*/ 2147483646 w 1269"/>
                <a:gd name="T85" fmla="*/ 2147483646 h 1250"/>
                <a:gd name="T86" fmla="*/ 2147483646 w 1269"/>
                <a:gd name="T87" fmla="*/ 2147483646 h 1250"/>
                <a:gd name="T88" fmla="*/ 2147483646 w 1269"/>
                <a:gd name="T89" fmla="*/ 2147483646 h 1250"/>
                <a:gd name="T90" fmla="*/ 2147483646 w 1269"/>
                <a:gd name="T91" fmla="*/ 2147483646 h 1250"/>
                <a:gd name="T92" fmla="*/ 2147483646 w 1269"/>
                <a:gd name="T93" fmla="*/ 2147483646 h 1250"/>
                <a:gd name="T94" fmla="*/ 2147483646 w 1269"/>
                <a:gd name="T95" fmla="*/ 2147483646 h 1250"/>
                <a:gd name="T96" fmla="*/ 2147483646 w 1269"/>
                <a:gd name="T97" fmla="*/ 2147483646 h 1250"/>
                <a:gd name="T98" fmla="*/ 2147483646 w 1269"/>
                <a:gd name="T99" fmla="*/ 2147483646 h 1250"/>
                <a:gd name="T100" fmla="*/ 2147483646 w 1269"/>
                <a:gd name="T101" fmla="*/ 2147483646 h 1250"/>
                <a:gd name="T102" fmla="*/ 0 w 1269"/>
                <a:gd name="T103" fmla="*/ 2147483646 h 1250"/>
                <a:gd name="T104" fmla="*/ 2147483646 w 1269"/>
                <a:gd name="T105" fmla="*/ 2147483646 h 1250"/>
                <a:gd name="T106" fmla="*/ 2147483646 w 1269"/>
                <a:gd name="T107" fmla="*/ 2147483646 h 1250"/>
                <a:gd name="T108" fmla="*/ 2147483646 w 1269"/>
                <a:gd name="T109" fmla="*/ 2147483646 h 1250"/>
                <a:gd name="T110" fmla="*/ 2147483646 w 1269"/>
                <a:gd name="T111" fmla="*/ 2147483646 h 1250"/>
                <a:gd name="T112" fmla="*/ 2147483646 w 1269"/>
                <a:gd name="T113" fmla="*/ 2147483646 h 1250"/>
                <a:gd name="T114" fmla="*/ 2147483646 w 1269"/>
                <a:gd name="T115" fmla="*/ 2147483646 h 1250"/>
                <a:gd name="T116" fmla="*/ 2147483646 w 1269"/>
                <a:gd name="T117" fmla="*/ 2147483646 h 1250"/>
                <a:gd name="T118" fmla="*/ 2147483646 w 1269"/>
                <a:gd name="T119" fmla="*/ 2147483646 h 1250"/>
                <a:gd name="T120" fmla="*/ 2147483646 w 1269"/>
                <a:gd name="T121" fmla="*/ 2147483646 h 12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69"/>
                <a:gd name="T184" fmla="*/ 0 h 1250"/>
                <a:gd name="T185" fmla="*/ 1269 w 1269"/>
                <a:gd name="T186" fmla="*/ 1250 h 125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69" h="1250">
                  <a:moveTo>
                    <a:pt x="247" y="191"/>
                  </a:moveTo>
                  <a:lnTo>
                    <a:pt x="329" y="127"/>
                  </a:lnTo>
                  <a:lnTo>
                    <a:pt x="318" y="81"/>
                  </a:lnTo>
                  <a:lnTo>
                    <a:pt x="431" y="30"/>
                  </a:lnTo>
                  <a:lnTo>
                    <a:pt x="460" y="73"/>
                  </a:lnTo>
                  <a:lnTo>
                    <a:pt x="562" y="49"/>
                  </a:lnTo>
                  <a:lnTo>
                    <a:pt x="573" y="1"/>
                  </a:lnTo>
                  <a:lnTo>
                    <a:pt x="692" y="0"/>
                  </a:lnTo>
                  <a:lnTo>
                    <a:pt x="701" y="49"/>
                  </a:lnTo>
                  <a:lnTo>
                    <a:pt x="801" y="69"/>
                  </a:lnTo>
                  <a:lnTo>
                    <a:pt x="833" y="30"/>
                  </a:lnTo>
                  <a:lnTo>
                    <a:pt x="945" y="79"/>
                  </a:lnTo>
                  <a:lnTo>
                    <a:pt x="932" y="126"/>
                  </a:lnTo>
                  <a:lnTo>
                    <a:pt x="1016" y="185"/>
                  </a:lnTo>
                  <a:lnTo>
                    <a:pt x="1059" y="162"/>
                  </a:lnTo>
                  <a:lnTo>
                    <a:pt x="1141" y="252"/>
                  </a:lnTo>
                  <a:lnTo>
                    <a:pt x="1111" y="288"/>
                  </a:lnTo>
                  <a:lnTo>
                    <a:pt x="1163" y="379"/>
                  </a:lnTo>
                  <a:lnTo>
                    <a:pt x="1214" y="372"/>
                  </a:lnTo>
                  <a:lnTo>
                    <a:pt x="1253" y="488"/>
                  </a:lnTo>
                  <a:lnTo>
                    <a:pt x="1206" y="512"/>
                  </a:lnTo>
                  <a:lnTo>
                    <a:pt x="1220" y="612"/>
                  </a:lnTo>
                  <a:lnTo>
                    <a:pt x="1268" y="631"/>
                  </a:lnTo>
                  <a:lnTo>
                    <a:pt x="1257" y="748"/>
                  </a:lnTo>
                  <a:lnTo>
                    <a:pt x="1206" y="751"/>
                  </a:lnTo>
                  <a:lnTo>
                    <a:pt x="1173" y="852"/>
                  </a:lnTo>
                  <a:lnTo>
                    <a:pt x="1211" y="885"/>
                  </a:lnTo>
                  <a:lnTo>
                    <a:pt x="1150" y="990"/>
                  </a:lnTo>
                  <a:lnTo>
                    <a:pt x="1103" y="970"/>
                  </a:lnTo>
                  <a:lnTo>
                    <a:pt x="1035" y="1048"/>
                  </a:lnTo>
                  <a:lnTo>
                    <a:pt x="1054" y="1097"/>
                  </a:lnTo>
                  <a:lnTo>
                    <a:pt x="955" y="1167"/>
                  </a:lnTo>
                  <a:lnTo>
                    <a:pt x="920" y="1130"/>
                  </a:lnTo>
                  <a:lnTo>
                    <a:pt x="826" y="1174"/>
                  </a:lnTo>
                  <a:lnTo>
                    <a:pt x="826" y="1224"/>
                  </a:lnTo>
                  <a:lnTo>
                    <a:pt x="705" y="1249"/>
                  </a:lnTo>
                  <a:lnTo>
                    <a:pt x="687" y="1201"/>
                  </a:lnTo>
                  <a:lnTo>
                    <a:pt x="585" y="1203"/>
                  </a:lnTo>
                  <a:lnTo>
                    <a:pt x="564" y="1249"/>
                  </a:lnTo>
                  <a:lnTo>
                    <a:pt x="445" y="1224"/>
                  </a:lnTo>
                  <a:lnTo>
                    <a:pt x="446" y="1174"/>
                  </a:lnTo>
                  <a:lnTo>
                    <a:pt x="351" y="1135"/>
                  </a:lnTo>
                  <a:lnTo>
                    <a:pt x="314" y="1167"/>
                  </a:lnTo>
                  <a:lnTo>
                    <a:pt x="212" y="1097"/>
                  </a:lnTo>
                  <a:lnTo>
                    <a:pt x="237" y="1051"/>
                  </a:lnTo>
                  <a:lnTo>
                    <a:pt x="167" y="978"/>
                  </a:lnTo>
                  <a:lnTo>
                    <a:pt x="117" y="990"/>
                  </a:lnTo>
                  <a:lnTo>
                    <a:pt x="55" y="885"/>
                  </a:lnTo>
                  <a:lnTo>
                    <a:pt x="95" y="856"/>
                  </a:lnTo>
                  <a:lnTo>
                    <a:pt x="63" y="759"/>
                  </a:lnTo>
                  <a:lnTo>
                    <a:pt x="14" y="751"/>
                  </a:lnTo>
                  <a:lnTo>
                    <a:pt x="0" y="631"/>
                  </a:lnTo>
                  <a:lnTo>
                    <a:pt x="47" y="620"/>
                  </a:lnTo>
                  <a:lnTo>
                    <a:pt x="58" y="517"/>
                  </a:lnTo>
                  <a:lnTo>
                    <a:pt x="14" y="491"/>
                  </a:lnTo>
                  <a:lnTo>
                    <a:pt x="51" y="375"/>
                  </a:lnTo>
                  <a:lnTo>
                    <a:pt x="101" y="383"/>
                  </a:lnTo>
                  <a:lnTo>
                    <a:pt x="151" y="293"/>
                  </a:lnTo>
                  <a:lnTo>
                    <a:pt x="121" y="254"/>
                  </a:lnTo>
                  <a:lnTo>
                    <a:pt x="204" y="162"/>
                  </a:lnTo>
                  <a:lnTo>
                    <a:pt x="247" y="191"/>
                  </a:lnTo>
                </a:path>
              </a:pathLst>
            </a:custGeom>
            <a:solidFill>
              <a:schemeClr val="bg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37" name="Freeform 5"/>
            <p:cNvSpPr>
              <a:spLocks/>
            </p:cNvSpPr>
            <p:nvPr/>
          </p:nvSpPr>
          <p:spPr bwMode="auto">
            <a:xfrm>
              <a:off x="1801915" y="537688"/>
              <a:ext cx="1546847" cy="1589593"/>
            </a:xfrm>
            <a:custGeom>
              <a:avLst/>
              <a:gdLst>
                <a:gd name="T0" fmla="*/ 2147483646 w 391"/>
                <a:gd name="T1" fmla="*/ 2147483646 h 401"/>
                <a:gd name="T2" fmla="*/ 2147483646 w 391"/>
                <a:gd name="T3" fmla="*/ 2147483646 h 401"/>
                <a:gd name="T4" fmla="*/ 2147483646 w 391"/>
                <a:gd name="T5" fmla="*/ 2147483646 h 401"/>
                <a:gd name="T6" fmla="*/ 2147483646 w 391"/>
                <a:gd name="T7" fmla="*/ 2147483646 h 401"/>
                <a:gd name="T8" fmla="*/ 2147483646 w 391"/>
                <a:gd name="T9" fmla="*/ 2147483646 h 401"/>
                <a:gd name="T10" fmla="*/ 2147483646 w 391"/>
                <a:gd name="T11" fmla="*/ 2147483646 h 401"/>
                <a:gd name="T12" fmla="*/ 2147483646 w 391"/>
                <a:gd name="T13" fmla="*/ 2147483646 h 401"/>
                <a:gd name="T14" fmla="*/ 2147483646 w 391"/>
                <a:gd name="T15" fmla="*/ 2147483646 h 401"/>
                <a:gd name="T16" fmla="*/ 2147483646 w 391"/>
                <a:gd name="T17" fmla="*/ 2147483646 h 401"/>
                <a:gd name="T18" fmla="*/ 2147483646 w 391"/>
                <a:gd name="T19" fmla="*/ 2147483646 h 401"/>
                <a:gd name="T20" fmla="*/ 2147483646 w 391"/>
                <a:gd name="T21" fmla="*/ 2147483646 h 401"/>
                <a:gd name="T22" fmla="*/ 2147483646 w 391"/>
                <a:gd name="T23" fmla="*/ 2147483646 h 401"/>
                <a:gd name="T24" fmla="*/ 2147483646 w 391"/>
                <a:gd name="T25" fmla="*/ 2147483646 h 401"/>
                <a:gd name="T26" fmla="*/ 2147483646 w 391"/>
                <a:gd name="T27" fmla="*/ 2147483646 h 401"/>
                <a:gd name="T28" fmla="*/ 2147483646 w 391"/>
                <a:gd name="T29" fmla="*/ 2147483646 h 401"/>
                <a:gd name="T30" fmla="*/ 2147483646 w 391"/>
                <a:gd name="T31" fmla="*/ 2147483646 h 401"/>
                <a:gd name="T32" fmla="*/ 2147483646 w 391"/>
                <a:gd name="T33" fmla="*/ 2147483646 h 401"/>
                <a:gd name="T34" fmla="*/ 2147483646 w 391"/>
                <a:gd name="T35" fmla="*/ 0 h 401"/>
                <a:gd name="T36" fmla="*/ 2147483646 w 391"/>
                <a:gd name="T37" fmla="*/ 2147483646 h 401"/>
                <a:gd name="T38" fmla="*/ 2147483646 w 391"/>
                <a:gd name="T39" fmla="*/ 2147483646 h 401"/>
                <a:gd name="T40" fmla="*/ 2147483646 w 391"/>
                <a:gd name="T41" fmla="*/ 2147483646 h 401"/>
                <a:gd name="T42" fmla="*/ 2147483646 w 391"/>
                <a:gd name="T43" fmla="*/ 2147483646 h 401"/>
                <a:gd name="T44" fmla="*/ 2147483646 w 391"/>
                <a:gd name="T45" fmla="*/ 2147483646 h 401"/>
                <a:gd name="T46" fmla="*/ 2147483646 w 391"/>
                <a:gd name="T47" fmla="*/ 2147483646 h 401"/>
                <a:gd name="T48" fmla="*/ 2147483646 w 391"/>
                <a:gd name="T49" fmla="*/ 2147483646 h 401"/>
                <a:gd name="T50" fmla="*/ 0 w 391"/>
                <a:gd name="T51" fmla="*/ 2147483646 h 401"/>
                <a:gd name="T52" fmla="*/ 2147483646 w 391"/>
                <a:gd name="T53" fmla="*/ 2147483646 h 401"/>
                <a:gd name="T54" fmla="*/ 2147483646 w 391"/>
                <a:gd name="T55" fmla="*/ 2147483646 h 401"/>
                <a:gd name="T56" fmla="*/ 2147483646 w 391"/>
                <a:gd name="T57" fmla="*/ 2147483646 h 401"/>
                <a:gd name="T58" fmla="*/ 2147483646 w 391"/>
                <a:gd name="T59" fmla="*/ 2147483646 h 401"/>
                <a:gd name="T60" fmla="*/ 2147483646 w 391"/>
                <a:gd name="T61" fmla="*/ 2147483646 h 401"/>
                <a:gd name="T62" fmla="*/ 2147483646 w 391"/>
                <a:gd name="T63" fmla="*/ 2147483646 h 401"/>
                <a:gd name="T64" fmla="*/ 2147483646 w 391"/>
                <a:gd name="T65" fmla="*/ 2147483646 h 401"/>
                <a:gd name="T66" fmla="*/ 2147483646 w 391"/>
                <a:gd name="T67" fmla="*/ 2147483646 h 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91"/>
                <a:gd name="T103" fmla="*/ 0 h 401"/>
                <a:gd name="T104" fmla="*/ 391 w 391"/>
                <a:gd name="T105" fmla="*/ 401 h 40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91" h="401">
                  <a:moveTo>
                    <a:pt x="193" y="400"/>
                  </a:moveTo>
                  <a:lnTo>
                    <a:pt x="193" y="400"/>
                  </a:lnTo>
                  <a:lnTo>
                    <a:pt x="231" y="393"/>
                  </a:lnTo>
                  <a:lnTo>
                    <a:pt x="271" y="383"/>
                  </a:lnTo>
                  <a:lnTo>
                    <a:pt x="304" y="365"/>
                  </a:lnTo>
                  <a:lnTo>
                    <a:pt x="332" y="341"/>
                  </a:lnTo>
                  <a:lnTo>
                    <a:pt x="356" y="313"/>
                  </a:lnTo>
                  <a:lnTo>
                    <a:pt x="374" y="277"/>
                  </a:lnTo>
                  <a:lnTo>
                    <a:pt x="385" y="240"/>
                  </a:lnTo>
                  <a:lnTo>
                    <a:pt x="390" y="200"/>
                  </a:lnTo>
                  <a:lnTo>
                    <a:pt x="385" y="160"/>
                  </a:lnTo>
                  <a:lnTo>
                    <a:pt x="374" y="120"/>
                  </a:lnTo>
                  <a:lnTo>
                    <a:pt x="356" y="87"/>
                  </a:lnTo>
                  <a:lnTo>
                    <a:pt x="332" y="58"/>
                  </a:lnTo>
                  <a:lnTo>
                    <a:pt x="304" y="33"/>
                  </a:lnTo>
                  <a:lnTo>
                    <a:pt x="271" y="15"/>
                  </a:lnTo>
                  <a:lnTo>
                    <a:pt x="231" y="4"/>
                  </a:lnTo>
                  <a:lnTo>
                    <a:pt x="193" y="0"/>
                  </a:lnTo>
                  <a:lnTo>
                    <a:pt x="153" y="4"/>
                  </a:lnTo>
                  <a:lnTo>
                    <a:pt x="117" y="15"/>
                  </a:lnTo>
                  <a:lnTo>
                    <a:pt x="85" y="33"/>
                  </a:lnTo>
                  <a:lnTo>
                    <a:pt x="57" y="58"/>
                  </a:lnTo>
                  <a:lnTo>
                    <a:pt x="34" y="87"/>
                  </a:lnTo>
                  <a:lnTo>
                    <a:pt x="17" y="120"/>
                  </a:lnTo>
                  <a:lnTo>
                    <a:pt x="3" y="160"/>
                  </a:lnTo>
                  <a:lnTo>
                    <a:pt x="0" y="200"/>
                  </a:lnTo>
                  <a:lnTo>
                    <a:pt x="3" y="240"/>
                  </a:lnTo>
                  <a:lnTo>
                    <a:pt x="17" y="277"/>
                  </a:lnTo>
                  <a:lnTo>
                    <a:pt x="34" y="313"/>
                  </a:lnTo>
                  <a:lnTo>
                    <a:pt x="57" y="341"/>
                  </a:lnTo>
                  <a:lnTo>
                    <a:pt x="85" y="365"/>
                  </a:lnTo>
                  <a:lnTo>
                    <a:pt x="117" y="383"/>
                  </a:lnTo>
                  <a:lnTo>
                    <a:pt x="153" y="393"/>
                  </a:lnTo>
                  <a:lnTo>
                    <a:pt x="193" y="400"/>
                  </a:lnTo>
                </a:path>
              </a:pathLst>
            </a:custGeom>
            <a:noFill/>
            <a:ln w="28575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38" name="Freeform 4"/>
            <p:cNvSpPr>
              <a:spLocks/>
            </p:cNvSpPr>
            <p:nvPr/>
          </p:nvSpPr>
          <p:spPr bwMode="auto">
            <a:xfrm>
              <a:off x="3579798" y="1476767"/>
              <a:ext cx="2100261" cy="2071767"/>
            </a:xfrm>
            <a:custGeom>
              <a:avLst/>
              <a:gdLst>
                <a:gd name="T0" fmla="*/ 2147483646 w 1269"/>
                <a:gd name="T1" fmla="*/ 2147483646 h 1250"/>
                <a:gd name="T2" fmla="*/ 2147483646 w 1269"/>
                <a:gd name="T3" fmla="*/ 2147483646 h 1250"/>
                <a:gd name="T4" fmla="*/ 2147483646 w 1269"/>
                <a:gd name="T5" fmla="*/ 2147483646 h 1250"/>
                <a:gd name="T6" fmla="*/ 2147483646 w 1269"/>
                <a:gd name="T7" fmla="*/ 2147483646 h 1250"/>
                <a:gd name="T8" fmla="*/ 2147483646 w 1269"/>
                <a:gd name="T9" fmla="*/ 2147483646 h 1250"/>
                <a:gd name="T10" fmla="*/ 2147483646 w 1269"/>
                <a:gd name="T11" fmla="*/ 2147483646 h 1250"/>
                <a:gd name="T12" fmla="*/ 2147483646 w 1269"/>
                <a:gd name="T13" fmla="*/ 2147483646 h 1250"/>
                <a:gd name="T14" fmla="*/ 2147483646 w 1269"/>
                <a:gd name="T15" fmla="*/ 0 h 1250"/>
                <a:gd name="T16" fmla="*/ 2147483646 w 1269"/>
                <a:gd name="T17" fmla="*/ 2147483646 h 1250"/>
                <a:gd name="T18" fmla="*/ 2147483646 w 1269"/>
                <a:gd name="T19" fmla="*/ 2147483646 h 1250"/>
                <a:gd name="T20" fmla="*/ 2147483646 w 1269"/>
                <a:gd name="T21" fmla="*/ 2147483646 h 1250"/>
                <a:gd name="T22" fmla="*/ 2147483646 w 1269"/>
                <a:gd name="T23" fmla="*/ 2147483646 h 1250"/>
                <a:gd name="T24" fmla="*/ 2147483646 w 1269"/>
                <a:gd name="T25" fmla="*/ 2147483646 h 1250"/>
                <a:gd name="T26" fmla="*/ 2147483646 w 1269"/>
                <a:gd name="T27" fmla="*/ 2147483646 h 1250"/>
                <a:gd name="T28" fmla="*/ 2147483646 w 1269"/>
                <a:gd name="T29" fmla="*/ 2147483646 h 1250"/>
                <a:gd name="T30" fmla="*/ 2147483646 w 1269"/>
                <a:gd name="T31" fmla="*/ 2147483646 h 1250"/>
                <a:gd name="T32" fmla="*/ 2147483646 w 1269"/>
                <a:gd name="T33" fmla="*/ 2147483646 h 1250"/>
                <a:gd name="T34" fmla="*/ 2147483646 w 1269"/>
                <a:gd name="T35" fmla="*/ 2147483646 h 1250"/>
                <a:gd name="T36" fmla="*/ 2147483646 w 1269"/>
                <a:gd name="T37" fmla="*/ 2147483646 h 1250"/>
                <a:gd name="T38" fmla="*/ 2147483646 w 1269"/>
                <a:gd name="T39" fmla="*/ 2147483646 h 1250"/>
                <a:gd name="T40" fmla="*/ 2147483646 w 1269"/>
                <a:gd name="T41" fmla="*/ 2147483646 h 1250"/>
                <a:gd name="T42" fmla="*/ 2147483646 w 1269"/>
                <a:gd name="T43" fmla="*/ 2147483646 h 1250"/>
                <a:gd name="T44" fmla="*/ 2147483646 w 1269"/>
                <a:gd name="T45" fmla="*/ 2147483646 h 1250"/>
                <a:gd name="T46" fmla="*/ 2147483646 w 1269"/>
                <a:gd name="T47" fmla="*/ 2147483646 h 1250"/>
                <a:gd name="T48" fmla="*/ 2147483646 w 1269"/>
                <a:gd name="T49" fmla="*/ 2147483646 h 1250"/>
                <a:gd name="T50" fmla="*/ 2147483646 w 1269"/>
                <a:gd name="T51" fmla="*/ 2147483646 h 1250"/>
                <a:gd name="T52" fmla="*/ 2147483646 w 1269"/>
                <a:gd name="T53" fmla="*/ 2147483646 h 1250"/>
                <a:gd name="T54" fmla="*/ 2147483646 w 1269"/>
                <a:gd name="T55" fmla="*/ 2147483646 h 1250"/>
                <a:gd name="T56" fmla="*/ 2147483646 w 1269"/>
                <a:gd name="T57" fmla="*/ 2147483646 h 1250"/>
                <a:gd name="T58" fmla="*/ 2147483646 w 1269"/>
                <a:gd name="T59" fmla="*/ 2147483646 h 1250"/>
                <a:gd name="T60" fmla="*/ 2147483646 w 1269"/>
                <a:gd name="T61" fmla="*/ 2147483646 h 1250"/>
                <a:gd name="T62" fmla="*/ 2147483646 w 1269"/>
                <a:gd name="T63" fmla="*/ 2147483646 h 1250"/>
                <a:gd name="T64" fmla="*/ 2147483646 w 1269"/>
                <a:gd name="T65" fmla="*/ 2147483646 h 1250"/>
                <a:gd name="T66" fmla="*/ 2147483646 w 1269"/>
                <a:gd name="T67" fmla="*/ 2147483646 h 1250"/>
                <a:gd name="T68" fmla="*/ 2147483646 w 1269"/>
                <a:gd name="T69" fmla="*/ 2147483646 h 1250"/>
                <a:gd name="T70" fmla="*/ 2147483646 w 1269"/>
                <a:gd name="T71" fmla="*/ 2147483646 h 1250"/>
                <a:gd name="T72" fmla="*/ 2147483646 w 1269"/>
                <a:gd name="T73" fmla="*/ 2147483646 h 1250"/>
                <a:gd name="T74" fmla="*/ 2147483646 w 1269"/>
                <a:gd name="T75" fmla="*/ 2147483646 h 1250"/>
                <a:gd name="T76" fmla="*/ 2147483646 w 1269"/>
                <a:gd name="T77" fmla="*/ 2147483646 h 1250"/>
                <a:gd name="T78" fmla="*/ 2147483646 w 1269"/>
                <a:gd name="T79" fmla="*/ 2147483646 h 1250"/>
                <a:gd name="T80" fmla="*/ 2147483646 w 1269"/>
                <a:gd name="T81" fmla="*/ 2147483646 h 1250"/>
                <a:gd name="T82" fmla="*/ 2147483646 w 1269"/>
                <a:gd name="T83" fmla="*/ 2147483646 h 1250"/>
                <a:gd name="T84" fmla="*/ 2147483646 w 1269"/>
                <a:gd name="T85" fmla="*/ 2147483646 h 1250"/>
                <a:gd name="T86" fmla="*/ 2147483646 w 1269"/>
                <a:gd name="T87" fmla="*/ 2147483646 h 1250"/>
                <a:gd name="T88" fmla="*/ 2147483646 w 1269"/>
                <a:gd name="T89" fmla="*/ 2147483646 h 1250"/>
                <a:gd name="T90" fmla="*/ 2147483646 w 1269"/>
                <a:gd name="T91" fmla="*/ 2147483646 h 1250"/>
                <a:gd name="T92" fmla="*/ 2147483646 w 1269"/>
                <a:gd name="T93" fmla="*/ 2147483646 h 1250"/>
                <a:gd name="T94" fmla="*/ 2147483646 w 1269"/>
                <a:gd name="T95" fmla="*/ 2147483646 h 1250"/>
                <a:gd name="T96" fmla="*/ 2147483646 w 1269"/>
                <a:gd name="T97" fmla="*/ 2147483646 h 1250"/>
                <a:gd name="T98" fmla="*/ 2147483646 w 1269"/>
                <a:gd name="T99" fmla="*/ 2147483646 h 1250"/>
                <a:gd name="T100" fmla="*/ 2147483646 w 1269"/>
                <a:gd name="T101" fmla="*/ 2147483646 h 1250"/>
                <a:gd name="T102" fmla="*/ 0 w 1269"/>
                <a:gd name="T103" fmla="*/ 2147483646 h 1250"/>
                <a:gd name="T104" fmla="*/ 2147483646 w 1269"/>
                <a:gd name="T105" fmla="*/ 2147483646 h 1250"/>
                <a:gd name="T106" fmla="*/ 2147483646 w 1269"/>
                <a:gd name="T107" fmla="*/ 2147483646 h 1250"/>
                <a:gd name="T108" fmla="*/ 2147483646 w 1269"/>
                <a:gd name="T109" fmla="*/ 2147483646 h 1250"/>
                <a:gd name="T110" fmla="*/ 2147483646 w 1269"/>
                <a:gd name="T111" fmla="*/ 2147483646 h 1250"/>
                <a:gd name="T112" fmla="*/ 2147483646 w 1269"/>
                <a:gd name="T113" fmla="*/ 2147483646 h 1250"/>
                <a:gd name="T114" fmla="*/ 2147483646 w 1269"/>
                <a:gd name="T115" fmla="*/ 2147483646 h 1250"/>
                <a:gd name="T116" fmla="*/ 2147483646 w 1269"/>
                <a:gd name="T117" fmla="*/ 2147483646 h 1250"/>
                <a:gd name="T118" fmla="*/ 2147483646 w 1269"/>
                <a:gd name="T119" fmla="*/ 2147483646 h 1250"/>
                <a:gd name="T120" fmla="*/ 2147483646 w 1269"/>
                <a:gd name="T121" fmla="*/ 2147483646 h 12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69"/>
                <a:gd name="T184" fmla="*/ 0 h 1250"/>
                <a:gd name="T185" fmla="*/ 1269 w 1269"/>
                <a:gd name="T186" fmla="*/ 1250 h 125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69" h="1250">
                  <a:moveTo>
                    <a:pt x="247" y="191"/>
                  </a:moveTo>
                  <a:lnTo>
                    <a:pt x="329" y="127"/>
                  </a:lnTo>
                  <a:lnTo>
                    <a:pt x="318" y="81"/>
                  </a:lnTo>
                  <a:lnTo>
                    <a:pt x="431" y="30"/>
                  </a:lnTo>
                  <a:lnTo>
                    <a:pt x="460" y="73"/>
                  </a:lnTo>
                  <a:lnTo>
                    <a:pt x="562" y="49"/>
                  </a:lnTo>
                  <a:lnTo>
                    <a:pt x="573" y="1"/>
                  </a:lnTo>
                  <a:lnTo>
                    <a:pt x="692" y="0"/>
                  </a:lnTo>
                  <a:lnTo>
                    <a:pt x="701" y="49"/>
                  </a:lnTo>
                  <a:lnTo>
                    <a:pt x="801" y="69"/>
                  </a:lnTo>
                  <a:lnTo>
                    <a:pt x="833" y="30"/>
                  </a:lnTo>
                  <a:lnTo>
                    <a:pt x="945" y="79"/>
                  </a:lnTo>
                  <a:lnTo>
                    <a:pt x="932" y="126"/>
                  </a:lnTo>
                  <a:lnTo>
                    <a:pt x="1016" y="185"/>
                  </a:lnTo>
                  <a:lnTo>
                    <a:pt x="1059" y="162"/>
                  </a:lnTo>
                  <a:lnTo>
                    <a:pt x="1141" y="252"/>
                  </a:lnTo>
                  <a:lnTo>
                    <a:pt x="1111" y="288"/>
                  </a:lnTo>
                  <a:lnTo>
                    <a:pt x="1163" y="379"/>
                  </a:lnTo>
                  <a:lnTo>
                    <a:pt x="1214" y="372"/>
                  </a:lnTo>
                  <a:lnTo>
                    <a:pt x="1253" y="488"/>
                  </a:lnTo>
                  <a:lnTo>
                    <a:pt x="1206" y="512"/>
                  </a:lnTo>
                  <a:lnTo>
                    <a:pt x="1220" y="612"/>
                  </a:lnTo>
                  <a:lnTo>
                    <a:pt x="1268" y="631"/>
                  </a:lnTo>
                  <a:lnTo>
                    <a:pt x="1257" y="748"/>
                  </a:lnTo>
                  <a:lnTo>
                    <a:pt x="1206" y="751"/>
                  </a:lnTo>
                  <a:lnTo>
                    <a:pt x="1173" y="852"/>
                  </a:lnTo>
                  <a:lnTo>
                    <a:pt x="1211" y="885"/>
                  </a:lnTo>
                  <a:lnTo>
                    <a:pt x="1150" y="990"/>
                  </a:lnTo>
                  <a:lnTo>
                    <a:pt x="1103" y="970"/>
                  </a:lnTo>
                  <a:lnTo>
                    <a:pt x="1035" y="1048"/>
                  </a:lnTo>
                  <a:lnTo>
                    <a:pt x="1054" y="1097"/>
                  </a:lnTo>
                  <a:lnTo>
                    <a:pt x="955" y="1167"/>
                  </a:lnTo>
                  <a:lnTo>
                    <a:pt x="920" y="1130"/>
                  </a:lnTo>
                  <a:lnTo>
                    <a:pt x="826" y="1174"/>
                  </a:lnTo>
                  <a:lnTo>
                    <a:pt x="826" y="1224"/>
                  </a:lnTo>
                  <a:lnTo>
                    <a:pt x="705" y="1249"/>
                  </a:lnTo>
                  <a:lnTo>
                    <a:pt x="687" y="1201"/>
                  </a:lnTo>
                  <a:lnTo>
                    <a:pt x="585" y="1203"/>
                  </a:lnTo>
                  <a:lnTo>
                    <a:pt x="564" y="1249"/>
                  </a:lnTo>
                  <a:lnTo>
                    <a:pt x="445" y="1224"/>
                  </a:lnTo>
                  <a:lnTo>
                    <a:pt x="446" y="1174"/>
                  </a:lnTo>
                  <a:lnTo>
                    <a:pt x="351" y="1135"/>
                  </a:lnTo>
                  <a:lnTo>
                    <a:pt x="314" y="1167"/>
                  </a:lnTo>
                  <a:lnTo>
                    <a:pt x="212" y="1097"/>
                  </a:lnTo>
                  <a:lnTo>
                    <a:pt x="237" y="1051"/>
                  </a:lnTo>
                  <a:lnTo>
                    <a:pt x="167" y="978"/>
                  </a:lnTo>
                  <a:lnTo>
                    <a:pt x="117" y="990"/>
                  </a:lnTo>
                  <a:lnTo>
                    <a:pt x="55" y="885"/>
                  </a:lnTo>
                  <a:lnTo>
                    <a:pt x="95" y="856"/>
                  </a:lnTo>
                  <a:lnTo>
                    <a:pt x="63" y="759"/>
                  </a:lnTo>
                  <a:lnTo>
                    <a:pt x="14" y="751"/>
                  </a:lnTo>
                  <a:lnTo>
                    <a:pt x="0" y="631"/>
                  </a:lnTo>
                  <a:lnTo>
                    <a:pt x="47" y="620"/>
                  </a:lnTo>
                  <a:lnTo>
                    <a:pt x="58" y="517"/>
                  </a:lnTo>
                  <a:lnTo>
                    <a:pt x="14" y="491"/>
                  </a:lnTo>
                  <a:lnTo>
                    <a:pt x="51" y="375"/>
                  </a:lnTo>
                  <a:lnTo>
                    <a:pt x="101" y="383"/>
                  </a:lnTo>
                  <a:lnTo>
                    <a:pt x="151" y="293"/>
                  </a:lnTo>
                  <a:lnTo>
                    <a:pt x="121" y="254"/>
                  </a:lnTo>
                  <a:lnTo>
                    <a:pt x="204" y="162"/>
                  </a:lnTo>
                  <a:lnTo>
                    <a:pt x="247" y="191"/>
                  </a:lnTo>
                </a:path>
              </a:pathLst>
            </a:custGeom>
            <a:solidFill>
              <a:schemeClr val="bg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39" name="Freeform 5"/>
            <p:cNvSpPr>
              <a:spLocks/>
            </p:cNvSpPr>
            <p:nvPr/>
          </p:nvSpPr>
          <p:spPr bwMode="auto">
            <a:xfrm>
              <a:off x="4028317" y="1894435"/>
              <a:ext cx="1201568" cy="1234773"/>
            </a:xfrm>
            <a:custGeom>
              <a:avLst/>
              <a:gdLst>
                <a:gd name="T0" fmla="*/ 2147483646 w 391"/>
                <a:gd name="T1" fmla="*/ 2147483646 h 401"/>
                <a:gd name="T2" fmla="*/ 2147483646 w 391"/>
                <a:gd name="T3" fmla="*/ 2147483646 h 401"/>
                <a:gd name="T4" fmla="*/ 2147483646 w 391"/>
                <a:gd name="T5" fmla="*/ 2147483646 h 401"/>
                <a:gd name="T6" fmla="*/ 2147483646 w 391"/>
                <a:gd name="T7" fmla="*/ 2147483646 h 401"/>
                <a:gd name="T8" fmla="*/ 2147483646 w 391"/>
                <a:gd name="T9" fmla="*/ 2147483646 h 401"/>
                <a:gd name="T10" fmla="*/ 2147483646 w 391"/>
                <a:gd name="T11" fmla="*/ 2147483646 h 401"/>
                <a:gd name="T12" fmla="*/ 2147483646 w 391"/>
                <a:gd name="T13" fmla="*/ 2147483646 h 401"/>
                <a:gd name="T14" fmla="*/ 2147483646 w 391"/>
                <a:gd name="T15" fmla="*/ 2147483646 h 401"/>
                <a:gd name="T16" fmla="*/ 2147483646 w 391"/>
                <a:gd name="T17" fmla="*/ 2147483646 h 401"/>
                <a:gd name="T18" fmla="*/ 2147483646 w 391"/>
                <a:gd name="T19" fmla="*/ 2147483646 h 401"/>
                <a:gd name="T20" fmla="*/ 2147483646 w 391"/>
                <a:gd name="T21" fmla="*/ 2147483646 h 401"/>
                <a:gd name="T22" fmla="*/ 2147483646 w 391"/>
                <a:gd name="T23" fmla="*/ 2147483646 h 401"/>
                <a:gd name="T24" fmla="*/ 2147483646 w 391"/>
                <a:gd name="T25" fmla="*/ 2147483646 h 401"/>
                <a:gd name="T26" fmla="*/ 2147483646 w 391"/>
                <a:gd name="T27" fmla="*/ 2147483646 h 401"/>
                <a:gd name="T28" fmla="*/ 2147483646 w 391"/>
                <a:gd name="T29" fmla="*/ 2147483646 h 401"/>
                <a:gd name="T30" fmla="*/ 2147483646 w 391"/>
                <a:gd name="T31" fmla="*/ 2147483646 h 401"/>
                <a:gd name="T32" fmla="*/ 2147483646 w 391"/>
                <a:gd name="T33" fmla="*/ 2147483646 h 401"/>
                <a:gd name="T34" fmla="*/ 2147483646 w 391"/>
                <a:gd name="T35" fmla="*/ 0 h 401"/>
                <a:gd name="T36" fmla="*/ 2147483646 w 391"/>
                <a:gd name="T37" fmla="*/ 2147483646 h 401"/>
                <a:gd name="T38" fmla="*/ 2147483646 w 391"/>
                <a:gd name="T39" fmla="*/ 2147483646 h 401"/>
                <a:gd name="T40" fmla="*/ 2147483646 w 391"/>
                <a:gd name="T41" fmla="*/ 2147483646 h 401"/>
                <a:gd name="T42" fmla="*/ 2147483646 w 391"/>
                <a:gd name="T43" fmla="*/ 2147483646 h 401"/>
                <a:gd name="T44" fmla="*/ 2147483646 w 391"/>
                <a:gd name="T45" fmla="*/ 2147483646 h 401"/>
                <a:gd name="T46" fmla="*/ 2147483646 w 391"/>
                <a:gd name="T47" fmla="*/ 2147483646 h 401"/>
                <a:gd name="T48" fmla="*/ 2147483646 w 391"/>
                <a:gd name="T49" fmla="*/ 2147483646 h 401"/>
                <a:gd name="T50" fmla="*/ 0 w 391"/>
                <a:gd name="T51" fmla="*/ 2147483646 h 401"/>
                <a:gd name="T52" fmla="*/ 2147483646 w 391"/>
                <a:gd name="T53" fmla="*/ 2147483646 h 401"/>
                <a:gd name="T54" fmla="*/ 2147483646 w 391"/>
                <a:gd name="T55" fmla="*/ 2147483646 h 401"/>
                <a:gd name="T56" fmla="*/ 2147483646 w 391"/>
                <a:gd name="T57" fmla="*/ 2147483646 h 401"/>
                <a:gd name="T58" fmla="*/ 2147483646 w 391"/>
                <a:gd name="T59" fmla="*/ 2147483646 h 401"/>
                <a:gd name="T60" fmla="*/ 2147483646 w 391"/>
                <a:gd name="T61" fmla="*/ 2147483646 h 401"/>
                <a:gd name="T62" fmla="*/ 2147483646 w 391"/>
                <a:gd name="T63" fmla="*/ 2147483646 h 401"/>
                <a:gd name="T64" fmla="*/ 2147483646 w 391"/>
                <a:gd name="T65" fmla="*/ 2147483646 h 401"/>
                <a:gd name="T66" fmla="*/ 2147483646 w 391"/>
                <a:gd name="T67" fmla="*/ 2147483646 h 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91"/>
                <a:gd name="T103" fmla="*/ 0 h 401"/>
                <a:gd name="T104" fmla="*/ 391 w 391"/>
                <a:gd name="T105" fmla="*/ 401 h 40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91" h="401">
                  <a:moveTo>
                    <a:pt x="193" y="400"/>
                  </a:moveTo>
                  <a:lnTo>
                    <a:pt x="193" y="400"/>
                  </a:lnTo>
                  <a:lnTo>
                    <a:pt x="231" y="393"/>
                  </a:lnTo>
                  <a:lnTo>
                    <a:pt x="271" y="383"/>
                  </a:lnTo>
                  <a:lnTo>
                    <a:pt x="304" y="365"/>
                  </a:lnTo>
                  <a:lnTo>
                    <a:pt x="332" y="341"/>
                  </a:lnTo>
                  <a:lnTo>
                    <a:pt x="356" y="313"/>
                  </a:lnTo>
                  <a:lnTo>
                    <a:pt x="374" y="277"/>
                  </a:lnTo>
                  <a:lnTo>
                    <a:pt x="385" y="240"/>
                  </a:lnTo>
                  <a:lnTo>
                    <a:pt x="390" y="200"/>
                  </a:lnTo>
                  <a:lnTo>
                    <a:pt x="385" y="160"/>
                  </a:lnTo>
                  <a:lnTo>
                    <a:pt x="374" y="120"/>
                  </a:lnTo>
                  <a:lnTo>
                    <a:pt x="356" y="87"/>
                  </a:lnTo>
                  <a:lnTo>
                    <a:pt x="332" y="58"/>
                  </a:lnTo>
                  <a:lnTo>
                    <a:pt x="304" y="33"/>
                  </a:lnTo>
                  <a:lnTo>
                    <a:pt x="271" y="15"/>
                  </a:lnTo>
                  <a:lnTo>
                    <a:pt x="231" y="4"/>
                  </a:lnTo>
                  <a:lnTo>
                    <a:pt x="193" y="0"/>
                  </a:lnTo>
                  <a:lnTo>
                    <a:pt x="153" y="4"/>
                  </a:lnTo>
                  <a:lnTo>
                    <a:pt x="117" y="15"/>
                  </a:lnTo>
                  <a:lnTo>
                    <a:pt x="85" y="33"/>
                  </a:lnTo>
                  <a:lnTo>
                    <a:pt x="57" y="58"/>
                  </a:lnTo>
                  <a:lnTo>
                    <a:pt x="34" y="87"/>
                  </a:lnTo>
                  <a:lnTo>
                    <a:pt x="17" y="120"/>
                  </a:lnTo>
                  <a:lnTo>
                    <a:pt x="3" y="160"/>
                  </a:lnTo>
                  <a:lnTo>
                    <a:pt x="0" y="200"/>
                  </a:lnTo>
                  <a:lnTo>
                    <a:pt x="3" y="240"/>
                  </a:lnTo>
                  <a:lnTo>
                    <a:pt x="17" y="277"/>
                  </a:lnTo>
                  <a:lnTo>
                    <a:pt x="34" y="313"/>
                  </a:lnTo>
                  <a:lnTo>
                    <a:pt x="57" y="341"/>
                  </a:lnTo>
                  <a:lnTo>
                    <a:pt x="85" y="365"/>
                  </a:lnTo>
                  <a:lnTo>
                    <a:pt x="117" y="383"/>
                  </a:lnTo>
                  <a:lnTo>
                    <a:pt x="153" y="393"/>
                  </a:lnTo>
                  <a:lnTo>
                    <a:pt x="193" y="400"/>
                  </a:lnTo>
                </a:path>
              </a:pathLst>
            </a:custGeom>
            <a:noFill/>
            <a:ln w="28575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40" name="Freeform 4"/>
            <p:cNvSpPr>
              <a:spLocks/>
            </p:cNvSpPr>
            <p:nvPr/>
          </p:nvSpPr>
          <p:spPr bwMode="auto">
            <a:xfrm>
              <a:off x="2080839" y="2824519"/>
              <a:ext cx="2100261" cy="2071767"/>
            </a:xfrm>
            <a:custGeom>
              <a:avLst/>
              <a:gdLst>
                <a:gd name="T0" fmla="*/ 2147483646 w 1269"/>
                <a:gd name="T1" fmla="*/ 2147483646 h 1250"/>
                <a:gd name="T2" fmla="*/ 2147483646 w 1269"/>
                <a:gd name="T3" fmla="*/ 2147483646 h 1250"/>
                <a:gd name="T4" fmla="*/ 2147483646 w 1269"/>
                <a:gd name="T5" fmla="*/ 2147483646 h 1250"/>
                <a:gd name="T6" fmla="*/ 2147483646 w 1269"/>
                <a:gd name="T7" fmla="*/ 2147483646 h 1250"/>
                <a:gd name="T8" fmla="*/ 2147483646 w 1269"/>
                <a:gd name="T9" fmla="*/ 2147483646 h 1250"/>
                <a:gd name="T10" fmla="*/ 2147483646 w 1269"/>
                <a:gd name="T11" fmla="*/ 2147483646 h 1250"/>
                <a:gd name="T12" fmla="*/ 2147483646 w 1269"/>
                <a:gd name="T13" fmla="*/ 2147483646 h 1250"/>
                <a:gd name="T14" fmla="*/ 2147483646 w 1269"/>
                <a:gd name="T15" fmla="*/ 0 h 1250"/>
                <a:gd name="T16" fmla="*/ 2147483646 w 1269"/>
                <a:gd name="T17" fmla="*/ 2147483646 h 1250"/>
                <a:gd name="T18" fmla="*/ 2147483646 w 1269"/>
                <a:gd name="T19" fmla="*/ 2147483646 h 1250"/>
                <a:gd name="T20" fmla="*/ 2147483646 w 1269"/>
                <a:gd name="T21" fmla="*/ 2147483646 h 1250"/>
                <a:gd name="T22" fmla="*/ 2147483646 w 1269"/>
                <a:gd name="T23" fmla="*/ 2147483646 h 1250"/>
                <a:gd name="T24" fmla="*/ 2147483646 w 1269"/>
                <a:gd name="T25" fmla="*/ 2147483646 h 1250"/>
                <a:gd name="T26" fmla="*/ 2147483646 w 1269"/>
                <a:gd name="T27" fmla="*/ 2147483646 h 1250"/>
                <a:gd name="T28" fmla="*/ 2147483646 w 1269"/>
                <a:gd name="T29" fmla="*/ 2147483646 h 1250"/>
                <a:gd name="T30" fmla="*/ 2147483646 w 1269"/>
                <a:gd name="T31" fmla="*/ 2147483646 h 1250"/>
                <a:gd name="T32" fmla="*/ 2147483646 w 1269"/>
                <a:gd name="T33" fmla="*/ 2147483646 h 1250"/>
                <a:gd name="T34" fmla="*/ 2147483646 w 1269"/>
                <a:gd name="T35" fmla="*/ 2147483646 h 1250"/>
                <a:gd name="T36" fmla="*/ 2147483646 w 1269"/>
                <a:gd name="T37" fmla="*/ 2147483646 h 1250"/>
                <a:gd name="T38" fmla="*/ 2147483646 w 1269"/>
                <a:gd name="T39" fmla="*/ 2147483646 h 1250"/>
                <a:gd name="T40" fmla="*/ 2147483646 w 1269"/>
                <a:gd name="T41" fmla="*/ 2147483646 h 1250"/>
                <a:gd name="T42" fmla="*/ 2147483646 w 1269"/>
                <a:gd name="T43" fmla="*/ 2147483646 h 1250"/>
                <a:gd name="T44" fmla="*/ 2147483646 w 1269"/>
                <a:gd name="T45" fmla="*/ 2147483646 h 1250"/>
                <a:gd name="T46" fmla="*/ 2147483646 w 1269"/>
                <a:gd name="T47" fmla="*/ 2147483646 h 1250"/>
                <a:gd name="T48" fmla="*/ 2147483646 w 1269"/>
                <a:gd name="T49" fmla="*/ 2147483646 h 1250"/>
                <a:gd name="T50" fmla="*/ 2147483646 w 1269"/>
                <a:gd name="T51" fmla="*/ 2147483646 h 1250"/>
                <a:gd name="T52" fmla="*/ 2147483646 w 1269"/>
                <a:gd name="T53" fmla="*/ 2147483646 h 1250"/>
                <a:gd name="T54" fmla="*/ 2147483646 w 1269"/>
                <a:gd name="T55" fmla="*/ 2147483646 h 1250"/>
                <a:gd name="T56" fmla="*/ 2147483646 w 1269"/>
                <a:gd name="T57" fmla="*/ 2147483646 h 1250"/>
                <a:gd name="T58" fmla="*/ 2147483646 w 1269"/>
                <a:gd name="T59" fmla="*/ 2147483646 h 1250"/>
                <a:gd name="T60" fmla="*/ 2147483646 w 1269"/>
                <a:gd name="T61" fmla="*/ 2147483646 h 1250"/>
                <a:gd name="T62" fmla="*/ 2147483646 w 1269"/>
                <a:gd name="T63" fmla="*/ 2147483646 h 1250"/>
                <a:gd name="T64" fmla="*/ 2147483646 w 1269"/>
                <a:gd name="T65" fmla="*/ 2147483646 h 1250"/>
                <a:gd name="T66" fmla="*/ 2147483646 w 1269"/>
                <a:gd name="T67" fmla="*/ 2147483646 h 1250"/>
                <a:gd name="T68" fmla="*/ 2147483646 w 1269"/>
                <a:gd name="T69" fmla="*/ 2147483646 h 1250"/>
                <a:gd name="T70" fmla="*/ 2147483646 w 1269"/>
                <a:gd name="T71" fmla="*/ 2147483646 h 1250"/>
                <a:gd name="T72" fmla="*/ 2147483646 w 1269"/>
                <a:gd name="T73" fmla="*/ 2147483646 h 1250"/>
                <a:gd name="T74" fmla="*/ 2147483646 w 1269"/>
                <a:gd name="T75" fmla="*/ 2147483646 h 1250"/>
                <a:gd name="T76" fmla="*/ 2147483646 w 1269"/>
                <a:gd name="T77" fmla="*/ 2147483646 h 1250"/>
                <a:gd name="T78" fmla="*/ 2147483646 w 1269"/>
                <a:gd name="T79" fmla="*/ 2147483646 h 1250"/>
                <a:gd name="T80" fmla="*/ 2147483646 w 1269"/>
                <a:gd name="T81" fmla="*/ 2147483646 h 1250"/>
                <a:gd name="T82" fmla="*/ 2147483646 w 1269"/>
                <a:gd name="T83" fmla="*/ 2147483646 h 1250"/>
                <a:gd name="T84" fmla="*/ 2147483646 w 1269"/>
                <a:gd name="T85" fmla="*/ 2147483646 h 1250"/>
                <a:gd name="T86" fmla="*/ 2147483646 w 1269"/>
                <a:gd name="T87" fmla="*/ 2147483646 h 1250"/>
                <a:gd name="T88" fmla="*/ 2147483646 w 1269"/>
                <a:gd name="T89" fmla="*/ 2147483646 h 1250"/>
                <a:gd name="T90" fmla="*/ 2147483646 w 1269"/>
                <a:gd name="T91" fmla="*/ 2147483646 h 1250"/>
                <a:gd name="T92" fmla="*/ 2147483646 w 1269"/>
                <a:gd name="T93" fmla="*/ 2147483646 h 1250"/>
                <a:gd name="T94" fmla="*/ 2147483646 w 1269"/>
                <a:gd name="T95" fmla="*/ 2147483646 h 1250"/>
                <a:gd name="T96" fmla="*/ 2147483646 w 1269"/>
                <a:gd name="T97" fmla="*/ 2147483646 h 1250"/>
                <a:gd name="T98" fmla="*/ 2147483646 w 1269"/>
                <a:gd name="T99" fmla="*/ 2147483646 h 1250"/>
                <a:gd name="T100" fmla="*/ 2147483646 w 1269"/>
                <a:gd name="T101" fmla="*/ 2147483646 h 1250"/>
                <a:gd name="T102" fmla="*/ 0 w 1269"/>
                <a:gd name="T103" fmla="*/ 2147483646 h 1250"/>
                <a:gd name="T104" fmla="*/ 2147483646 w 1269"/>
                <a:gd name="T105" fmla="*/ 2147483646 h 1250"/>
                <a:gd name="T106" fmla="*/ 2147483646 w 1269"/>
                <a:gd name="T107" fmla="*/ 2147483646 h 1250"/>
                <a:gd name="T108" fmla="*/ 2147483646 w 1269"/>
                <a:gd name="T109" fmla="*/ 2147483646 h 1250"/>
                <a:gd name="T110" fmla="*/ 2147483646 w 1269"/>
                <a:gd name="T111" fmla="*/ 2147483646 h 1250"/>
                <a:gd name="T112" fmla="*/ 2147483646 w 1269"/>
                <a:gd name="T113" fmla="*/ 2147483646 h 1250"/>
                <a:gd name="T114" fmla="*/ 2147483646 w 1269"/>
                <a:gd name="T115" fmla="*/ 2147483646 h 1250"/>
                <a:gd name="T116" fmla="*/ 2147483646 w 1269"/>
                <a:gd name="T117" fmla="*/ 2147483646 h 1250"/>
                <a:gd name="T118" fmla="*/ 2147483646 w 1269"/>
                <a:gd name="T119" fmla="*/ 2147483646 h 1250"/>
                <a:gd name="T120" fmla="*/ 2147483646 w 1269"/>
                <a:gd name="T121" fmla="*/ 2147483646 h 12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69"/>
                <a:gd name="T184" fmla="*/ 0 h 1250"/>
                <a:gd name="T185" fmla="*/ 1269 w 1269"/>
                <a:gd name="T186" fmla="*/ 1250 h 125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69" h="1250">
                  <a:moveTo>
                    <a:pt x="247" y="191"/>
                  </a:moveTo>
                  <a:lnTo>
                    <a:pt x="329" y="127"/>
                  </a:lnTo>
                  <a:lnTo>
                    <a:pt x="318" y="81"/>
                  </a:lnTo>
                  <a:lnTo>
                    <a:pt x="431" y="30"/>
                  </a:lnTo>
                  <a:lnTo>
                    <a:pt x="460" y="73"/>
                  </a:lnTo>
                  <a:lnTo>
                    <a:pt x="562" y="49"/>
                  </a:lnTo>
                  <a:lnTo>
                    <a:pt x="573" y="1"/>
                  </a:lnTo>
                  <a:lnTo>
                    <a:pt x="692" y="0"/>
                  </a:lnTo>
                  <a:lnTo>
                    <a:pt x="701" y="49"/>
                  </a:lnTo>
                  <a:lnTo>
                    <a:pt x="801" y="69"/>
                  </a:lnTo>
                  <a:lnTo>
                    <a:pt x="833" y="30"/>
                  </a:lnTo>
                  <a:lnTo>
                    <a:pt x="945" y="79"/>
                  </a:lnTo>
                  <a:lnTo>
                    <a:pt x="932" y="126"/>
                  </a:lnTo>
                  <a:lnTo>
                    <a:pt x="1016" y="185"/>
                  </a:lnTo>
                  <a:lnTo>
                    <a:pt x="1059" y="162"/>
                  </a:lnTo>
                  <a:lnTo>
                    <a:pt x="1141" y="252"/>
                  </a:lnTo>
                  <a:lnTo>
                    <a:pt x="1111" y="288"/>
                  </a:lnTo>
                  <a:lnTo>
                    <a:pt x="1163" y="379"/>
                  </a:lnTo>
                  <a:lnTo>
                    <a:pt x="1214" y="372"/>
                  </a:lnTo>
                  <a:lnTo>
                    <a:pt x="1253" y="488"/>
                  </a:lnTo>
                  <a:lnTo>
                    <a:pt x="1206" y="512"/>
                  </a:lnTo>
                  <a:lnTo>
                    <a:pt x="1220" y="612"/>
                  </a:lnTo>
                  <a:lnTo>
                    <a:pt x="1268" y="631"/>
                  </a:lnTo>
                  <a:lnTo>
                    <a:pt x="1257" y="748"/>
                  </a:lnTo>
                  <a:lnTo>
                    <a:pt x="1206" y="751"/>
                  </a:lnTo>
                  <a:lnTo>
                    <a:pt x="1173" y="852"/>
                  </a:lnTo>
                  <a:lnTo>
                    <a:pt x="1211" y="885"/>
                  </a:lnTo>
                  <a:lnTo>
                    <a:pt x="1150" y="990"/>
                  </a:lnTo>
                  <a:lnTo>
                    <a:pt x="1103" y="970"/>
                  </a:lnTo>
                  <a:lnTo>
                    <a:pt x="1035" y="1048"/>
                  </a:lnTo>
                  <a:lnTo>
                    <a:pt x="1054" y="1097"/>
                  </a:lnTo>
                  <a:lnTo>
                    <a:pt x="955" y="1167"/>
                  </a:lnTo>
                  <a:lnTo>
                    <a:pt x="920" y="1130"/>
                  </a:lnTo>
                  <a:lnTo>
                    <a:pt x="826" y="1174"/>
                  </a:lnTo>
                  <a:lnTo>
                    <a:pt x="826" y="1224"/>
                  </a:lnTo>
                  <a:lnTo>
                    <a:pt x="705" y="1249"/>
                  </a:lnTo>
                  <a:lnTo>
                    <a:pt x="687" y="1201"/>
                  </a:lnTo>
                  <a:lnTo>
                    <a:pt x="585" y="1203"/>
                  </a:lnTo>
                  <a:lnTo>
                    <a:pt x="564" y="1249"/>
                  </a:lnTo>
                  <a:lnTo>
                    <a:pt x="445" y="1224"/>
                  </a:lnTo>
                  <a:lnTo>
                    <a:pt x="446" y="1174"/>
                  </a:lnTo>
                  <a:lnTo>
                    <a:pt x="351" y="1135"/>
                  </a:lnTo>
                  <a:lnTo>
                    <a:pt x="314" y="1167"/>
                  </a:lnTo>
                  <a:lnTo>
                    <a:pt x="212" y="1097"/>
                  </a:lnTo>
                  <a:lnTo>
                    <a:pt x="237" y="1051"/>
                  </a:lnTo>
                  <a:lnTo>
                    <a:pt x="167" y="978"/>
                  </a:lnTo>
                  <a:lnTo>
                    <a:pt x="117" y="990"/>
                  </a:lnTo>
                  <a:lnTo>
                    <a:pt x="55" y="885"/>
                  </a:lnTo>
                  <a:lnTo>
                    <a:pt x="95" y="856"/>
                  </a:lnTo>
                  <a:lnTo>
                    <a:pt x="63" y="759"/>
                  </a:lnTo>
                  <a:lnTo>
                    <a:pt x="14" y="751"/>
                  </a:lnTo>
                  <a:lnTo>
                    <a:pt x="0" y="631"/>
                  </a:lnTo>
                  <a:lnTo>
                    <a:pt x="47" y="620"/>
                  </a:lnTo>
                  <a:lnTo>
                    <a:pt x="58" y="517"/>
                  </a:lnTo>
                  <a:lnTo>
                    <a:pt x="14" y="491"/>
                  </a:lnTo>
                  <a:lnTo>
                    <a:pt x="51" y="375"/>
                  </a:lnTo>
                  <a:lnTo>
                    <a:pt x="101" y="383"/>
                  </a:lnTo>
                  <a:lnTo>
                    <a:pt x="151" y="293"/>
                  </a:lnTo>
                  <a:lnTo>
                    <a:pt x="121" y="254"/>
                  </a:lnTo>
                  <a:lnTo>
                    <a:pt x="204" y="162"/>
                  </a:lnTo>
                  <a:lnTo>
                    <a:pt x="247" y="191"/>
                  </a:lnTo>
                </a:path>
              </a:pathLst>
            </a:custGeom>
            <a:solidFill>
              <a:schemeClr val="bg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641" name="Freeform 5"/>
            <p:cNvSpPr>
              <a:spLocks/>
            </p:cNvSpPr>
            <p:nvPr/>
          </p:nvSpPr>
          <p:spPr bwMode="auto">
            <a:xfrm>
              <a:off x="2529358" y="3242187"/>
              <a:ext cx="1201568" cy="1234773"/>
            </a:xfrm>
            <a:custGeom>
              <a:avLst/>
              <a:gdLst>
                <a:gd name="T0" fmla="*/ 2147483646 w 391"/>
                <a:gd name="T1" fmla="*/ 2147483646 h 401"/>
                <a:gd name="T2" fmla="*/ 2147483646 w 391"/>
                <a:gd name="T3" fmla="*/ 2147483646 h 401"/>
                <a:gd name="T4" fmla="*/ 2147483646 w 391"/>
                <a:gd name="T5" fmla="*/ 2147483646 h 401"/>
                <a:gd name="T6" fmla="*/ 2147483646 w 391"/>
                <a:gd name="T7" fmla="*/ 2147483646 h 401"/>
                <a:gd name="T8" fmla="*/ 2147483646 w 391"/>
                <a:gd name="T9" fmla="*/ 2147483646 h 401"/>
                <a:gd name="T10" fmla="*/ 2147483646 w 391"/>
                <a:gd name="T11" fmla="*/ 2147483646 h 401"/>
                <a:gd name="T12" fmla="*/ 2147483646 w 391"/>
                <a:gd name="T13" fmla="*/ 2147483646 h 401"/>
                <a:gd name="T14" fmla="*/ 2147483646 w 391"/>
                <a:gd name="T15" fmla="*/ 2147483646 h 401"/>
                <a:gd name="T16" fmla="*/ 2147483646 w 391"/>
                <a:gd name="T17" fmla="*/ 2147483646 h 401"/>
                <a:gd name="T18" fmla="*/ 2147483646 w 391"/>
                <a:gd name="T19" fmla="*/ 2147483646 h 401"/>
                <a:gd name="T20" fmla="*/ 2147483646 w 391"/>
                <a:gd name="T21" fmla="*/ 2147483646 h 401"/>
                <a:gd name="T22" fmla="*/ 2147483646 w 391"/>
                <a:gd name="T23" fmla="*/ 2147483646 h 401"/>
                <a:gd name="T24" fmla="*/ 2147483646 w 391"/>
                <a:gd name="T25" fmla="*/ 2147483646 h 401"/>
                <a:gd name="T26" fmla="*/ 2147483646 w 391"/>
                <a:gd name="T27" fmla="*/ 2147483646 h 401"/>
                <a:gd name="T28" fmla="*/ 2147483646 w 391"/>
                <a:gd name="T29" fmla="*/ 2147483646 h 401"/>
                <a:gd name="T30" fmla="*/ 2147483646 w 391"/>
                <a:gd name="T31" fmla="*/ 2147483646 h 401"/>
                <a:gd name="T32" fmla="*/ 2147483646 w 391"/>
                <a:gd name="T33" fmla="*/ 2147483646 h 401"/>
                <a:gd name="T34" fmla="*/ 2147483646 w 391"/>
                <a:gd name="T35" fmla="*/ 0 h 401"/>
                <a:gd name="T36" fmla="*/ 2147483646 w 391"/>
                <a:gd name="T37" fmla="*/ 2147483646 h 401"/>
                <a:gd name="T38" fmla="*/ 2147483646 w 391"/>
                <a:gd name="T39" fmla="*/ 2147483646 h 401"/>
                <a:gd name="T40" fmla="*/ 2147483646 w 391"/>
                <a:gd name="T41" fmla="*/ 2147483646 h 401"/>
                <a:gd name="T42" fmla="*/ 2147483646 w 391"/>
                <a:gd name="T43" fmla="*/ 2147483646 h 401"/>
                <a:gd name="T44" fmla="*/ 2147483646 w 391"/>
                <a:gd name="T45" fmla="*/ 2147483646 h 401"/>
                <a:gd name="T46" fmla="*/ 2147483646 w 391"/>
                <a:gd name="T47" fmla="*/ 2147483646 h 401"/>
                <a:gd name="T48" fmla="*/ 2147483646 w 391"/>
                <a:gd name="T49" fmla="*/ 2147483646 h 401"/>
                <a:gd name="T50" fmla="*/ 0 w 391"/>
                <a:gd name="T51" fmla="*/ 2147483646 h 401"/>
                <a:gd name="T52" fmla="*/ 2147483646 w 391"/>
                <a:gd name="T53" fmla="*/ 2147483646 h 401"/>
                <a:gd name="T54" fmla="*/ 2147483646 w 391"/>
                <a:gd name="T55" fmla="*/ 2147483646 h 401"/>
                <a:gd name="T56" fmla="*/ 2147483646 w 391"/>
                <a:gd name="T57" fmla="*/ 2147483646 h 401"/>
                <a:gd name="T58" fmla="*/ 2147483646 w 391"/>
                <a:gd name="T59" fmla="*/ 2147483646 h 401"/>
                <a:gd name="T60" fmla="*/ 2147483646 w 391"/>
                <a:gd name="T61" fmla="*/ 2147483646 h 401"/>
                <a:gd name="T62" fmla="*/ 2147483646 w 391"/>
                <a:gd name="T63" fmla="*/ 2147483646 h 401"/>
                <a:gd name="T64" fmla="*/ 2147483646 w 391"/>
                <a:gd name="T65" fmla="*/ 2147483646 h 401"/>
                <a:gd name="T66" fmla="*/ 2147483646 w 391"/>
                <a:gd name="T67" fmla="*/ 2147483646 h 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91"/>
                <a:gd name="T103" fmla="*/ 0 h 401"/>
                <a:gd name="T104" fmla="*/ 391 w 391"/>
                <a:gd name="T105" fmla="*/ 401 h 40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91" h="401">
                  <a:moveTo>
                    <a:pt x="193" y="400"/>
                  </a:moveTo>
                  <a:lnTo>
                    <a:pt x="193" y="400"/>
                  </a:lnTo>
                  <a:lnTo>
                    <a:pt x="231" y="393"/>
                  </a:lnTo>
                  <a:lnTo>
                    <a:pt x="271" y="383"/>
                  </a:lnTo>
                  <a:lnTo>
                    <a:pt x="304" y="365"/>
                  </a:lnTo>
                  <a:lnTo>
                    <a:pt x="332" y="341"/>
                  </a:lnTo>
                  <a:lnTo>
                    <a:pt x="356" y="313"/>
                  </a:lnTo>
                  <a:lnTo>
                    <a:pt x="374" y="277"/>
                  </a:lnTo>
                  <a:lnTo>
                    <a:pt x="385" y="240"/>
                  </a:lnTo>
                  <a:lnTo>
                    <a:pt x="390" y="200"/>
                  </a:lnTo>
                  <a:lnTo>
                    <a:pt x="385" y="160"/>
                  </a:lnTo>
                  <a:lnTo>
                    <a:pt x="374" y="120"/>
                  </a:lnTo>
                  <a:lnTo>
                    <a:pt x="356" y="87"/>
                  </a:lnTo>
                  <a:lnTo>
                    <a:pt x="332" y="58"/>
                  </a:lnTo>
                  <a:lnTo>
                    <a:pt x="304" y="33"/>
                  </a:lnTo>
                  <a:lnTo>
                    <a:pt x="271" y="15"/>
                  </a:lnTo>
                  <a:lnTo>
                    <a:pt x="231" y="4"/>
                  </a:lnTo>
                  <a:lnTo>
                    <a:pt x="193" y="0"/>
                  </a:lnTo>
                  <a:lnTo>
                    <a:pt x="153" y="4"/>
                  </a:lnTo>
                  <a:lnTo>
                    <a:pt x="117" y="15"/>
                  </a:lnTo>
                  <a:lnTo>
                    <a:pt x="85" y="33"/>
                  </a:lnTo>
                  <a:lnTo>
                    <a:pt x="57" y="58"/>
                  </a:lnTo>
                  <a:lnTo>
                    <a:pt x="34" y="87"/>
                  </a:lnTo>
                  <a:lnTo>
                    <a:pt x="17" y="120"/>
                  </a:lnTo>
                  <a:lnTo>
                    <a:pt x="3" y="160"/>
                  </a:lnTo>
                  <a:lnTo>
                    <a:pt x="0" y="200"/>
                  </a:lnTo>
                  <a:lnTo>
                    <a:pt x="3" y="240"/>
                  </a:lnTo>
                  <a:lnTo>
                    <a:pt x="17" y="277"/>
                  </a:lnTo>
                  <a:lnTo>
                    <a:pt x="34" y="313"/>
                  </a:lnTo>
                  <a:lnTo>
                    <a:pt x="57" y="341"/>
                  </a:lnTo>
                  <a:lnTo>
                    <a:pt x="85" y="365"/>
                  </a:lnTo>
                  <a:lnTo>
                    <a:pt x="117" y="383"/>
                  </a:lnTo>
                  <a:lnTo>
                    <a:pt x="153" y="393"/>
                  </a:lnTo>
                  <a:lnTo>
                    <a:pt x="193" y="400"/>
                  </a:lnTo>
                </a:path>
              </a:pathLst>
            </a:custGeom>
            <a:noFill/>
            <a:ln w="28575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6642" name="Group 17"/>
            <p:cNvGrpSpPr>
              <a:grpSpLocks/>
            </p:cNvGrpSpPr>
            <p:nvPr/>
          </p:nvGrpSpPr>
          <p:grpSpPr bwMode="auto">
            <a:xfrm>
              <a:off x="0" y="1177372"/>
              <a:ext cx="1410418" cy="1972020"/>
              <a:chOff x="0" y="0"/>
              <a:chExt cx="1410368" cy="1971944"/>
            </a:xfrm>
          </p:grpSpPr>
          <p:sp>
            <p:nvSpPr>
              <p:cNvPr id="26652" name="直接连接符 20"/>
              <p:cNvSpPr>
                <a:spLocks noChangeShapeType="1"/>
              </p:cNvSpPr>
              <p:nvPr/>
            </p:nvSpPr>
            <p:spPr bwMode="auto">
              <a:xfrm flipH="1">
                <a:off x="0" y="876300"/>
                <a:ext cx="1410368" cy="1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 type="oval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3" name="直接连接符 21"/>
              <p:cNvSpPr>
                <a:spLocks noChangeShapeType="1"/>
              </p:cNvSpPr>
              <p:nvPr/>
            </p:nvSpPr>
            <p:spPr bwMode="auto">
              <a:xfrm>
                <a:off x="0" y="0"/>
                <a:ext cx="1" cy="1971944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6643" name="Group 20"/>
            <p:cNvGrpSpPr>
              <a:grpSpLocks/>
            </p:cNvGrpSpPr>
            <p:nvPr/>
          </p:nvGrpSpPr>
          <p:grpSpPr bwMode="auto">
            <a:xfrm flipH="1">
              <a:off x="5648021" y="1217983"/>
              <a:ext cx="1410418" cy="1972020"/>
              <a:chOff x="0" y="0"/>
              <a:chExt cx="1410368" cy="1971944"/>
            </a:xfrm>
          </p:grpSpPr>
          <p:sp>
            <p:nvSpPr>
              <p:cNvPr id="26650" name="直接连接符 18"/>
              <p:cNvSpPr>
                <a:spLocks noChangeShapeType="1"/>
              </p:cNvSpPr>
              <p:nvPr/>
            </p:nvSpPr>
            <p:spPr bwMode="auto">
              <a:xfrm flipH="1">
                <a:off x="0" y="876300"/>
                <a:ext cx="1410368" cy="1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 type="oval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1" name="直接连接符 19"/>
              <p:cNvSpPr>
                <a:spLocks noChangeShapeType="1"/>
              </p:cNvSpPr>
              <p:nvPr/>
            </p:nvSpPr>
            <p:spPr bwMode="auto">
              <a:xfrm>
                <a:off x="0" y="0"/>
                <a:ext cx="1" cy="1971944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6644" name="Group 23"/>
            <p:cNvGrpSpPr>
              <a:grpSpLocks/>
            </p:cNvGrpSpPr>
            <p:nvPr/>
          </p:nvGrpSpPr>
          <p:grpSpPr bwMode="auto">
            <a:xfrm flipH="1">
              <a:off x="4021663" y="3694311"/>
              <a:ext cx="1410418" cy="1578970"/>
              <a:chOff x="0" y="0"/>
              <a:chExt cx="1410368" cy="1578909"/>
            </a:xfrm>
          </p:grpSpPr>
          <p:sp>
            <p:nvSpPr>
              <p:cNvPr id="26648" name="直接连接符 16"/>
              <p:cNvSpPr>
                <a:spLocks noChangeShapeType="1"/>
              </p:cNvSpPr>
              <p:nvPr/>
            </p:nvSpPr>
            <p:spPr bwMode="auto">
              <a:xfrm flipH="1">
                <a:off x="0" y="876300"/>
                <a:ext cx="1410368" cy="1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 type="oval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9" name="直接连接符 17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1" cy="1578909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6645" name="Text Box 14"/>
            <p:cNvSpPr>
              <a:spLocks noChangeArrowheads="1"/>
            </p:cNvSpPr>
            <p:nvPr/>
          </p:nvSpPr>
          <p:spPr bwMode="auto">
            <a:xfrm>
              <a:off x="1989527" y="1016466"/>
              <a:ext cx="1087240" cy="58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Batang" pitchFamily="18" charset="-127"/>
                </a:rPr>
                <a:t>70%</a:t>
              </a:r>
            </a:p>
          </p:txBody>
        </p:sp>
        <p:sp>
          <p:nvSpPr>
            <p:cNvPr id="26646" name="Text Box 14"/>
            <p:cNvSpPr>
              <a:spLocks noChangeArrowheads="1"/>
            </p:cNvSpPr>
            <p:nvPr/>
          </p:nvSpPr>
          <p:spPr bwMode="auto">
            <a:xfrm>
              <a:off x="4111823" y="2282781"/>
              <a:ext cx="1087240" cy="58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Batang" pitchFamily="18" charset="-127"/>
                </a:rPr>
                <a:t>55%</a:t>
              </a:r>
            </a:p>
          </p:txBody>
        </p:sp>
        <p:sp>
          <p:nvSpPr>
            <p:cNvPr id="26647" name="Text Box 14"/>
            <p:cNvSpPr>
              <a:spLocks noChangeArrowheads="1"/>
            </p:cNvSpPr>
            <p:nvPr/>
          </p:nvSpPr>
          <p:spPr bwMode="auto">
            <a:xfrm>
              <a:off x="2586522" y="3628583"/>
              <a:ext cx="1087240" cy="58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Batang" pitchFamily="18" charset="-127"/>
                </a:rPr>
                <a:t>30%</a:t>
              </a:r>
            </a:p>
          </p:txBody>
        </p:sp>
      </p:grpSp>
      <p:grpSp>
        <p:nvGrpSpPr>
          <p:cNvPr id="26627" name="Group 29"/>
          <p:cNvGrpSpPr>
            <a:grpSpLocks/>
          </p:cNvGrpSpPr>
          <p:nvPr/>
        </p:nvGrpSpPr>
        <p:grpSpPr bwMode="auto">
          <a:xfrm>
            <a:off x="331788" y="2076450"/>
            <a:ext cx="1933575" cy="782638"/>
            <a:chOff x="0" y="0"/>
            <a:chExt cx="2674843" cy="1041488"/>
          </a:xfrm>
        </p:grpSpPr>
        <p:sp>
          <p:nvSpPr>
            <p:cNvPr id="26634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6635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688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26628" name="Group 32"/>
          <p:cNvGrpSpPr>
            <a:grpSpLocks/>
          </p:cNvGrpSpPr>
          <p:nvPr/>
        </p:nvGrpSpPr>
        <p:grpSpPr bwMode="auto">
          <a:xfrm>
            <a:off x="6858000" y="2036763"/>
            <a:ext cx="1933575" cy="782637"/>
            <a:chOff x="0" y="0"/>
            <a:chExt cx="2674843" cy="1041488"/>
          </a:xfrm>
        </p:grpSpPr>
        <p:sp>
          <p:nvSpPr>
            <p:cNvPr id="26632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6633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688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26629" name="Group 35"/>
          <p:cNvGrpSpPr>
            <a:grpSpLocks/>
          </p:cNvGrpSpPr>
          <p:nvPr/>
        </p:nvGrpSpPr>
        <p:grpSpPr bwMode="auto">
          <a:xfrm>
            <a:off x="5808663" y="3386138"/>
            <a:ext cx="1933575" cy="781050"/>
            <a:chOff x="0" y="0"/>
            <a:chExt cx="2674843" cy="1042485"/>
          </a:xfrm>
        </p:grpSpPr>
        <p:sp>
          <p:nvSpPr>
            <p:cNvPr id="26630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6631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689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9"/>
          <p:cNvGrpSpPr>
            <a:grpSpLocks/>
          </p:cNvGrpSpPr>
          <p:nvPr/>
        </p:nvGrpSpPr>
        <p:grpSpPr bwMode="auto">
          <a:xfrm flipH="1">
            <a:off x="3140075" y="1420813"/>
            <a:ext cx="1411288" cy="1390650"/>
            <a:chOff x="0" y="0"/>
            <a:chExt cx="1881184" cy="1854204"/>
          </a:xfrm>
        </p:grpSpPr>
        <p:sp>
          <p:nvSpPr>
            <p:cNvPr id="28699" name="Freeform 5"/>
            <p:cNvSpPr>
              <a:spLocks noEditPoints="1"/>
            </p:cNvSpPr>
            <p:nvPr/>
          </p:nvSpPr>
          <p:spPr bwMode="auto">
            <a:xfrm>
              <a:off x="0" y="0"/>
              <a:ext cx="1881184" cy="1854204"/>
            </a:xfrm>
            <a:custGeom>
              <a:avLst/>
              <a:gdLst>
                <a:gd name="T0" fmla="*/ 2147483646 w 972"/>
                <a:gd name="T1" fmla="*/ 0 h 958"/>
                <a:gd name="T2" fmla="*/ 2147483646 w 972"/>
                <a:gd name="T3" fmla="*/ 0 h 958"/>
                <a:gd name="T4" fmla="*/ 2147483646 w 972"/>
                <a:gd name="T5" fmla="*/ 2147483646 h 958"/>
                <a:gd name="T6" fmla="*/ 2147483646 w 972"/>
                <a:gd name="T7" fmla="*/ 2147483646 h 958"/>
                <a:gd name="T8" fmla="*/ 2147483646 w 972"/>
                <a:gd name="T9" fmla="*/ 2147483646 h 958"/>
                <a:gd name="T10" fmla="*/ 2147483646 w 972"/>
                <a:gd name="T11" fmla="*/ 2147483646 h 958"/>
                <a:gd name="T12" fmla="*/ 2147483646 w 972"/>
                <a:gd name="T13" fmla="*/ 2147483646 h 958"/>
                <a:gd name="T14" fmla="*/ 2147483646 w 972"/>
                <a:gd name="T15" fmla="*/ 2147483646 h 958"/>
                <a:gd name="T16" fmla="*/ 2147483646 w 972"/>
                <a:gd name="T17" fmla="*/ 2147483646 h 958"/>
                <a:gd name="T18" fmla="*/ 2147483646 w 972"/>
                <a:gd name="T19" fmla="*/ 2147483646 h 958"/>
                <a:gd name="T20" fmla="*/ 2147483646 w 972"/>
                <a:gd name="T21" fmla="*/ 2147483646 h 958"/>
                <a:gd name="T22" fmla="*/ 2147483646 w 972"/>
                <a:gd name="T23" fmla="*/ 0 h 958"/>
                <a:gd name="T24" fmla="*/ 2147483646 w 972"/>
                <a:gd name="T25" fmla="*/ 2147483646 h 958"/>
                <a:gd name="T26" fmla="*/ 2147483646 w 972"/>
                <a:gd name="T27" fmla="*/ 2147483646 h 958"/>
                <a:gd name="T28" fmla="*/ 2147483646 w 972"/>
                <a:gd name="T29" fmla="*/ 2147483646 h 958"/>
                <a:gd name="T30" fmla="*/ 2147483646 w 972"/>
                <a:gd name="T31" fmla="*/ 2147483646 h 958"/>
                <a:gd name="T32" fmla="*/ 2147483646 w 972"/>
                <a:gd name="T33" fmla="*/ 2147483646 h 958"/>
                <a:gd name="T34" fmla="*/ 2147483646 w 972"/>
                <a:gd name="T35" fmla="*/ 2147483646 h 958"/>
                <a:gd name="T36" fmla="*/ 2147483646 w 972"/>
                <a:gd name="T37" fmla="*/ 2147483646 h 958"/>
                <a:gd name="T38" fmla="*/ 2147483646 w 972"/>
                <a:gd name="T39" fmla="*/ 2147483646 h 958"/>
                <a:gd name="T40" fmla="*/ 2147483646 w 972"/>
                <a:gd name="T41" fmla="*/ 2147483646 h 958"/>
                <a:gd name="T42" fmla="*/ 2147483646 w 972"/>
                <a:gd name="T43" fmla="*/ 2147483646 h 9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72" h="958">
                  <a:moveTo>
                    <a:pt x="467" y="0"/>
                  </a:moveTo>
                  <a:cubicBezTo>
                    <a:pt x="493" y="0"/>
                    <a:pt x="493" y="0"/>
                    <a:pt x="493" y="0"/>
                  </a:cubicBezTo>
                  <a:cubicBezTo>
                    <a:pt x="540" y="2"/>
                    <a:pt x="588" y="10"/>
                    <a:pt x="633" y="25"/>
                  </a:cubicBezTo>
                  <a:cubicBezTo>
                    <a:pt x="744" y="62"/>
                    <a:pt x="839" y="140"/>
                    <a:pt x="897" y="241"/>
                  </a:cubicBezTo>
                  <a:cubicBezTo>
                    <a:pt x="952" y="337"/>
                    <a:pt x="972" y="452"/>
                    <a:pt x="953" y="561"/>
                  </a:cubicBezTo>
                  <a:cubicBezTo>
                    <a:pt x="933" y="677"/>
                    <a:pt x="868" y="785"/>
                    <a:pt x="774" y="857"/>
                  </a:cubicBezTo>
                  <a:cubicBezTo>
                    <a:pt x="692" y="922"/>
                    <a:pt x="587" y="958"/>
                    <a:pt x="482" y="957"/>
                  </a:cubicBezTo>
                  <a:cubicBezTo>
                    <a:pt x="322" y="958"/>
                    <a:pt x="162" y="958"/>
                    <a:pt x="2" y="958"/>
                  </a:cubicBezTo>
                  <a:cubicBezTo>
                    <a:pt x="2" y="816"/>
                    <a:pt x="2" y="674"/>
                    <a:pt x="2" y="532"/>
                  </a:cubicBezTo>
                  <a:cubicBezTo>
                    <a:pt x="2" y="493"/>
                    <a:pt x="0" y="454"/>
                    <a:pt x="6" y="416"/>
                  </a:cubicBezTo>
                  <a:cubicBezTo>
                    <a:pt x="21" y="300"/>
                    <a:pt x="80" y="191"/>
                    <a:pt x="169" y="115"/>
                  </a:cubicBezTo>
                  <a:cubicBezTo>
                    <a:pt x="251" y="44"/>
                    <a:pt x="359" y="3"/>
                    <a:pt x="467" y="0"/>
                  </a:cubicBezTo>
                  <a:close/>
                  <a:moveTo>
                    <a:pt x="459" y="98"/>
                  </a:moveTo>
                  <a:cubicBezTo>
                    <a:pt x="390" y="102"/>
                    <a:pt x="321" y="125"/>
                    <a:pt x="264" y="165"/>
                  </a:cubicBezTo>
                  <a:cubicBezTo>
                    <a:pt x="195" y="213"/>
                    <a:pt x="142" y="283"/>
                    <a:pt x="117" y="363"/>
                  </a:cubicBezTo>
                  <a:cubicBezTo>
                    <a:pt x="89" y="450"/>
                    <a:pt x="94" y="548"/>
                    <a:pt x="131" y="631"/>
                  </a:cubicBezTo>
                  <a:cubicBezTo>
                    <a:pt x="168" y="717"/>
                    <a:pt x="238" y="788"/>
                    <a:pt x="323" y="827"/>
                  </a:cubicBezTo>
                  <a:cubicBezTo>
                    <a:pt x="411" y="867"/>
                    <a:pt x="514" y="872"/>
                    <a:pt x="606" y="840"/>
                  </a:cubicBezTo>
                  <a:cubicBezTo>
                    <a:pt x="695" y="809"/>
                    <a:pt x="772" y="743"/>
                    <a:pt x="817" y="660"/>
                  </a:cubicBezTo>
                  <a:cubicBezTo>
                    <a:pt x="858" y="585"/>
                    <a:pt x="872" y="495"/>
                    <a:pt x="857" y="411"/>
                  </a:cubicBezTo>
                  <a:cubicBezTo>
                    <a:pt x="840" y="316"/>
                    <a:pt x="785" y="228"/>
                    <a:pt x="707" y="171"/>
                  </a:cubicBezTo>
                  <a:cubicBezTo>
                    <a:pt x="636" y="119"/>
                    <a:pt x="547" y="93"/>
                    <a:pt x="459" y="98"/>
                  </a:cubicBez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700" name="Freeform 12"/>
            <p:cNvSpPr>
              <a:spLocks noEditPoints="1"/>
            </p:cNvSpPr>
            <p:nvPr/>
          </p:nvSpPr>
          <p:spPr bwMode="auto">
            <a:xfrm>
              <a:off x="313939" y="310260"/>
              <a:ext cx="1238589" cy="1238589"/>
            </a:xfrm>
            <a:custGeom>
              <a:avLst/>
              <a:gdLst>
                <a:gd name="T0" fmla="*/ 2147483646 w 640"/>
                <a:gd name="T1" fmla="*/ 0 h 640"/>
                <a:gd name="T2" fmla="*/ 2147483646 w 640"/>
                <a:gd name="T3" fmla="*/ 0 h 640"/>
                <a:gd name="T4" fmla="*/ 2147483646 w 640"/>
                <a:gd name="T5" fmla="*/ 2147483646 h 640"/>
                <a:gd name="T6" fmla="*/ 2147483646 w 640"/>
                <a:gd name="T7" fmla="*/ 2147483646 h 640"/>
                <a:gd name="T8" fmla="*/ 2147483646 w 640"/>
                <a:gd name="T9" fmla="*/ 2147483646 h 640"/>
                <a:gd name="T10" fmla="*/ 2147483646 w 640"/>
                <a:gd name="T11" fmla="*/ 2147483646 h 640"/>
                <a:gd name="T12" fmla="*/ 2147483646 w 640"/>
                <a:gd name="T13" fmla="*/ 2147483646 h 640"/>
                <a:gd name="T14" fmla="*/ 2147483646 w 640"/>
                <a:gd name="T15" fmla="*/ 2147483646 h 640"/>
                <a:gd name="T16" fmla="*/ 2147483646 w 640"/>
                <a:gd name="T17" fmla="*/ 2147483646 h 640"/>
                <a:gd name="T18" fmla="*/ 2147483646 w 640"/>
                <a:gd name="T19" fmla="*/ 2147483646 h 640"/>
                <a:gd name="T20" fmla="*/ 2147483646 w 640"/>
                <a:gd name="T21" fmla="*/ 2147483646 h 640"/>
                <a:gd name="T22" fmla="*/ 2147483646 w 640"/>
                <a:gd name="T23" fmla="*/ 2147483646 h 640"/>
                <a:gd name="T24" fmla="*/ 2147483646 w 640"/>
                <a:gd name="T25" fmla="*/ 2147483646 h 640"/>
                <a:gd name="T26" fmla="*/ 2147483646 w 640"/>
                <a:gd name="T27" fmla="*/ 2147483646 h 640"/>
                <a:gd name="T28" fmla="*/ 2147483646 w 640"/>
                <a:gd name="T29" fmla="*/ 2147483646 h 640"/>
                <a:gd name="T30" fmla="*/ 2147483646 w 640"/>
                <a:gd name="T31" fmla="*/ 2147483646 h 640"/>
                <a:gd name="T32" fmla="*/ 2147483646 w 640"/>
                <a:gd name="T33" fmla="*/ 2147483646 h 640"/>
                <a:gd name="T34" fmla="*/ 2147483646 w 640"/>
                <a:gd name="T35" fmla="*/ 2147483646 h 640"/>
                <a:gd name="T36" fmla="*/ 2147483646 w 640"/>
                <a:gd name="T37" fmla="*/ 2147483646 h 640"/>
                <a:gd name="T38" fmla="*/ 2147483646 w 640"/>
                <a:gd name="T39" fmla="*/ 2147483646 h 640"/>
                <a:gd name="T40" fmla="*/ 2147483646 w 640"/>
                <a:gd name="T41" fmla="*/ 2147483646 h 640"/>
                <a:gd name="T42" fmla="*/ 2147483646 w 640"/>
                <a:gd name="T43" fmla="*/ 2147483646 h 640"/>
                <a:gd name="T44" fmla="*/ 2147483646 w 640"/>
                <a:gd name="T45" fmla="*/ 2147483646 h 640"/>
                <a:gd name="T46" fmla="*/ 2147483646 w 640"/>
                <a:gd name="T47" fmla="*/ 2147483646 h 640"/>
                <a:gd name="T48" fmla="*/ 2147483646 w 640"/>
                <a:gd name="T49" fmla="*/ 2147483646 h 640"/>
                <a:gd name="T50" fmla="*/ 0 w 640"/>
                <a:gd name="T51" fmla="*/ 2147483646 h 640"/>
                <a:gd name="T52" fmla="*/ 0 w 640"/>
                <a:gd name="T53" fmla="*/ 2147483646 h 640"/>
                <a:gd name="T54" fmla="*/ 2147483646 w 640"/>
                <a:gd name="T55" fmla="*/ 2147483646 h 640"/>
                <a:gd name="T56" fmla="*/ 2147483646 w 640"/>
                <a:gd name="T57" fmla="*/ 2147483646 h 640"/>
                <a:gd name="T58" fmla="*/ 2147483646 w 640"/>
                <a:gd name="T59" fmla="*/ 2147483646 h 640"/>
                <a:gd name="T60" fmla="*/ 2147483646 w 640"/>
                <a:gd name="T61" fmla="*/ 2147483646 h 640"/>
                <a:gd name="T62" fmla="*/ 2147483646 w 640"/>
                <a:gd name="T63" fmla="*/ 2147483646 h 640"/>
                <a:gd name="T64" fmla="*/ 2147483646 w 640"/>
                <a:gd name="T65" fmla="*/ 2147483646 h 640"/>
                <a:gd name="T66" fmla="*/ 2147483646 w 640"/>
                <a:gd name="T67" fmla="*/ 2147483646 h 640"/>
                <a:gd name="T68" fmla="*/ 2147483646 w 640"/>
                <a:gd name="T69" fmla="*/ 0 h 640"/>
                <a:gd name="T70" fmla="*/ 2147483646 w 640"/>
                <a:gd name="T71" fmla="*/ 2147483646 h 640"/>
                <a:gd name="T72" fmla="*/ 2147483646 w 640"/>
                <a:gd name="T73" fmla="*/ 2147483646 h 640"/>
                <a:gd name="T74" fmla="*/ 2147483646 w 640"/>
                <a:gd name="T75" fmla="*/ 2147483646 h 640"/>
                <a:gd name="T76" fmla="*/ 2147483646 w 640"/>
                <a:gd name="T77" fmla="*/ 2147483646 h 640"/>
                <a:gd name="T78" fmla="*/ 2147483646 w 640"/>
                <a:gd name="T79" fmla="*/ 2147483646 h 640"/>
                <a:gd name="T80" fmla="*/ 2147483646 w 640"/>
                <a:gd name="T81" fmla="*/ 2147483646 h 640"/>
                <a:gd name="T82" fmla="*/ 2147483646 w 640"/>
                <a:gd name="T83" fmla="*/ 2147483646 h 640"/>
                <a:gd name="T84" fmla="*/ 2147483646 w 640"/>
                <a:gd name="T85" fmla="*/ 2147483646 h 640"/>
                <a:gd name="T86" fmla="*/ 2147483646 w 640"/>
                <a:gd name="T87" fmla="*/ 2147483646 h 640"/>
                <a:gd name="T88" fmla="*/ 2147483646 w 640"/>
                <a:gd name="T89" fmla="*/ 2147483646 h 6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40" h="640">
                  <a:moveTo>
                    <a:pt x="263" y="0"/>
                  </a:moveTo>
                  <a:cubicBezTo>
                    <a:pt x="302" y="0"/>
                    <a:pt x="340" y="0"/>
                    <a:pt x="378" y="0"/>
                  </a:cubicBezTo>
                  <a:cubicBezTo>
                    <a:pt x="378" y="19"/>
                    <a:pt x="378" y="38"/>
                    <a:pt x="378" y="57"/>
                  </a:cubicBezTo>
                  <a:cubicBezTo>
                    <a:pt x="410" y="64"/>
                    <a:pt x="439" y="78"/>
                    <a:pt x="467" y="94"/>
                  </a:cubicBezTo>
                  <a:cubicBezTo>
                    <a:pt x="480" y="81"/>
                    <a:pt x="493" y="67"/>
                    <a:pt x="507" y="55"/>
                  </a:cubicBezTo>
                  <a:cubicBezTo>
                    <a:pt x="530" y="78"/>
                    <a:pt x="553" y="101"/>
                    <a:pt x="576" y="124"/>
                  </a:cubicBezTo>
                  <a:cubicBezTo>
                    <a:pt x="579" y="128"/>
                    <a:pt x="585" y="130"/>
                    <a:pt x="584" y="136"/>
                  </a:cubicBezTo>
                  <a:cubicBezTo>
                    <a:pt x="572" y="150"/>
                    <a:pt x="558" y="161"/>
                    <a:pt x="546" y="175"/>
                  </a:cubicBezTo>
                  <a:cubicBezTo>
                    <a:pt x="564" y="202"/>
                    <a:pt x="576" y="232"/>
                    <a:pt x="583" y="263"/>
                  </a:cubicBezTo>
                  <a:cubicBezTo>
                    <a:pt x="602" y="263"/>
                    <a:pt x="621" y="263"/>
                    <a:pt x="640" y="263"/>
                  </a:cubicBezTo>
                  <a:cubicBezTo>
                    <a:pt x="640" y="301"/>
                    <a:pt x="640" y="338"/>
                    <a:pt x="640" y="375"/>
                  </a:cubicBezTo>
                  <a:cubicBezTo>
                    <a:pt x="621" y="375"/>
                    <a:pt x="602" y="375"/>
                    <a:pt x="584" y="375"/>
                  </a:cubicBezTo>
                  <a:cubicBezTo>
                    <a:pt x="577" y="408"/>
                    <a:pt x="564" y="439"/>
                    <a:pt x="547" y="467"/>
                  </a:cubicBezTo>
                  <a:cubicBezTo>
                    <a:pt x="560" y="480"/>
                    <a:pt x="573" y="493"/>
                    <a:pt x="586" y="507"/>
                  </a:cubicBezTo>
                  <a:cubicBezTo>
                    <a:pt x="559" y="533"/>
                    <a:pt x="533" y="559"/>
                    <a:pt x="507" y="586"/>
                  </a:cubicBezTo>
                  <a:cubicBezTo>
                    <a:pt x="494" y="573"/>
                    <a:pt x="481" y="560"/>
                    <a:pt x="468" y="547"/>
                  </a:cubicBezTo>
                  <a:cubicBezTo>
                    <a:pt x="440" y="565"/>
                    <a:pt x="410" y="578"/>
                    <a:pt x="378" y="585"/>
                  </a:cubicBezTo>
                  <a:cubicBezTo>
                    <a:pt x="378" y="604"/>
                    <a:pt x="378" y="622"/>
                    <a:pt x="378" y="640"/>
                  </a:cubicBezTo>
                  <a:cubicBezTo>
                    <a:pt x="340" y="640"/>
                    <a:pt x="302" y="640"/>
                    <a:pt x="263" y="640"/>
                  </a:cubicBezTo>
                  <a:cubicBezTo>
                    <a:pt x="263" y="622"/>
                    <a:pt x="263" y="605"/>
                    <a:pt x="263" y="587"/>
                  </a:cubicBezTo>
                  <a:cubicBezTo>
                    <a:pt x="231" y="579"/>
                    <a:pt x="199" y="568"/>
                    <a:pt x="171" y="550"/>
                  </a:cubicBezTo>
                  <a:cubicBezTo>
                    <a:pt x="158" y="562"/>
                    <a:pt x="147" y="574"/>
                    <a:pt x="134" y="586"/>
                  </a:cubicBezTo>
                  <a:cubicBezTo>
                    <a:pt x="108" y="559"/>
                    <a:pt x="82" y="533"/>
                    <a:pt x="55" y="507"/>
                  </a:cubicBezTo>
                  <a:cubicBezTo>
                    <a:pt x="66" y="494"/>
                    <a:pt x="78" y="483"/>
                    <a:pt x="90" y="471"/>
                  </a:cubicBezTo>
                  <a:cubicBezTo>
                    <a:pt x="71" y="442"/>
                    <a:pt x="58" y="410"/>
                    <a:pt x="50" y="377"/>
                  </a:cubicBezTo>
                  <a:cubicBezTo>
                    <a:pt x="34" y="374"/>
                    <a:pt x="17" y="376"/>
                    <a:pt x="0" y="375"/>
                  </a:cubicBezTo>
                  <a:cubicBezTo>
                    <a:pt x="0" y="338"/>
                    <a:pt x="0" y="301"/>
                    <a:pt x="0" y="263"/>
                  </a:cubicBezTo>
                  <a:cubicBezTo>
                    <a:pt x="17" y="263"/>
                    <a:pt x="34" y="263"/>
                    <a:pt x="51" y="263"/>
                  </a:cubicBezTo>
                  <a:cubicBezTo>
                    <a:pt x="58" y="230"/>
                    <a:pt x="72" y="199"/>
                    <a:pt x="90" y="171"/>
                  </a:cubicBezTo>
                  <a:cubicBezTo>
                    <a:pt x="82" y="157"/>
                    <a:pt x="63" y="148"/>
                    <a:pt x="57" y="133"/>
                  </a:cubicBezTo>
                  <a:cubicBezTo>
                    <a:pt x="79" y="109"/>
                    <a:pt x="103" y="86"/>
                    <a:pt x="127" y="62"/>
                  </a:cubicBezTo>
                  <a:cubicBezTo>
                    <a:pt x="130" y="60"/>
                    <a:pt x="134" y="53"/>
                    <a:pt x="138" y="58"/>
                  </a:cubicBezTo>
                  <a:cubicBezTo>
                    <a:pt x="149" y="69"/>
                    <a:pt x="160" y="81"/>
                    <a:pt x="172" y="92"/>
                  </a:cubicBezTo>
                  <a:cubicBezTo>
                    <a:pt x="200" y="74"/>
                    <a:pt x="231" y="62"/>
                    <a:pt x="263" y="55"/>
                  </a:cubicBezTo>
                  <a:cubicBezTo>
                    <a:pt x="263" y="37"/>
                    <a:pt x="263" y="18"/>
                    <a:pt x="263" y="0"/>
                  </a:cubicBezTo>
                  <a:close/>
                  <a:moveTo>
                    <a:pt x="281" y="82"/>
                  </a:moveTo>
                  <a:cubicBezTo>
                    <a:pt x="231" y="90"/>
                    <a:pt x="183" y="114"/>
                    <a:pt x="147" y="151"/>
                  </a:cubicBezTo>
                  <a:cubicBezTo>
                    <a:pt x="108" y="191"/>
                    <a:pt x="84" y="245"/>
                    <a:pt x="80" y="300"/>
                  </a:cubicBezTo>
                  <a:cubicBezTo>
                    <a:pt x="76" y="351"/>
                    <a:pt x="88" y="402"/>
                    <a:pt x="115" y="445"/>
                  </a:cubicBezTo>
                  <a:cubicBezTo>
                    <a:pt x="146" y="497"/>
                    <a:pt x="198" y="535"/>
                    <a:pt x="256" y="551"/>
                  </a:cubicBezTo>
                  <a:cubicBezTo>
                    <a:pt x="314" y="567"/>
                    <a:pt x="378" y="560"/>
                    <a:pt x="431" y="531"/>
                  </a:cubicBezTo>
                  <a:cubicBezTo>
                    <a:pt x="477" y="507"/>
                    <a:pt x="515" y="467"/>
                    <a:pt x="536" y="420"/>
                  </a:cubicBezTo>
                  <a:cubicBezTo>
                    <a:pt x="562" y="366"/>
                    <a:pt x="566" y="301"/>
                    <a:pt x="547" y="244"/>
                  </a:cubicBezTo>
                  <a:cubicBezTo>
                    <a:pt x="528" y="184"/>
                    <a:pt x="483" y="133"/>
                    <a:pt x="427" y="105"/>
                  </a:cubicBezTo>
                  <a:cubicBezTo>
                    <a:pt x="383" y="82"/>
                    <a:pt x="331" y="74"/>
                    <a:pt x="281" y="82"/>
                  </a:cubicBez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701" name="Freeform 14"/>
            <p:cNvSpPr>
              <a:spLocks noChangeArrowheads="1"/>
            </p:cNvSpPr>
            <p:nvPr/>
          </p:nvSpPr>
          <p:spPr bwMode="auto">
            <a:xfrm>
              <a:off x="505246" y="497888"/>
              <a:ext cx="857202" cy="853523"/>
            </a:xfrm>
            <a:custGeom>
              <a:avLst/>
              <a:gdLst>
                <a:gd name="T0" fmla="*/ 2147483646 w 443"/>
                <a:gd name="T1" fmla="*/ 2147483646 h 441"/>
                <a:gd name="T2" fmla="*/ 2147483646 w 443"/>
                <a:gd name="T3" fmla="*/ 2147483646 h 441"/>
                <a:gd name="T4" fmla="*/ 2147483646 w 443"/>
                <a:gd name="T5" fmla="*/ 2147483646 h 441"/>
                <a:gd name="T6" fmla="*/ 2147483646 w 443"/>
                <a:gd name="T7" fmla="*/ 2147483646 h 441"/>
                <a:gd name="T8" fmla="*/ 2147483646 w 443"/>
                <a:gd name="T9" fmla="*/ 2147483646 h 441"/>
                <a:gd name="T10" fmla="*/ 2147483646 w 443"/>
                <a:gd name="T11" fmla="*/ 2147483646 h 441"/>
                <a:gd name="T12" fmla="*/ 2147483646 w 443"/>
                <a:gd name="T13" fmla="*/ 2147483646 h 441"/>
                <a:gd name="T14" fmla="*/ 2147483646 w 443"/>
                <a:gd name="T15" fmla="*/ 2147483646 h 441"/>
                <a:gd name="T16" fmla="*/ 2147483646 w 443"/>
                <a:gd name="T17" fmla="*/ 2147483646 h 4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3"/>
                <a:gd name="T28" fmla="*/ 0 h 441"/>
                <a:gd name="T29" fmla="*/ 443 w 443"/>
                <a:gd name="T30" fmla="*/ 441 h 4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3" h="441">
                  <a:moveTo>
                    <a:pt x="182" y="9"/>
                  </a:moveTo>
                  <a:cubicBezTo>
                    <a:pt x="233" y="0"/>
                    <a:pt x="287" y="9"/>
                    <a:pt x="331" y="36"/>
                  </a:cubicBezTo>
                  <a:cubicBezTo>
                    <a:pt x="384" y="68"/>
                    <a:pt x="422" y="122"/>
                    <a:pt x="432" y="183"/>
                  </a:cubicBezTo>
                  <a:cubicBezTo>
                    <a:pt x="443" y="240"/>
                    <a:pt x="429" y="301"/>
                    <a:pt x="394" y="348"/>
                  </a:cubicBezTo>
                  <a:cubicBezTo>
                    <a:pt x="359" y="396"/>
                    <a:pt x="304" y="428"/>
                    <a:pt x="245" y="435"/>
                  </a:cubicBezTo>
                  <a:cubicBezTo>
                    <a:pt x="192" y="441"/>
                    <a:pt x="136" y="427"/>
                    <a:pt x="93" y="395"/>
                  </a:cubicBezTo>
                  <a:cubicBezTo>
                    <a:pt x="44" y="359"/>
                    <a:pt x="12" y="303"/>
                    <a:pt x="6" y="243"/>
                  </a:cubicBezTo>
                  <a:cubicBezTo>
                    <a:pt x="0" y="193"/>
                    <a:pt x="13" y="141"/>
                    <a:pt x="42" y="100"/>
                  </a:cubicBezTo>
                  <a:cubicBezTo>
                    <a:pt x="74" y="52"/>
                    <a:pt x="126" y="19"/>
                    <a:pt x="182" y="9"/>
                  </a:cubicBez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300">
                  <a:solidFill>
                    <a:srgbClr val="FFFFFF"/>
                  </a:solidFill>
                  <a:sym typeface="Calibri" pitchFamily="34" charset="0"/>
                </a:rPr>
                <a:t>2</a:t>
              </a:r>
              <a:endParaRPr lang="zh-CN" altLang="en-US" sz="3300">
                <a:solidFill>
                  <a:srgbClr val="FFFFFF"/>
                </a:solidFill>
                <a:sym typeface="Calibri" pitchFamily="34" charset="0"/>
              </a:endParaRPr>
            </a:p>
          </p:txBody>
        </p:sp>
      </p:grpSp>
      <p:grpSp>
        <p:nvGrpSpPr>
          <p:cNvPr id="28675" name="Group 13"/>
          <p:cNvGrpSpPr>
            <a:grpSpLocks/>
          </p:cNvGrpSpPr>
          <p:nvPr/>
        </p:nvGrpSpPr>
        <p:grpSpPr bwMode="auto">
          <a:xfrm flipH="1">
            <a:off x="4608513" y="1412875"/>
            <a:ext cx="1390650" cy="1406525"/>
            <a:chOff x="0" y="0"/>
            <a:chExt cx="1854205" cy="1875052"/>
          </a:xfrm>
        </p:grpSpPr>
        <p:sp>
          <p:nvSpPr>
            <p:cNvPr id="28696" name="Freeform 6"/>
            <p:cNvSpPr>
              <a:spLocks noEditPoints="1"/>
            </p:cNvSpPr>
            <p:nvPr/>
          </p:nvSpPr>
          <p:spPr bwMode="auto">
            <a:xfrm>
              <a:off x="0" y="0"/>
              <a:ext cx="1854205" cy="1875052"/>
            </a:xfrm>
            <a:custGeom>
              <a:avLst/>
              <a:gdLst>
                <a:gd name="T0" fmla="*/ 2147483646 w 958"/>
                <a:gd name="T1" fmla="*/ 2147483646 h 969"/>
                <a:gd name="T2" fmla="*/ 2147483646 w 958"/>
                <a:gd name="T3" fmla="*/ 2147483646 h 969"/>
                <a:gd name="T4" fmla="*/ 2147483646 w 958"/>
                <a:gd name="T5" fmla="*/ 2147483646 h 969"/>
                <a:gd name="T6" fmla="*/ 2147483646 w 958"/>
                <a:gd name="T7" fmla="*/ 2147483646 h 969"/>
                <a:gd name="T8" fmla="*/ 2147483646 w 958"/>
                <a:gd name="T9" fmla="*/ 2147483646 h 969"/>
                <a:gd name="T10" fmla="*/ 2147483646 w 958"/>
                <a:gd name="T11" fmla="*/ 2147483646 h 969"/>
                <a:gd name="T12" fmla="*/ 2147483646 w 958"/>
                <a:gd name="T13" fmla="*/ 2147483646 h 969"/>
                <a:gd name="T14" fmla="*/ 2147483646 w 958"/>
                <a:gd name="T15" fmla="*/ 2147483646 h 969"/>
                <a:gd name="T16" fmla="*/ 0 w 958"/>
                <a:gd name="T17" fmla="*/ 2147483646 h 969"/>
                <a:gd name="T18" fmla="*/ 0 w 958"/>
                <a:gd name="T19" fmla="*/ 2147483646 h 969"/>
                <a:gd name="T20" fmla="*/ 2147483646 w 958"/>
                <a:gd name="T21" fmla="*/ 2147483646 h 969"/>
                <a:gd name="T22" fmla="*/ 2147483646 w 958"/>
                <a:gd name="T23" fmla="*/ 2147483646 h 969"/>
                <a:gd name="T24" fmla="*/ 2147483646 w 958"/>
                <a:gd name="T25" fmla="*/ 2147483646 h 969"/>
                <a:gd name="T26" fmla="*/ 2147483646 w 958"/>
                <a:gd name="T27" fmla="*/ 2147483646 h 969"/>
                <a:gd name="T28" fmla="*/ 2147483646 w 958"/>
                <a:gd name="T29" fmla="*/ 2147483646 h 969"/>
                <a:gd name="T30" fmla="*/ 2147483646 w 958"/>
                <a:gd name="T31" fmla="*/ 2147483646 h 969"/>
                <a:gd name="T32" fmla="*/ 2147483646 w 958"/>
                <a:gd name="T33" fmla="*/ 2147483646 h 969"/>
                <a:gd name="T34" fmla="*/ 2147483646 w 958"/>
                <a:gd name="T35" fmla="*/ 2147483646 h 969"/>
                <a:gd name="T36" fmla="*/ 2147483646 w 958"/>
                <a:gd name="T37" fmla="*/ 2147483646 h 969"/>
                <a:gd name="T38" fmla="*/ 2147483646 w 958"/>
                <a:gd name="T39" fmla="*/ 2147483646 h 969"/>
                <a:gd name="T40" fmla="*/ 2147483646 w 958"/>
                <a:gd name="T41" fmla="*/ 2147483646 h 969"/>
                <a:gd name="T42" fmla="*/ 2147483646 w 958"/>
                <a:gd name="T43" fmla="*/ 2147483646 h 96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58" h="969">
                  <a:moveTo>
                    <a:pt x="227" y="81"/>
                  </a:moveTo>
                  <a:cubicBezTo>
                    <a:pt x="318" y="24"/>
                    <a:pt x="429" y="0"/>
                    <a:pt x="536" y="13"/>
                  </a:cubicBezTo>
                  <a:cubicBezTo>
                    <a:pt x="654" y="26"/>
                    <a:pt x="765" y="86"/>
                    <a:pt x="842" y="176"/>
                  </a:cubicBezTo>
                  <a:cubicBezTo>
                    <a:pt x="915" y="260"/>
                    <a:pt x="957" y="371"/>
                    <a:pt x="958" y="483"/>
                  </a:cubicBezTo>
                  <a:cubicBezTo>
                    <a:pt x="958" y="645"/>
                    <a:pt x="958" y="806"/>
                    <a:pt x="958" y="967"/>
                  </a:cubicBezTo>
                  <a:cubicBezTo>
                    <a:pt x="820" y="967"/>
                    <a:pt x="682" y="967"/>
                    <a:pt x="544" y="967"/>
                  </a:cubicBezTo>
                  <a:cubicBezTo>
                    <a:pt x="497" y="967"/>
                    <a:pt x="449" y="969"/>
                    <a:pt x="402" y="961"/>
                  </a:cubicBezTo>
                  <a:cubicBezTo>
                    <a:pt x="285" y="943"/>
                    <a:pt x="177" y="879"/>
                    <a:pt x="104" y="786"/>
                  </a:cubicBezTo>
                  <a:cubicBezTo>
                    <a:pt x="39" y="705"/>
                    <a:pt x="2" y="601"/>
                    <a:pt x="0" y="497"/>
                  </a:cubicBezTo>
                  <a:cubicBezTo>
                    <a:pt x="0" y="469"/>
                    <a:pt x="0" y="469"/>
                    <a:pt x="0" y="469"/>
                  </a:cubicBezTo>
                  <a:cubicBezTo>
                    <a:pt x="3" y="429"/>
                    <a:pt x="8" y="389"/>
                    <a:pt x="20" y="350"/>
                  </a:cubicBezTo>
                  <a:cubicBezTo>
                    <a:pt x="53" y="239"/>
                    <a:pt x="128" y="142"/>
                    <a:pt x="227" y="81"/>
                  </a:cubicBezTo>
                  <a:close/>
                  <a:moveTo>
                    <a:pt x="453" y="107"/>
                  </a:moveTo>
                  <a:cubicBezTo>
                    <a:pt x="394" y="111"/>
                    <a:pt x="336" y="129"/>
                    <a:pt x="285" y="159"/>
                  </a:cubicBezTo>
                  <a:cubicBezTo>
                    <a:pt x="211" y="203"/>
                    <a:pt x="152" y="272"/>
                    <a:pt x="122" y="353"/>
                  </a:cubicBezTo>
                  <a:cubicBezTo>
                    <a:pt x="88" y="442"/>
                    <a:pt x="89" y="544"/>
                    <a:pt x="125" y="633"/>
                  </a:cubicBezTo>
                  <a:cubicBezTo>
                    <a:pt x="160" y="719"/>
                    <a:pt x="228" y="791"/>
                    <a:pt x="311" y="831"/>
                  </a:cubicBezTo>
                  <a:cubicBezTo>
                    <a:pt x="400" y="875"/>
                    <a:pt x="506" y="882"/>
                    <a:pt x="600" y="851"/>
                  </a:cubicBezTo>
                  <a:cubicBezTo>
                    <a:pt x="691" y="820"/>
                    <a:pt x="770" y="754"/>
                    <a:pt x="815" y="669"/>
                  </a:cubicBezTo>
                  <a:cubicBezTo>
                    <a:pt x="861" y="585"/>
                    <a:pt x="873" y="483"/>
                    <a:pt x="848" y="390"/>
                  </a:cubicBezTo>
                  <a:cubicBezTo>
                    <a:pt x="825" y="301"/>
                    <a:pt x="767" y="222"/>
                    <a:pt x="691" y="171"/>
                  </a:cubicBezTo>
                  <a:cubicBezTo>
                    <a:pt x="622" y="124"/>
                    <a:pt x="536" y="102"/>
                    <a:pt x="453" y="107"/>
                  </a:cubicBez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7" name="Freeform 13"/>
            <p:cNvSpPr>
              <a:spLocks noEditPoints="1"/>
            </p:cNvSpPr>
            <p:nvPr/>
          </p:nvSpPr>
          <p:spPr bwMode="auto">
            <a:xfrm>
              <a:off x="310261" y="328655"/>
              <a:ext cx="1238589" cy="1238589"/>
            </a:xfrm>
            <a:custGeom>
              <a:avLst/>
              <a:gdLst>
                <a:gd name="T0" fmla="*/ 2147483646 w 640"/>
                <a:gd name="T1" fmla="*/ 0 h 640"/>
                <a:gd name="T2" fmla="*/ 2147483646 w 640"/>
                <a:gd name="T3" fmla="*/ 0 h 640"/>
                <a:gd name="T4" fmla="*/ 2147483646 w 640"/>
                <a:gd name="T5" fmla="*/ 2147483646 h 640"/>
                <a:gd name="T6" fmla="*/ 2147483646 w 640"/>
                <a:gd name="T7" fmla="*/ 2147483646 h 640"/>
                <a:gd name="T8" fmla="*/ 2147483646 w 640"/>
                <a:gd name="T9" fmla="*/ 2147483646 h 640"/>
                <a:gd name="T10" fmla="*/ 2147483646 w 640"/>
                <a:gd name="T11" fmla="*/ 2147483646 h 640"/>
                <a:gd name="T12" fmla="*/ 2147483646 w 640"/>
                <a:gd name="T13" fmla="*/ 2147483646 h 640"/>
                <a:gd name="T14" fmla="*/ 2147483646 w 640"/>
                <a:gd name="T15" fmla="*/ 2147483646 h 640"/>
                <a:gd name="T16" fmla="*/ 2147483646 w 640"/>
                <a:gd name="T17" fmla="*/ 2147483646 h 640"/>
                <a:gd name="T18" fmla="*/ 2147483646 w 640"/>
                <a:gd name="T19" fmla="*/ 2147483646 h 640"/>
                <a:gd name="T20" fmla="*/ 2147483646 w 640"/>
                <a:gd name="T21" fmla="*/ 2147483646 h 640"/>
                <a:gd name="T22" fmla="*/ 2147483646 w 640"/>
                <a:gd name="T23" fmla="*/ 2147483646 h 640"/>
                <a:gd name="T24" fmla="*/ 2147483646 w 640"/>
                <a:gd name="T25" fmla="*/ 2147483646 h 640"/>
                <a:gd name="T26" fmla="*/ 2147483646 w 640"/>
                <a:gd name="T27" fmla="*/ 2147483646 h 640"/>
                <a:gd name="T28" fmla="*/ 2147483646 w 640"/>
                <a:gd name="T29" fmla="*/ 2147483646 h 640"/>
                <a:gd name="T30" fmla="*/ 2147483646 w 640"/>
                <a:gd name="T31" fmla="*/ 2147483646 h 640"/>
                <a:gd name="T32" fmla="*/ 2147483646 w 640"/>
                <a:gd name="T33" fmla="*/ 2147483646 h 640"/>
                <a:gd name="T34" fmla="*/ 2147483646 w 640"/>
                <a:gd name="T35" fmla="*/ 2147483646 h 640"/>
                <a:gd name="T36" fmla="*/ 2147483646 w 640"/>
                <a:gd name="T37" fmla="*/ 2147483646 h 640"/>
                <a:gd name="T38" fmla="*/ 2147483646 w 640"/>
                <a:gd name="T39" fmla="*/ 2147483646 h 640"/>
                <a:gd name="T40" fmla="*/ 2147483646 w 640"/>
                <a:gd name="T41" fmla="*/ 2147483646 h 640"/>
                <a:gd name="T42" fmla="*/ 2147483646 w 640"/>
                <a:gd name="T43" fmla="*/ 2147483646 h 640"/>
                <a:gd name="T44" fmla="*/ 2147483646 w 640"/>
                <a:gd name="T45" fmla="*/ 2147483646 h 640"/>
                <a:gd name="T46" fmla="*/ 2147483646 w 640"/>
                <a:gd name="T47" fmla="*/ 2147483646 h 640"/>
                <a:gd name="T48" fmla="*/ 0 w 640"/>
                <a:gd name="T49" fmla="*/ 2147483646 h 640"/>
                <a:gd name="T50" fmla="*/ 0 w 640"/>
                <a:gd name="T51" fmla="*/ 2147483646 h 640"/>
                <a:gd name="T52" fmla="*/ 2147483646 w 640"/>
                <a:gd name="T53" fmla="*/ 2147483646 h 640"/>
                <a:gd name="T54" fmla="*/ 2147483646 w 640"/>
                <a:gd name="T55" fmla="*/ 2147483646 h 640"/>
                <a:gd name="T56" fmla="*/ 2147483646 w 640"/>
                <a:gd name="T57" fmla="*/ 2147483646 h 640"/>
                <a:gd name="T58" fmla="*/ 2147483646 w 640"/>
                <a:gd name="T59" fmla="*/ 2147483646 h 640"/>
                <a:gd name="T60" fmla="*/ 2147483646 w 640"/>
                <a:gd name="T61" fmla="*/ 2147483646 h 640"/>
                <a:gd name="T62" fmla="*/ 2147483646 w 640"/>
                <a:gd name="T63" fmla="*/ 2147483646 h 640"/>
                <a:gd name="T64" fmla="*/ 2147483646 w 640"/>
                <a:gd name="T65" fmla="*/ 0 h 640"/>
                <a:gd name="T66" fmla="*/ 2147483646 w 640"/>
                <a:gd name="T67" fmla="*/ 2147483646 h 640"/>
                <a:gd name="T68" fmla="*/ 2147483646 w 640"/>
                <a:gd name="T69" fmla="*/ 2147483646 h 640"/>
                <a:gd name="T70" fmla="*/ 2147483646 w 640"/>
                <a:gd name="T71" fmla="*/ 2147483646 h 640"/>
                <a:gd name="T72" fmla="*/ 2147483646 w 640"/>
                <a:gd name="T73" fmla="*/ 2147483646 h 640"/>
                <a:gd name="T74" fmla="*/ 2147483646 w 640"/>
                <a:gd name="T75" fmla="*/ 2147483646 h 640"/>
                <a:gd name="T76" fmla="*/ 2147483646 w 640"/>
                <a:gd name="T77" fmla="*/ 2147483646 h 640"/>
                <a:gd name="T78" fmla="*/ 2147483646 w 640"/>
                <a:gd name="T79" fmla="*/ 2147483646 h 640"/>
                <a:gd name="T80" fmla="*/ 2147483646 w 640"/>
                <a:gd name="T81" fmla="*/ 2147483646 h 640"/>
                <a:gd name="T82" fmla="*/ 2147483646 w 640"/>
                <a:gd name="T83" fmla="*/ 2147483646 h 640"/>
                <a:gd name="T84" fmla="*/ 2147483646 w 640"/>
                <a:gd name="T85" fmla="*/ 2147483646 h 6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40" h="640">
                  <a:moveTo>
                    <a:pt x="263" y="0"/>
                  </a:moveTo>
                  <a:cubicBezTo>
                    <a:pt x="301" y="0"/>
                    <a:pt x="338" y="0"/>
                    <a:pt x="375" y="0"/>
                  </a:cubicBezTo>
                  <a:cubicBezTo>
                    <a:pt x="375" y="18"/>
                    <a:pt x="376" y="36"/>
                    <a:pt x="375" y="54"/>
                  </a:cubicBezTo>
                  <a:cubicBezTo>
                    <a:pt x="408" y="63"/>
                    <a:pt x="440" y="73"/>
                    <a:pt x="468" y="92"/>
                  </a:cubicBezTo>
                  <a:cubicBezTo>
                    <a:pt x="482" y="81"/>
                    <a:pt x="492" y="65"/>
                    <a:pt x="507" y="57"/>
                  </a:cubicBezTo>
                  <a:cubicBezTo>
                    <a:pt x="534" y="82"/>
                    <a:pt x="559" y="109"/>
                    <a:pt x="586" y="134"/>
                  </a:cubicBezTo>
                  <a:cubicBezTo>
                    <a:pt x="574" y="147"/>
                    <a:pt x="561" y="159"/>
                    <a:pt x="549" y="171"/>
                  </a:cubicBezTo>
                  <a:cubicBezTo>
                    <a:pt x="568" y="199"/>
                    <a:pt x="580" y="231"/>
                    <a:pt x="588" y="263"/>
                  </a:cubicBezTo>
                  <a:cubicBezTo>
                    <a:pt x="605" y="263"/>
                    <a:pt x="623" y="263"/>
                    <a:pt x="640" y="263"/>
                  </a:cubicBezTo>
                  <a:cubicBezTo>
                    <a:pt x="640" y="301"/>
                    <a:pt x="640" y="338"/>
                    <a:pt x="640" y="375"/>
                  </a:cubicBezTo>
                  <a:cubicBezTo>
                    <a:pt x="623" y="375"/>
                    <a:pt x="607" y="376"/>
                    <a:pt x="590" y="375"/>
                  </a:cubicBezTo>
                  <a:cubicBezTo>
                    <a:pt x="581" y="409"/>
                    <a:pt x="570" y="442"/>
                    <a:pt x="550" y="471"/>
                  </a:cubicBezTo>
                  <a:cubicBezTo>
                    <a:pt x="562" y="483"/>
                    <a:pt x="574" y="495"/>
                    <a:pt x="586" y="506"/>
                  </a:cubicBezTo>
                  <a:cubicBezTo>
                    <a:pt x="560" y="533"/>
                    <a:pt x="533" y="559"/>
                    <a:pt x="507" y="586"/>
                  </a:cubicBezTo>
                  <a:cubicBezTo>
                    <a:pt x="495" y="575"/>
                    <a:pt x="483" y="563"/>
                    <a:pt x="472" y="551"/>
                  </a:cubicBezTo>
                  <a:cubicBezTo>
                    <a:pt x="442" y="569"/>
                    <a:pt x="409" y="583"/>
                    <a:pt x="375" y="590"/>
                  </a:cubicBezTo>
                  <a:cubicBezTo>
                    <a:pt x="375" y="607"/>
                    <a:pt x="375" y="623"/>
                    <a:pt x="375" y="640"/>
                  </a:cubicBezTo>
                  <a:cubicBezTo>
                    <a:pt x="338" y="640"/>
                    <a:pt x="301" y="640"/>
                    <a:pt x="263" y="640"/>
                  </a:cubicBezTo>
                  <a:cubicBezTo>
                    <a:pt x="263" y="623"/>
                    <a:pt x="263" y="605"/>
                    <a:pt x="263" y="588"/>
                  </a:cubicBezTo>
                  <a:cubicBezTo>
                    <a:pt x="231" y="581"/>
                    <a:pt x="200" y="566"/>
                    <a:pt x="172" y="548"/>
                  </a:cubicBezTo>
                  <a:cubicBezTo>
                    <a:pt x="159" y="561"/>
                    <a:pt x="147" y="573"/>
                    <a:pt x="134" y="586"/>
                  </a:cubicBezTo>
                  <a:cubicBezTo>
                    <a:pt x="108" y="560"/>
                    <a:pt x="81" y="533"/>
                    <a:pt x="55" y="507"/>
                  </a:cubicBezTo>
                  <a:cubicBezTo>
                    <a:pt x="68" y="494"/>
                    <a:pt x="81" y="481"/>
                    <a:pt x="94" y="468"/>
                  </a:cubicBezTo>
                  <a:cubicBezTo>
                    <a:pt x="77" y="439"/>
                    <a:pt x="65" y="408"/>
                    <a:pt x="57" y="375"/>
                  </a:cubicBezTo>
                  <a:cubicBezTo>
                    <a:pt x="38" y="375"/>
                    <a:pt x="19" y="375"/>
                    <a:pt x="0" y="375"/>
                  </a:cubicBezTo>
                  <a:cubicBezTo>
                    <a:pt x="0" y="338"/>
                    <a:pt x="0" y="301"/>
                    <a:pt x="0" y="263"/>
                  </a:cubicBezTo>
                  <a:cubicBezTo>
                    <a:pt x="20" y="263"/>
                    <a:pt x="39" y="263"/>
                    <a:pt x="59" y="263"/>
                  </a:cubicBezTo>
                  <a:cubicBezTo>
                    <a:pt x="66" y="232"/>
                    <a:pt x="79" y="203"/>
                    <a:pt x="95" y="176"/>
                  </a:cubicBezTo>
                  <a:cubicBezTo>
                    <a:pt x="83" y="161"/>
                    <a:pt x="68" y="148"/>
                    <a:pt x="55" y="134"/>
                  </a:cubicBezTo>
                  <a:cubicBezTo>
                    <a:pt x="81" y="109"/>
                    <a:pt x="106" y="82"/>
                    <a:pt x="133" y="57"/>
                  </a:cubicBezTo>
                  <a:cubicBezTo>
                    <a:pt x="149" y="65"/>
                    <a:pt x="160" y="83"/>
                    <a:pt x="174" y="95"/>
                  </a:cubicBezTo>
                  <a:cubicBezTo>
                    <a:pt x="202" y="77"/>
                    <a:pt x="232" y="64"/>
                    <a:pt x="263" y="57"/>
                  </a:cubicBezTo>
                  <a:cubicBezTo>
                    <a:pt x="263" y="38"/>
                    <a:pt x="263" y="19"/>
                    <a:pt x="263" y="0"/>
                  </a:cubicBezTo>
                  <a:close/>
                  <a:moveTo>
                    <a:pt x="281" y="81"/>
                  </a:moveTo>
                  <a:cubicBezTo>
                    <a:pt x="231" y="89"/>
                    <a:pt x="185" y="113"/>
                    <a:pt x="149" y="149"/>
                  </a:cubicBezTo>
                  <a:cubicBezTo>
                    <a:pt x="111" y="187"/>
                    <a:pt x="86" y="238"/>
                    <a:pt x="81" y="292"/>
                  </a:cubicBezTo>
                  <a:cubicBezTo>
                    <a:pt x="75" y="341"/>
                    <a:pt x="85" y="392"/>
                    <a:pt x="109" y="435"/>
                  </a:cubicBezTo>
                  <a:cubicBezTo>
                    <a:pt x="137" y="486"/>
                    <a:pt x="185" y="526"/>
                    <a:pt x="240" y="545"/>
                  </a:cubicBezTo>
                  <a:cubicBezTo>
                    <a:pt x="295" y="564"/>
                    <a:pt x="357" y="562"/>
                    <a:pt x="412" y="540"/>
                  </a:cubicBezTo>
                  <a:cubicBezTo>
                    <a:pt x="465" y="517"/>
                    <a:pt x="510" y="475"/>
                    <a:pt x="535" y="423"/>
                  </a:cubicBezTo>
                  <a:cubicBezTo>
                    <a:pt x="562" y="368"/>
                    <a:pt x="566" y="302"/>
                    <a:pt x="547" y="244"/>
                  </a:cubicBezTo>
                  <a:cubicBezTo>
                    <a:pt x="528" y="183"/>
                    <a:pt x="482" y="131"/>
                    <a:pt x="425" y="103"/>
                  </a:cubicBezTo>
                  <a:cubicBezTo>
                    <a:pt x="381" y="81"/>
                    <a:pt x="330" y="74"/>
                    <a:pt x="281" y="81"/>
                  </a:cubicBez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8" name="Freeform 15"/>
            <p:cNvSpPr>
              <a:spLocks noChangeArrowheads="1"/>
            </p:cNvSpPr>
            <p:nvPr/>
          </p:nvSpPr>
          <p:spPr bwMode="auto">
            <a:xfrm>
              <a:off x="495436" y="512604"/>
              <a:ext cx="860881" cy="859655"/>
            </a:xfrm>
            <a:custGeom>
              <a:avLst/>
              <a:gdLst>
                <a:gd name="T0" fmla="*/ 2147483646 w 445"/>
                <a:gd name="T1" fmla="*/ 2147483646 h 444"/>
                <a:gd name="T2" fmla="*/ 2147483646 w 445"/>
                <a:gd name="T3" fmla="*/ 2147483646 h 444"/>
                <a:gd name="T4" fmla="*/ 2147483646 w 445"/>
                <a:gd name="T5" fmla="*/ 2147483646 h 444"/>
                <a:gd name="T6" fmla="*/ 2147483646 w 445"/>
                <a:gd name="T7" fmla="*/ 2147483646 h 444"/>
                <a:gd name="T8" fmla="*/ 2147483646 w 445"/>
                <a:gd name="T9" fmla="*/ 2147483646 h 444"/>
                <a:gd name="T10" fmla="*/ 2147483646 w 445"/>
                <a:gd name="T11" fmla="*/ 2147483646 h 444"/>
                <a:gd name="T12" fmla="*/ 2147483646 w 445"/>
                <a:gd name="T13" fmla="*/ 2147483646 h 444"/>
                <a:gd name="T14" fmla="*/ 2147483646 w 445"/>
                <a:gd name="T15" fmla="*/ 2147483646 h 444"/>
                <a:gd name="T16" fmla="*/ 2147483646 w 445"/>
                <a:gd name="T17" fmla="*/ 2147483646 h 4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"/>
                <a:gd name="T28" fmla="*/ 0 h 444"/>
                <a:gd name="T29" fmla="*/ 445 w 445"/>
                <a:gd name="T30" fmla="*/ 444 h 4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" h="444">
                  <a:moveTo>
                    <a:pt x="181" y="11"/>
                  </a:moveTo>
                  <a:cubicBezTo>
                    <a:pt x="233" y="0"/>
                    <a:pt x="289" y="10"/>
                    <a:pt x="335" y="38"/>
                  </a:cubicBezTo>
                  <a:cubicBezTo>
                    <a:pt x="382" y="67"/>
                    <a:pt x="418" y="115"/>
                    <a:pt x="431" y="169"/>
                  </a:cubicBezTo>
                  <a:cubicBezTo>
                    <a:pt x="445" y="222"/>
                    <a:pt x="438" y="280"/>
                    <a:pt x="411" y="328"/>
                  </a:cubicBezTo>
                  <a:cubicBezTo>
                    <a:pt x="382" y="380"/>
                    <a:pt x="330" y="419"/>
                    <a:pt x="272" y="432"/>
                  </a:cubicBezTo>
                  <a:cubicBezTo>
                    <a:pt x="220" y="444"/>
                    <a:pt x="165" y="437"/>
                    <a:pt x="118" y="411"/>
                  </a:cubicBezTo>
                  <a:cubicBezTo>
                    <a:pt x="66" y="382"/>
                    <a:pt x="27" y="331"/>
                    <a:pt x="13" y="273"/>
                  </a:cubicBezTo>
                  <a:cubicBezTo>
                    <a:pt x="0" y="219"/>
                    <a:pt x="8" y="161"/>
                    <a:pt x="36" y="113"/>
                  </a:cubicBezTo>
                  <a:cubicBezTo>
                    <a:pt x="67" y="60"/>
                    <a:pt x="121" y="22"/>
                    <a:pt x="181" y="11"/>
                  </a:cubicBez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300">
                  <a:solidFill>
                    <a:srgbClr val="FFFFFF"/>
                  </a:solidFill>
                  <a:sym typeface="Calibri" pitchFamily="34" charset="0"/>
                </a:rPr>
                <a:t>1</a:t>
              </a:r>
              <a:endParaRPr lang="zh-CN" altLang="en-US" sz="3300">
                <a:solidFill>
                  <a:srgbClr val="FFFFFF"/>
                </a:solidFill>
                <a:sym typeface="Calibri" pitchFamily="34" charset="0"/>
              </a:endParaRPr>
            </a:p>
          </p:txBody>
        </p:sp>
      </p:grpSp>
      <p:grpSp>
        <p:nvGrpSpPr>
          <p:cNvPr id="28676" name="Group 17"/>
          <p:cNvGrpSpPr>
            <a:grpSpLocks/>
          </p:cNvGrpSpPr>
          <p:nvPr/>
        </p:nvGrpSpPr>
        <p:grpSpPr bwMode="auto">
          <a:xfrm>
            <a:off x="3151188" y="2862263"/>
            <a:ext cx="1390650" cy="1403350"/>
            <a:chOff x="0" y="0"/>
            <a:chExt cx="1854205" cy="1871373"/>
          </a:xfrm>
        </p:grpSpPr>
        <p:sp>
          <p:nvSpPr>
            <p:cNvPr id="28693" name="Freeform 7"/>
            <p:cNvSpPr>
              <a:spLocks noEditPoints="1"/>
            </p:cNvSpPr>
            <p:nvPr/>
          </p:nvSpPr>
          <p:spPr bwMode="auto">
            <a:xfrm>
              <a:off x="0" y="0"/>
              <a:ext cx="1854205" cy="1871373"/>
            </a:xfrm>
            <a:custGeom>
              <a:avLst/>
              <a:gdLst>
                <a:gd name="T0" fmla="*/ 2147483646 w 958"/>
                <a:gd name="T1" fmla="*/ 2147483646 h 967"/>
                <a:gd name="T2" fmla="*/ 2147483646 w 958"/>
                <a:gd name="T3" fmla="*/ 0 h 967"/>
                <a:gd name="T4" fmla="*/ 2147483646 w 958"/>
                <a:gd name="T5" fmla="*/ 0 h 967"/>
                <a:gd name="T6" fmla="*/ 2147483646 w 958"/>
                <a:gd name="T7" fmla="*/ 2147483646 h 967"/>
                <a:gd name="T8" fmla="*/ 2147483646 w 958"/>
                <a:gd name="T9" fmla="*/ 2147483646 h 967"/>
                <a:gd name="T10" fmla="*/ 2147483646 w 958"/>
                <a:gd name="T11" fmla="*/ 2147483646 h 967"/>
                <a:gd name="T12" fmla="*/ 2147483646 w 958"/>
                <a:gd name="T13" fmla="*/ 2147483646 h 967"/>
                <a:gd name="T14" fmla="*/ 2147483646 w 958"/>
                <a:gd name="T15" fmla="*/ 2147483646 h 967"/>
                <a:gd name="T16" fmla="*/ 0 w 958"/>
                <a:gd name="T17" fmla="*/ 2147483646 h 967"/>
                <a:gd name="T18" fmla="*/ 0 w 958"/>
                <a:gd name="T19" fmla="*/ 2147483646 h 967"/>
                <a:gd name="T20" fmla="*/ 2147483646 w 958"/>
                <a:gd name="T21" fmla="*/ 2147483646 h 967"/>
                <a:gd name="T22" fmla="*/ 2147483646 w 958"/>
                <a:gd name="T23" fmla="*/ 2147483646 h 967"/>
                <a:gd name="T24" fmla="*/ 2147483646 w 958"/>
                <a:gd name="T25" fmla="*/ 2147483646 h 967"/>
                <a:gd name="T26" fmla="*/ 2147483646 w 958"/>
                <a:gd name="T27" fmla="*/ 2147483646 h 967"/>
                <a:gd name="T28" fmla="*/ 2147483646 w 958"/>
                <a:gd name="T29" fmla="*/ 2147483646 h 967"/>
                <a:gd name="T30" fmla="*/ 2147483646 w 958"/>
                <a:gd name="T31" fmla="*/ 2147483646 h 967"/>
                <a:gd name="T32" fmla="*/ 2147483646 w 958"/>
                <a:gd name="T33" fmla="*/ 2147483646 h 967"/>
                <a:gd name="T34" fmla="*/ 2147483646 w 958"/>
                <a:gd name="T35" fmla="*/ 2147483646 h 967"/>
                <a:gd name="T36" fmla="*/ 2147483646 w 958"/>
                <a:gd name="T37" fmla="*/ 2147483646 h 967"/>
                <a:gd name="T38" fmla="*/ 2147483646 w 958"/>
                <a:gd name="T39" fmla="*/ 2147483646 h 967"/>
                <a:gd name="T40" fmla="*/ 2147483646 w 958"/>
                <a:gd name="T41" fmla="*/ 2147483646 h 9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58" h="967">
                  <a:moveTo>
                    <a:pt x="134" y="147"/>
                  </a:moveTo>
                  <a:cubicBezTo>
                    <a:pt x="221" y="56"/>
                    <a:pt x="346" y="1"/>
                    <a:pt x="472" y="0"/>
                  </a:cubicBezTo>
                  <a:cubicBezTo>
                    <a:pt x="634" y="0"/>
                    <a:pt x="796" y="0"/>
                    <a:pt x="958" y="0"/>
                  </a:cubicBezTo>
                  <a:cubicBezTo>
                    <a:pt x="958" y="158"/>
                    <a:pt x="958" y="316"/>
                    <a:pt x="958" y="474"/>
                  </a:cubicBezTo>
                  <a:cubicBezTo>
                    <a:pt x="958" y="509"/>
                    <a:pt x="955" y="544"/>
                    <a:pt x="948" y="578"/>
                  </a:cubicBezTo>
                  <a:cubicBezTo>
                    <a:pt x="924" y="695"/>
                    <a:pt x="854" y="801"/>
                    <a:pt x="756" y="870"/>
                  </a:cubicBezTo>
                  <a:cubicBezTo>
                    <a:pt x="664" y="936"/>
                    <a:pt x="548" y="967"/>
                    <a:pt x="436" y="956"/>
                  </a:cubicBezTo>
                  <a:cubicBezTo>
                    <a:pt x="318" y="946"/>
                    <a:pt x="206" y="890"/>
                    <a:pt x="127" y="804"/>
                  </a:cubicBezTo>
                  <a:cubicBezTo>
                    <a:pt x="50" y="721"/>
                    <a:pt x="5" y="612"/>
                    <a:pt x="0" y="500"/>
                  </a:cubicBezTo>
                  <a:cubicBezTo>
                    <a:pt x="0" y="464"/>
                    <a:pt x="0" y="464"/>
                    <a:pt x="0" y="464"/>
                  </a:cubicBezTo>
                  <a:cubicBezTo>
                    <a:pt x="4" y="347"/>
                    <a:pt x="52" y="232"/>
                    <a:pt x="134" y="147"/>
                  </a:cubicBezTo>
                  <a:close/>
                  <a:moveTo>
                    <a:pt x="441" y="99"/>
                  </a:moveTo>
                  <a:cubicBezTo>
                    <a:pt x="375" y="106"/>
                    <a:pt x="311" y="129"/>
                    <a:pt x="258" y="168"/>
                  </a:cubicBezTo>
                  <a:cubicBezTo>
                    <a:pt x="189" y="217"/>
                    <a:pt x="137" y="289"/>
                    <a:pt x="113" y="371"/>
                  </a:cubicBezTo>
                  <a:cubicBezTo>
                    <a:pt x="86" y="461"/>
                    <a:pt x="94" y="562"/>
                    <a:pt x="136" y="646"/>
                  </a:cubicBezTo>
                  <a:cubicBezTo>
                    <a:pt x="176" y="731"/>
                    <a:pt x="249" y="799"/>
                    <a:pt x="336" y="833"/>
                  </a:cubicBezTo>
                  <a:cubicBezTo>
                    <a:pt x="423" y="869"/>
                    <a:pt x="524" y="870"/>
                    <a:pt x="612" y="837"/>
                  </a:cubicBezTo>
                  <a:cubicBezTo>
                    <a:pt x="701" y="804"/>
                    <a:pt x="776" y="737"/>
                    <a:pt x="819" y="653"/>
                  </a:cubicBezTo>
                  <a:cubicBezTo>
                    <a:pt x="863" y="568"/>
                    <a:pt x="872" y="466"/>
                    <a:pt x="846" y="374"/>
                  </a:cubicBezTo>
                  <a:cubicBezTo>
                    <a:pt x="820" y="284"/>
                    <a:pt x="760" y="204"/>
                    <a:pt x="680" y="154"/>
                  </a:cubicBezTo>
                  <a:cubicBezTo>
                    <a:pt x="609" y="110"/>
                    <a:pt x="524" y="91"/>
                    <a:pt x="441" y="99"/>
                  </a:cubicBez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4" name="Freeform 16"/>
            <p:cNvSpPr>
              <a:spLocks noEditPoints="1"/>
            </p:cNvSpPr>
            <p:nvPr/>
          </p:nvSpPr>
          <p:spPr bwMode="auto">
            <a:xfrm>
              <a:off x="310261" y="305356"/>
              <a:ext cx="1238589" cy="1238589"/>
            </a:xfrm>
            <a:custGeom>
              <a:avLst/>
              <a:gdLst>
                <a:gd name="T0" fmla="*/ 2147483646 w 640"/>
                <a:gd name="T1" fmla="*/ 0 h 640"/>
                <a:gd name="T2" fmla="*/ 2147483646 w 640"/>
                <a:gd name="T3" fmla="*/ 0 h 640"/>
                <a:gd name="T4" fmla="*/ 2147483646 w 640"/>
                <a:gd name="T5" fmla="*/ 2147483646 h 640"/>
                <a:gd name="T6" fmla="*/ 2147483646 w 640"/>
                <a:gd name="T7" fmla="*/ 2147483646 h 640"/>
                <a:gd name="T8" fmla="*/ 2147483646 w 640"/>
                <a:gd name="T9" fmla="*/ 2147483646 h 640"/>
                <a:gd name="T10" fmla="*/ 2147483646 w 640"/>
                <a:gd name="T11" fmla="*/ 2147483646 h 640"/>
                <a:gd name="T12" fmla="*/ 2147483646 w 640"/>
                <a:gd name="T13" fmla="*/ 2147483646 h 640"/>
                <a:gd name="T14" fmla="*/ 2147483646 w 640"/>
                <a:gd name="T15" fmla="*/ 2147483646 h 640"/>
                <a:gd name="T16" fmla="*/ 2147483646 w 640"/>
                <a:gd name="T17" fmla="*/ 2147483646 h 640"/>
                <a:gd name="T18" fmla="*/ 2147483646 w 640"/>
                <a:gd name="T19" fmla="*/ 2147483646 h 640"/>
                <a:gd name="T20" fmla="*/ 2147483646 w 640"/>
                <a:gd name="T21" fmla="*/ 2147483646 h 640"/>
                <a:gd name="T22" fmla="*/ 2147483646 w 640"/>
                <a:gd name="T23" fmla="*/ 2147483646 h 640"/>
                <a:gd name="T24" fmla="*/ 2147483646 w 640"/>
                <a:gd name="T25" fmla="*/ 2147483646 h 640"/>
                <a:gd name="T26" fmla="*/ 2147483646 w 640"/>
                <a:gd name="T27" fmla="*/ 2147483646 h 640"/>
                <a:gd name="T28" fmla="*/ 2147483646 w 640"/>
                <a:gd name="T29" fmla="*/ 2147483646 h 640"/>
                <a:gd name="T30" fmla="*/ 2147483646 w 640"/>
                <a:gd name="T31" fmla="*/ 2147483646 h 640"/>
                <a:gd name="T32" fmla="*/ 2147483646 w 640"/>
                <a:gd name="T33" fmla="*/ 2147483646 h 640"/>
                <a:gd name="T34" fmla="*/ 2147483646 w 640"/>
                <a:gd name="T35" fmla="*/ 2147483646 h 640"/>
                <a:gd name="T36" fmla="*/ 2147483646 w 640"/>
                <a:gd name="T37" fmla="*/ 2147483646 h 640"/>
                <a:gd name="T38" fmla="*/ 2147483646 w 640"/>
                <a:gd name="T39" fmla="*/ 2147483646 h 640"/>
                <a:gd name="T40" fmla="*/ 2147483646 w 640"/>
                <a:gd name="T41" fmla="*/ 2147483646 h 640"/>
                <a:gd name="T42" fmla="*/ 2147483646 w 640"/>
                <a:gd name="T43" fmla="*/ 2147483646 h 640"/>
                <a:gd name="T44" fmla="*/ 2147483646 w 640"/>
                <a:gd name="T45" fmla="*/ 2147483646 h 640"/>
                <a:gd name="T46" fmla="*/ 2147483646 w 640"/>
                <a:gd name="T47" fmla="*/ 2147483646 h 640"/>
                <a:gd name="T48" fmla="*/ 0 w 640"/>
                <a:gd name="T49" fmla="*/ 2147483646 h 640"/>
                <a:gd name="T50" fmla="*/ 0 w 640"/>
                <a:gd name="T51" fmla="*/ 2147483646 h 640"/>
                <a:gd name="T52" fmla="*/ 2147483646 w 640"/>
                <a:gd name="T53" fmla="*/ 2147483646 h 640"/>
                <a:gd name="T54" fmla="*/ 2147483646 w 640"/>
                <a:gd name="T55" fmla="*/ 2147483646 h 640"/>
                <a:gd name="T56" fmla="*/ 2147483646 w 640"/>
                <a:gd name="T57" fmla="*/ 2147483646 h 640"/>
                <a:gd name="T58" fmla="*/ 2147483646 w 640"/>
                <a:gd name="T59" fmla="*/ 2147483646 h 640"/>
                <a:gd name="T60" fmla="*/ 2147483646 w 640"/>
                <a:gd name="T61" fmla="*/ 2147483646 h 640"/>
                <a:gd name="T62" fmla="*/ 2147483646 w 640"/>
                <a:gd name="T63" fmla="*/ 2147483646 h 640"/>
                <a:gd name="T64" fmla="*/ 2147483646 w 640"/>
                <a:gd name="T65" fmla="*/ 0 h 640"/>
                <a:gd name="T66" fmla="*/ 2147483646 w 640"/>
                <a:gd name="T67" fmla="*/ 2147483646 h 640"/>
                <a:gd name="T68" fmla="*/ 2147483646 w 640"/>
                <a:gd name="T69" fmla="*/ 2147483646 h 640"/>
                <a:gd name="T70" fmla="*/ 2147483646 w 640"/>
                <a:gd name="T71" fmla="*/ 2147483646 h 640"/>
                <a:gd name="T72" fmla="*/ 2147483646 w 640"/>
                <a:gd name="T73" fmla="*/ 2147483646 h 640"/>
                <a:gd name="T74" fmla="*/ 2147483646 w 640"/>
                <a:gd name="T75" fmla="*/ 2147483646 h 640"/>
                <a:gd name="T76" fmla="*/ 2147483646 w 640"/>
                <a:gd name="T77" fmla="*/ 2147483646 h 640"/>
                <a:gd name="T78" fmla="*/ 2147483646 w 640"/>
                <a:gd name="T79" fmla="*/ 2147483646 h 640"/>
                <a:gd name="T80" fmla="*/ 2147483646 w 640"/>
                <a:gd name="T81" fmla="*/ 2147483646 h 640"/>
                <a:gd name="T82" fmla="*/ 2147483646 w 640"/>
                <a:gd name="T83" fmla="*/ 2147483646 h 6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40" h="640">
                  <a:moveTo>
                    <a:pt x="263" y="0"/>
                  </a:moveTo>
                  <a:cubicBezTo>
                    <a:pt x="301" y="0"/>
                    <a:pt x="338" y="0"/>
                    <a:pt x="375" y="0"/>
                  </a:cubicBezTo>
                  <a:cubicBezTo>
                    <a:pt x="375" y="17"/>
                    <a:pt x="375" y="35"/>
                    <a:pt x="375" y="52"/>
                  </a:cubicBezTo>
                  <a:cubicBezTo>
                    <a:pt x="410" y="59"/>
                    <a:pt x="442" y="73"/>
                    <a:pt x="472" y="91"/>
                  </a:cubicBezTo>
                  <a:cubicBezTo>
                    <a:pt x="483" y="79"/>
                    <a:pt x="495" y="67"/>
                    <a:pt x="507" y="56"/>
                  </a:cubicBezTo>
                  <a:cubicBezTo>
                    <a:pt x="533" y="83"/>
                    <a:pt x="560" y="108"/>
                    <a:pt x="586" y="135"/>
                  </a:cubicBezTo>
                  <a:cubicBezTo>
                    <a:pt x="574" y="147"/>
                    <a:pt x="562" y="159"/>
                    <a:pt x="550" y="171"/>
                  </a:cubicBezTo>
                  <a:cubicBezTo>
                    <a:pt x="569" y="199"/>
                    <a:pt x="581" y="230"/>
                    <a:pt x="589" y="263"/>
                  </a:cubicBezTo>
                  <a:cubicBezTo>
                    <a:pt x="606" y="263"/>
                    <a:pt x="623" y="263"/>
                    <a:pt x="640" y="263"/>
                  </a:cubicBezTo>
                  <a:cubicBezTo>
                    <a:pt x="640" y="302"/>
                    <a:pt x="640" y="340"/>
                    <a:pt x="640" y="378"/>
                  </a:cubicBezTo>
                  <a:cubicBezTo>
                    <a:pt x="622" y="378"/>
                    <a:pt x="605" y="378"/>
                    <a:pt x="588" y="378"/>
                  </a:cubicBezTo>
                  <a:cubicBezTo>
                    <a:pt x="580" y="411"/>
                    <a:pt x="567" y="442"/>
                    <a:pt x="548" y="470"/>
                  </a:cubicBezTo>
                  <a:cubicBezTo>
                    <a:pt x="561" y="483"/>
                    <a:pt x="573" y="495"/>
                    <a:pt x="586" y="508"/>
                  </a:cubicBezTo>
                  <a:cubicBezTo>
                    <a:pt x="559" y="534"/>
                    <a:pt x="533" y="560"/>
                    <a:pt x="507" y="587"/>
                  </a:cubicBezTo>
                  <a:cubicBezTo>
                    <a:pt x="494" y="574"/>
                    <a:pt x="481" y="561"/>
                    <a:pt x="468" y="548"/>
                  </a:cubicBezTo>
                  <a:cubicBezTo>
                    <a:pt x="440" y="566"/>
                    <a:pt x="409" y="577"/>
                    <a:pt x="377" y="585"/>
                  </a:cubicBezTo>
                  <a:cubicBezTo>
                    <a:pt x="373" y="603"/>
                    <a:pt x="376" y="622"/>
                    <a:pt x="375" y="640"/>
                  </a:cubicBezTo>
                  <a:cubicBezTo>
                    <a:pt x="338" y="640"/>
                    <a:pt x="301" y="640"/>
                    <a:pt x="263" y="640"/>
                  </a:cubicBezTo>
                  <a:cubicBezTo>
                    <a:pt x="263" y="621"/>
                    <a:pt x="263" y="602"/>
                    <a:pt x="263" y="583"/>
                  </a:cubicBezTo>
                  <a:cubicBezTo>
                    <a:pt x="232" y="575"/>
                    <a:pt x="202" y="563"/>
                    <a:pt x="175" y="545"/>
                  </a:cubicBezTo>
                  <a:cubicBezTo>
                    <a:pt x="161" y="559"/>
                    <a:pt x="148" y="573"/>
                    <a:pt x="134" y="587"/>
                  </a:cubicBezTo>
                  <a:cubicBezTo>
                    <a:pt x="107" y="560"/>
                    <a:pt x="81" y="534"/>
                    <a:pt x="54" y="507"/>
                  </a:cubicBezTo>
                  <a:cubicBezTo>
                    <a:pt x="68" y="494"/>
                    <a:pt x="82" y="480"/>
                    <a:pt x="96" y="466"/>
                  </a:cubicBezTo>
                  <a:cubicBezTo>
                    <a:pt x="79" y="439"/>
                    <a:pt x="66" y="409"/>
                    <a:pt x="59" y="378"/>
                  </a:cubicBezTo>
                  <a:cubicBezTo>
                    <a:pt x="39" y="378"/>
                    <a:pt x="20" y="378"/>
                    <a:pt x="0" y="378"/>
                  </a:cubicBezTo>
                  <a:cubicBezTo>
                    <a:pt x="0" y="340"/>
                    <a:pt x="0" y="302"/>
                    <a:pt x="0" y="263"/>
                  </a:cubicBezTo>
                  <a:cubicBezTo>
                    <a:pt x="19" y="263"/>
                    <a:pt x="39" y="263"/>
                    <a:pt x="58" y="263"/>
                  </a:cubicBezTo>
                  <a:cubicBezTo>
                    <a:pt x="65" y="232"/>
                    <a:pt x="77" y="202"/>
                    <a:pt x="94" y="175"/>
                  </a:cubicBezTo>
                  <a:cubicBezTo>
                    <a:pt x="81" y="161"/>
                    <a:pt x="68" y="148"/>
                    <a:pt x="55" y="135"/>
                  </a:cubicBezTo>
                  <a:cubicBezTo>
                    <a:pt x="81" y="109"/>
                    <a:pt x="107" y="82"/>
                    <a:pt x="134" y="56"/>
                  </a:cubicBezTo>
                  <a:cubicBezTo>
                    <a:pt x="147" y="69"/>
                    <a:pt x="159" y="81"/>
                    <a:pt x="172" y="94"/>
                  </a:cubicBezTo>
                  <a:cubicBezTo>
                    <a:pt x="200" y="75"/>
                    <a:pt x="231" y="62"/>
                    <a:pt x="263" y="54"/>
                  </a:cubicBezTo>
                  <a:cubicBezTo>
                    <a:pt x="263" y="36"/>
                    <a:pt x="263" y="18"/>
                    <a:pt x="263" y="0"/>
                  </a:cubicBezTo>
                  <a:close/>
                  <a:moveTo>
                    <a:pt x="290" y="83"/>
                  </a:moveTo>
                  <a:cubicBezTo>
                    <a:pt x="200" y="93"/>
                    <a:pt x="120" y="158"/>
                    <a:pt x="92" y="244"/>
                  </a:cubicBezTo>
                  <a:cubicBezTo>
                    <a:pt x="72" y="302"/>
                    <a:pt x="75" y="367"/>
                    <a:pt x="102" y="423"/>
                  </a:cubicBezTo>
                  <a:cubicBezTo>
                    <a:pt x="127" y="477"/>
                    <a:pt x="173" y="521"/>
                    <a:pt x="228" y="543"/>
                  </a:cubicBezTo>
                  <a:cubicBezTo>
                    <a:pt x="285" y="567"/>
                    <a:pt x="351" y="567"/>
                    <a:pt x="408" y="544"/>
                  </a:cubicBezTo>
                  <a:cubicBezTo>
                    <a:pt x="461" y="523"/>
                    <a:pt x="505" y="482"/>
                    <a:pt x="532" y="432"/>
                  </a:cubicBezTo>
                  <a:cubicBezTo>
                    <a:pt x="556" y="386"/>
                    <a:pt x="564" y="331"/>
                    <a:pt x="555" y="280"/>
                  </a:cubicBezTo>
                  <a:cubicBezTo>
                    <a:pt x="544" y="215"/>
                    <a:pt x="506" y="157"/>
                    <a:pt x="451" y="121"/>
                  </a:cubicBezTo>
                  <a:cubicBezTo>
                    <a:pt x="404" y="89"/>
                    <a:pt x="346" y="76"/>
                    <a:pt x="290" y="83"/>
                  </a:cubicBez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5" name="Freeform 18"/>
            <p:cNvSpPr>
              <a:spLocks noChangeArrowheads="1"/>
            </p:cNvSpPr>
            <p:nvPr/>
          </p:nvSpPr>
          <p:spPr bwMode="auto">
            <a:xfrm>
              <a:off x="494210" y="499115"/>
              <a:ext cx="860881" cy="860881"/>
            </a:xfrm>
            <a:custGeom>
              <a:avLst/>
              <a:gdLst>
                <a:gd name="T0" fmla="*/ 2147483646 w 445"/>
                <a:gd name="T1" fmla="*/ 2147483646 h 445"/>
                <a:gd name="T2" fmla="*/ 2147483646 w 445"/>
                <a:gd name="T3" fmla="*/ 2147483646 h 445"/>
                <a:gd name="T4" fmla="*/ 2147483646 w 445"/>
                <a:gd name="T5" fmla="*/ 2147483646 h 445"/>
                <a:gd name="T6" fmla="*/ 2147483646 w 445"/>
                <a:gd name="T7" fmla="*/ 2147483646 h 445"/>
                <a:gd name="T8" fmla="*/ 2147483646 w 445"/>
                <a:gd name="T9" fmla="*/ 2147483646 h 445"/>
                <a:gd name="T10" fmla="*/ 2147483646 w 445"/>
                <a:gd name="T11" fmla="*/ 2147483646 h 445"/>
                <a:gd name="T12" fmla="*/ 2147483646 w 445"/>
                <a:gd name="T13" fmla="*/ 2147483646 h 445"/>
                <a:gd name="T14" fmla="*/ 2147483646 w 445"/>
                <a:gd name="T15" fmla="*/ 2147483646 h 445"/>
                <a:gd name="T16" fmla="*/ 2147483646 w 445"/>
                <a:gd name="T17" fmla="*/ 2147483646 h 4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"/>
                <a:gd name="T28" fmla="*/ 0 h 445"/>
                <a:gd name="T29" fmla="*/ 445 w 445"/>
                <a:gd name="T30" fmla="*/ 445 h 4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" h="445">
                  <a:moveTo>
                    <a:pt x="186" y="10"/>
                  </a:moveTo>
                  <a:cubicBezTo>
                    <a:pt x="240" y="0"/>
                    <a:pt x="297" y="12"/>
                    <a:pt x="343" y="43"/>
                  </a:cubicBezTo>
                  <a:cubicBezTo>
                    <a:pt x="392" y="75"/>
                    <a:pt x="427" y="129"/>
                    <a:pt x="436" y="188"/>
                  </a:cubicBezTo>
                  <a:cubicBezTo>
                    <a:pt x="445" y="238"/>
                    <a:pt x="434" y="291"/>
                    <a:pt x="408" y="334"/>
                  </a:cubicBezTo>
                  <a:cubicBezTo>
                    <a:pt x="380" y="379"/>
                    <a:pt x="336" y="414"/>
                    <a:pt x="285" y="429"/>
                  </a:cubicBezTo>
                  <a:cubicBezTo>
                    <a:pt x="230" y="445"/>
                    <a:pt x="169" y="439"/>
                    <a:pt x="118" y="411"/>
                  </a:cubicBezTo>
                  <a:cubicBezTo>
                    <a:pt x="66" y="382"/>
                    <a:pt x="27" y="330"/>
                    <a:pt x="14" y="272"/>
                  </a:cubicBezTo>
                  <a:cubicBezTo>
                    <a:pt x="0" y="216"/>
                    <a:pt x="11" y="154"/>
                    <a:pt x="42" y="105"/>
                  </a:cubicBezTo>
                  <a:cubicBezTo>
                    <a:pt x="74" y="55"/>
                    <a:pt x="128" y="20"/>
                    <a:pt x="186" y="10"/>
                  </a:cubicBez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300">
                  <a:solidFill>
                    <a:srgbClr val="FFFFFF"/>
                  </a:solidFill>
                  <a:sym typeface="Calibri" pitchFamily="34" charset="0"/>
                </a:rPr>
                <a:t>3</a:t>
              </a:r>
              <a:endParaRPr lang="zh-CN" altLang="en-US" sz="3300">
                <a:solidFill>
                  <a:srgbClr val="FFFFFF"/>
                </a:solidFill>
                <a:sym typeface="Calibri" pitchFamily="34" charset="0"/>
              </a:endParaRPr>
            </a:p>
          </p:txBody>
        </p:sp>
      </p:grpSp>
      <p:grpSp>
        <p:nvGrpSpPr>
          <p:cNvPr id="28677" name="Group 21"/>
          <p:cNvGrpSpPr>
            <a:grpSpLocks/>
          </p:cNvGrpSpPr>
          <p:nvPr/>
        </p:nvGrpSpPr>
        <p:grpSpPr bwMode="auto">
          <a:xfrm>
            <a:off x="4592638" y="2867025"/>
            <a:ext cx="1419225" cy="1393825"/>
            <a:chOff x="0" y="0"/>
            <a:chExt cx="1890994" cy="1857884"/>
          </a:xfrm>
        </p:grpSpPr>
        <p:sp>
          <p:nvSpPr>
            <p:cNvPr id="28690" name="Freeform 17"/>
            <p:cNvSpPr>
              <a:spLocks noEditPoints="1"/>
            </p:cNvSpPr>
            <p:nvPr/>
          </p:nvSpPr>
          <p:spPr bwMode="auto">
            <a:xfrm>
              <a:off x="310260" y="309034"/>
              <a:ext cx="1238589" cy="1239816"/>
            </a:xfrm>
            <a:custGeom>
              <a:avLst/>
              <a:gdLst>
                <a:gd name="T0" fmla="*/ 2147483646 w 640"/>
                <a:gd name="T1" fmla="*/ 0 h 640"/>
                <a:gd name="T2" fmla="*/ 2147483646 w 640"/>
                <a:gd name="T3" fmla="*/ 0 h 640"/>
                <a:gd name="T4" fmla="*/ 2147483646 w 640"/>
                <a:gd name="T5" fmla="*/ 2147483646 h 640"/>
                <a:gd name="T6" fmla="*/ 2147483646 w 640"/>
                <a:gd name="T7" fmla="*/ 2147483646 h 640"/>
                <a:gd name="T8" fmla="*/ 2147483646 w 640"/>
                <a:gd name="T9" fmla="*/ 2147483646 h 640"/>
                <a:gd name="T10" fmla="*/ 2147483646 w 640"/>
                <a:gd name="T11" fmla="*/ 2147483646 h 640"/>
                <a:gd name="T12" fmla="*/ 2147483646 w 640"/>
                <a:gd name="T13" fmla="*/ 2147483646 h 640"/>
                <a:gd name="T14" fmla="*/ 2147483646 w 640"/>
                <a:gd name="T15" fmla="*/ 2147483646 h 640"/>
                <a:gd name="T16" fmla="*/ 2147483646 w 640"/>
                <a:gd name="T17" fmla="*/ 2147483646 h 640"/>
                <a:gd name="T18" fmla="*/ 2147483646 w 640"/>
                <a:gd name="T19" fmla="*/ 2147483646 h 640"/>
                <a:gd name="T20" fmla="*/ 2147483646 w 640"/>
                <a:gd name="T21" fmla="*/ 2147483646 h 640"/>
                <a:gd name="T22" fmla="*/ 2147483646 w 640"/>
                <a:gd name="T23" fmla="*/ 2147483646 h 640"/>
                <a:gd name="T24" fmla="*/ 2147483646 w 640"/>
                <a:gd name="T25" fmla="*/ 2147483646 h 640"/>
                <a:gd name="T26" fmla="*/ 2147483646 w 640"/>
                <a:gd name="T27" fmla="*/ 2147483646 h 640"/>
                <a:gd name="T28" fmla="*/ 2147483646 w 640"/>
                <a:gd name="T29" fmla="*/ 2147483646 h 640"/>
                <a:gd name="T30" fmla="*/ 2147483646 w 640"/>
                <a:gd name="T31" fmla="*/ 2147483646 h 640"/>
                <a:gd name="T32" fmla="*/ 2147483646 w 640"/>
                <a:gd name="T33" fmla="*/ 2147483646 h 640"/>
                <a:gd name="T34" fmla="*/ 2147483646 w 640"/>
                <a:gd name="T35" fmla="*/ 2147483646 h 640"/>
                <a:gd name="T36" fmla="*/ 2147483646 w 640"/>
                <a:gd name="T37" fmla="*/ 2147483646 h 640"/>
                <a:gd name="T38" fmla="*/ 2147483646 w 640"/>
                <a:gd name="T39" fmla="*/ 2147483646 h 640"/>
                <a:gd name="T40" fmla="*/ 2147483646 w 640"/>
                <a:gd name="T41" fmla="*/ 2147483646 h 640"/>
                <a:gd name="T42" fmla="*/ 2147483646 w 640"/>
                <a:gd name="T43" fmla="*/ 2147483646 h 640"/>
                <a:gd name="T44" fmla="*/ 2147483646 w 640"/>
                <a:gd name="T45" fmla="*/ 2147483646 h 640"/>
                <a:gd name="T46" fmla="*/ 2147483646 w 640"/>
                <a:gd name="T47" fmla="*/ 2147483646 h 640"/>
                <a:gd name="T48" fmla="*/ 0 w 640"/>
                <a:gd name="T49" fmla="*/ 2147483646 h 640"/>
                <a:gd name="T50" fmla="*/ 0 w 640"/>
                <a:gd name="T51" fmla="*/ 2147483646 h 640"/>
                <a:gd name="T52" fmla="*/ 2147483646 w 640"/>
                <a:gd name="T53" fmla="*/ 2147483646 h 640"/>
                <a:gd name="T54" fmla="*/ 2147483646 w 640"/>
                <a:gd name="T55" fmla="*/ 2147483646 h 640"/>
                <a:gd name="T56" fmla="*/ 2147483646 w 640"/>
                <a:gd name="T57" fmla="*/ 2147483646 h 640"/>
                <a:gd name="T58" fmla="*/ 2147483646 w 640"/>
                <a:gd name="T59" fmla="*/ 2147483646 h 640"/>
                <a:gd name="T60" fmla="*/ 2147483646 w 640"/>
                <a:gd name="T61" fmla="*/ 2147483646 h 640"/>
                <a:gd name="T62" fmla="*/ 2147483646 w 640"/>
                <a:gd name="T63" fmla="*/ 2147483646 h 640"/>
                <a:gd name="T64" fmla="*/ 2147483646 w 640"/>
                <a:gd name="T65" fmla="*/ 2147483646 h 640"/>
                <a:gd name="T66" fmla="*/ 2147483646 w 640"/>
                <a:gd name="T67" fmla="*/ 0 h 640"/>
                <a:gd name="T68" fmla="*/ 2147483646 w 640"/>
                <a:gd name="T69" fmla="*/ 2147483646 h 640"/>
                <a:gd name="T70" fmla="*/ 2147483646 w 640"/>
                <a:gd name="T71" fmla="*/ 2147483646 h 640"/>
                <a:gd name="T72" fmla="*/ 2147483646 w 640"/>
                <a:gd name="T73" fmla="*/ 2147483646 h 640"/>
                <a:gd name="T74" fmla="*/ 2147483646 w 640"/>
                <a:gd name="T75" fmla="*/ 2147483646 h 640"/>
                <a:gd name="T76" fmla="*/ 2147483646 w 640"/>
                <a:gd name="T77" fmla="*/ 2147483646 h 640"/>
                <a:gd name="T78" fmla="*/ 2147483646 w 640"/>
                <a:gd name="T79" fmla="*/ 2147483646 h 640"/>
                <a:gd name="T80" fmla="*/ 2147483646 w 640"/>
                <a:gd name="T81" fmla="*/ 2147483646 h 640"/>
                <a:gd name="T82" fmla="*/ 2147483646 w 640"/>
                <a:gd name="T83" fmla="*/ 2147483646 h 640"/>
                <a:gd name="T84" fmla="*/ 2147483646 w 640"/>
                <a:gd name="T85" fmla="*/ 2147483646 h 6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40" h="640">
                  <a:moveTo>
                    <a:pt x="263" y="0"/>
                  </a:moveTo>
                  <a:cubicBezTo>
                    <a:pt x="302" y="0"/>
                    <a:pt x="340" y="0"/>
                    <a:pt x="378" y="0"/>
                  </a:cubicBezTo>
                  <a:cubicBezTo>
                    <a:pt x="378" y="18"/>
                    <a:pt x="378" y="36"/>
                    <a:pt x="378" y="54"/>
                  </a:cubicBezTo>
                  <a:cubicBezTo>
                    <a:pt x="410" y="62"/>
                    <a:pt x="441" y="75"/>
                    <a:pt x="469" y="94"/>
                  </a:cubicBezTo>
                  <a:cubicBezTo>
                    <a:pt x="482" y="82"/>
                    <a:pt x="494" y="68"/>
                    <a:pt x="507" y="56"/>
                  </a:cubicBezTo>
                  <a:cubicBezTo>
                    <a:pt x="533" y="83"/>
                    <a:pt x="560" y="109"/>
                    <a:pt x="586" y="135"/>
                  </a:cubicBezTo>
                  <a:cubicBezTo>
                    <a:pt x="573" y="148"/>
                    <a:pt x="561" y="161"/>
                    <a:pt x="547" y="174"/>
                  </a:cubicBezTo>
                  <a:cubicBezTo>
                    <a:pt x="564" y="202"/>
                    <a:pt x="577" y="232"/>
                    <a:pt x="584" y="265"/>
                  </a:cubicBezTo>
                  <a:cubicBezTo>
                    <a:pt x="602" y="268"/>
                    <a:pt x="621" y="265"/>
                    <a:pt x="640" y="266"/>
                  </a:cubicBezTo>
                  <a:cubicBezTo>
                    <a:pt x="640" y="303"/>
                    <a:pt x="640" y="341"/>
                    <a:pt x="640" y="378"/>
                  </a:cubicBezTo>
                  <a:cubicBezTo>
                    <a:pt x="621" y="378"/>
                    <a:pt x="602" y="378"/>
                    <a:pt x="583" y="378"/>
                  </a:cubicBezTo>
                  <a:cubicBezTo>
                    <a:pt x="576" y="410"/>
                    <a:pt x="563" y="440"/>
                    <a:pt x="546" y="468"/>
                  </a:cubicBezTo>
                  <a:cubicBezTo>
                    <a:pt x="560" y="481"/>
                    <a:pt x="573" y="494"/>
                    <a:pt x="586" y="508"/>
                  </a:cubicBezTo>
                  <a:cubicBezTo>
                    <a:pt x="560" y="534"/>
                    <a:pt x="533" y="560"/>
                    <a:pt x="507" y="587"/>
                  </a:cubicBezTo>
                  <a:cubicBezTo>
                    <a:pt x="494" y="574"/>
                    <a:pt x="481" y="561"/>
                    <a:pt x="468" y="548"/>
                  </a:cubicBezTo>
                  <a:cubicBezTo>
                    <a:pt x="439" y="564"/>
                    <a:pt x="410" y="578"/>
                    <a:pt x="378" y="585"/>
                  </a:cubicBezTo>
                  <a:cubicBezTo>
                    <a:pt x="378" y="604"/>
                    <a:pt x="378" y="622"/>
                    <a:pt x="378" y="640"/>
                  </a:cubicBezTo>
                  <a:cubicBezTo>
                    <a:pt x="340" y="640"/>
                    <a:pt x="302" y="640"/>
                    <a:pt x="263" y="640"/>
                  </a:cubicBezTo>
                  <a:cubicBezTo>
                    <a:pt x="263" y="622"/>
                    <a:pt x="263" y="605"/>
                    <a:pt x="263" y="587"/>
                  </a:cubicBezTo>
                  <a:cubicBezTo>
                    <a:pt x="231" y="580"/>
                    <a:pt x="200" y="568"/>
                    <a:pt x="172" y="550"/>
                  </a:cubicBezTo>
                  <a:cubicBezTo>
                    <a:pt x="159" y="562"/>
                    <a:pt x="147" y="574"/>
                    <a:pt x="135" y="587"/>
                  </a:cubicBezTo>
                  <a:cubicBezTo>
                    <a:pt x="108" y="561"/>
                    <a:pt x="82" y="534"/>
                    <a:pt x="55" y="508"/>
                  </a:cubicBezTo>
                  <a:cubicBezTo>
                    <a:pt x="67" y="496"/>
                    <a:pt x="79" y="484"/>
                    <a:pt x="91" y="472"/>
                  </a:cubicBezTo>
                  <a:cubicBezTo>
                    <a:pt x="72" y="443"/>
                    <a:pt x="59" y="411"/>
                    <a:pt x="51" y="378"/>
                  </a:cubicBezTo>
                  <a:cubicBezTo>
                    <a:pt x="34" y="378"/>
                    <a:pt x="17" y="378"/>
                    <a:pt x="0" y="378"/>
                  </a:cubicBezTo>
                  <a:cubicBezTo>
                    <a:pt x="0" y="341"/>
                    <a:pt x="0" y="303"/>
                    <a:pt x="0" y="266"/>
                  </a:cubicBezTo>
                  <a:cubicBezTo>
                    <a:pt x="17" y="266"/>
                    <a:pt x="33" y="266"/>
                    <a:pt x="50" y="266"/>
                  </a:cubicBezTo>
                  <a:cubicBezTo>
                    <a:pt x="57" y="232"/>
                    <a:pt x="70" y="199"/>
                    <a:pt x="90" y="171"/>
                  </a:cubicBezTo>
                  <a:cubicBezTo>
                    <a:pt x="79" y="158"/>
                    <a:pt x="67" y="147"/>
                    <a:pt x="55" y="136"/>
                  </a:cubicBezTo>
                  <a:cubicBezTo>
                    <a:pt x="81" y="109"/>
                    <a:pt x="108" y="82"/>
                    <a:pt x="135" y="56"/>
                  </a:cubicBezTo>
                  <a:cubicBezTo>
                    <a:pt x="146" y="67"/>
                    <a:pt x="157" y="79"/>
                    <a:pt x="169" y="90"/>
                  </a:cubicBezTo>
                  <a:cubicBezTo>
                    <a:pt x="174" y="89"/>
                    <a:pt x="178" y="85"/>
                    <a:pt x="183" y="83"/>
                  </a:cubicBezTo>
                  <a:cubicBezTo>
                    <a:pt x="208" y="68"/>
                    <a:pt x="235" y="59"/>
                    <a:pt x="263" y="53"/>
                  </a:cubicBezTo>
                  <a:cubicBezTo>
                    <a:pt x="263" y="35"/>
                    <a:pt x="263" y="18"/>
                    <a:pt x="263" y="0"/>
                  </a:cubicBezTo>
                  <a:close/>
                  <a:moveTo>
                    <a:pt x="293" y="82"/>
                  </a:moveTo>
                  <a:cubicBezTo>
                    <a:pt x="201" y="91"/>
                    <a:pt x="118" y="158"/>
                    <a:pt x="90" y="247"/>
                  </a:cubicBezTo>
                  <a:cubicBezTo>
                    <a:pt x="71" y="308"/>
                    <a:pt x="76" y="377"/>
                    <a:pt x="107" y="433"/>
                  </a:cubicBezTo>
                  <a:cubicBezTo>
                    <a:pt x="133" y="483"/>
                    <a:pt x="178" y="524"/>
                    <a:pt x="232" y="544"/>
                  </a:cubicBezTo>
                  <a:cubicBezTo>
                    <a:pt x="288" y="566"/>
                    <a:pt x="352" y="566"/>
                    <a:pt x="408" y="544"/>
                  </a:cubicBezTo>
                  <a:cubicBezTo>
                    <a:pt x="461" y="523"/>
                    <a:pt x="505" y="482"/>
                    <a:pt x="532" y="432"/>
                  </a:cubicBezTo>
                  <a:cubicBezTo>
                    <a:pt x="559" y="380"/>
                    <a:pt x="566" y="317"/>
                    <a:pt x="551" y="260"/>
                  </a:cubicBezTo>
                  <a:cubicBezTo>
                    <a:pt x="536" y="202"/>
                    <a:pt x="499" y="151"/>
                    <a:pt x="449" y="119"/>
                  </a:cubicBezTo>
                  <a:cubicBezTo>
                    <a:pt x="403" y="89"/>
                    <a:pt x="347" y="76"/>
                    <a:pt x="293" y="82"/>
                  </a:cubicBez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1" name="Freeform 19"/>
            <p:cNvSpPr>
              <a:spLocks noChangeArrowheads="1"/>
            </p:cNvSpPr>
            <p:nvPr/>
          </p:nvSpPr>
          <p:spPr bwMode="auto">
            <a:xfrm>
              <a:off x="501567" y="505246"/>
              <a:ext cx="855975" cy="853523"/>
            </a:xfrm>
            <a:custGeom>
              <a:avLst/>
              <a:gdLst>
                <a:gd name="T0" fmla="*/ 2147483646 w 442"/>
                <a:gd name="T1" fmla="*/ 2147483646 h 441"/>
                <a:gd name="T2" fmla="*/ 2147483646 w 442"/>
                <a:gd name="T3" fmla="*/ 2147483646 h 441"/>
                <a:gd name="T4" fmla="*/ 2147483646 w 442"/>
                <a:gd name="T5" fmla="*/ 2147483646 h 441"/>
                <a:gd name="T6" fmla="*/ 2147483646 w 442"/>
                <a:gd name="T7" fmla="*/ 2147483646 h 441"/>
                <a:gd name="T8" fmla="*/ 2147483646 w 442"/>
                <a:gd name="T9" fmla="*/ 2147483646 h 441"/>
                <a:gd name="T10" fmla="*/ 2147483646 w 442"/>
                <a:gd name="T11" fmla="*/ 2147483646 h 441"/>
                <a:gd name="T12" fmla="*/ 2147483646 w 442"/>
                <a:gd name="T13" fmla="*/ 2147483646 h 441"/>
                <a:gd name="T14" fmla="*/ 2147483646 w 442"/>
                <a:gd name="T15" fmla="*/ 2147483646 h 441"/>
                <a:gd name="T16" fmla="*/ 2147483646 w 442"/>
                <a:gd name="T17" fmla="*/ 2147483646 h 4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2"/>
                <a:gd name="T28" fmla="*/ 0 h 441"/>
                <a:gd name="T29" fmla="*/ 442 w 442"/>
                <a:gd name="T30" fmla="*/ 441 h 4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2" h="441">
                  <a:moveTo>
                    <a:pt x="182" y="9"/>
                  </a:moveTo>
                  <a:cubicBezTo>
                    <a:pt x="233" y="0"/>
                    <a:pt x="287" y="9"/>
                    <a:pt x="332" y="36"/>
                  </a:cubicBezTo>
                  <a:cubicBezTo>
                    <a:pt x="384" y="68"/>
                    <a:pt x="422" y="122"/>
                    <a:pt x="432" y="183"/>
                  </a:cubicBezTo>
                  <a:cubicBezTo>
                    <a:pt x="442" y="235"/>
                    <a:pt x="431" y="291"/>
                    <a:pt x="402" y="336"/>
                  </a:cubicBezTo>
                  <a:cubicBezTo>
                    <a:pt x="368" y="391"/>
                    <a:pt x="309" y="428"/>
                    <a:pt x="245" y="435"/>
                  </a:cubicBezTo>
                  <a:cubicBezTo>
                    <a:pt x="193" y="441"/>
                    <a:pt x="138" y="427"/>
                    <a:pt x="95" y="396"/>
                  </a:cubicBezTo>
                  <a:cubicBezTo>
                    <a:pt x="47" y="362"/>
                    <a:pt x="13" y="307"/>
                    <a:pt x="6" y="247"/>
                  </a:cubicBezTo>
                  <a:cubicBezTo>
                    <a:pt x="0" y="196"/>
                    <a:pt x="13" y="142"/>
                    <a:pt x="42" y="100"/>
                  </a:cubicBezTo>
                  <a:cubicBezTo>
                    <a:pt x="74" y="52"/>
                    <a:pt x="126" y="19"/>
                    <a:pt x="182" y="9"/>
                  </a:cubicBez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300">
                  <a:solidFill>
                    <a:srgbClr val="FFFFFF"/>
                  </a:solidFill>
                  <a:sym typeface="Calibri" pitchFamily="34" charset="0"/>
                </a:rPr>
                <a:t>4</a:t>
              </a:r>
              <a:endParaRPr lang="zh-CN" altLang="en-US" sz="3300">
                <a:solidFill>
                  <a:srgbClr val="FFFFFF"/>
                </a:solidFill>
                <a:sym typeface="Calibri" pitchFamily="34" charset="0"/>
              </a:endParaRPr>
            </a:p>
          </p:txBody>
        </p:sp>
        <p:sp>
          <p:nvSpPr>
            <p:cNvPr id="28692" name="Freeform 24"/>
            <p:cNvSpPr>
              <a:spLocks noEditPoints="1"/>
            </p:cNvSpPr>
            <p:nvPr/>
          </p:nvSpPr>
          <p:spPr bwMode="auto">
            <a:xfrm>
              <a:off x="0" y="0"/>
              <a:ext cx="1890994" cy="1857884"/>
            </a:xfrm>
            <a:custGeom>
              <a:avLst/>
              <a:gdLst>
                <a:gd name="T0" fmla="*/ 0 w 977"/>
                <a:gd name="T1" fmla="*/ 2147483646 h 960"/>
                <a:gd name="T2" fmla="*/ 2147483646 w 977"/>
                <a:gd name="T3" fmla="*/ 2147483646 h 960"/>
                <a:gd name="T4" fmla="*/ 2147483646 w 977"/>
                <a:gd name="T5" fmla="*/ 2147483646 h 960"/>
                <a:gd name="T6" fmla="*/ 2147483646 w 977"/>
                <a:gd name="T7" fmla="*/ 2147483646 h 960"/>
                <a:gd name="T8" fmla="*/ 2147483646 w 977"/>
                <a:gd name="T9" fmla="*/ 2147483646 h 960"/>
                <a:gd name="T10" fmla="*/ 2147483646 w 977"/>
                <a:gd name="T11" fmla="*/ 2147483646 h 960"/>
                <a:gd name="T12" fmla="*/ 2147483646 w 977"/>
                <a:gd name="T13" fmla="*/ 2147483646 h 960"/>
                <a:gd name="T14" fmla="*/ 2147483646 w 977"/>
                <a:gd name="T15" fmla="*/ 2147483646 h 960"/>
                <a:gd name="T16" fmla="*/ 2147483646 w 977"/>
                <a:gd name="T17" fmla="*/ 2147483646 h 960"/>
                <a:gd name="T18" fmla="*/ 2147483646 w 977"/>
                <a:gd name="T19" fmla="*/ 2147483646 h 960"/>
                <a:gd name="T20" fmla="*/ 0 w 977"/>
                <a:gd name="T21" fmla="*/ 2147483646 h 960"/>
                <a:gd name="T22" fmla="*/ 0 w 977"/>
                <a:gd name="T23" fmla="*/ 2147483646 h 960"/>
                <a:gd name="T24" fmla="*/ 2147483646 w 977"/>
                <a:gd name="T25" fmla="*/ 2147483646 h 960"/>
                <a:gd name="T26" fmla="*/ 2147483646 w 977"/>
                <a:gd name="T27" fmla="*/ 2147483646 h 960"/>
                <a:gd name="T28" fmla="*/ 2147483646 w 977"/>
                <a:gd name="T29" fmla="*/ 2147483646 h 960"/>
                <a:gd name="T30" fmla="*/ 2147483646 w 977"/>
                <a:gd name="T31" fmla="*/ 2147483646 h 960"/>
                <a:gd name="T32" fmla="*/ 2147483646 w 977"/>
                <a:gd name="T33" fmla="*/ 2147483646 h 960"/>
                <a:gd name="T34" fmla="*/ 2147483646 w 977"/>
                <a:gd name="T35" fmla="*/ 2147483646 h 960"/>
                <a:gd name="T36" fmla="*/ 2147483646 w 977"/>
                <a:gd name="T37" fmla="*/ 2147483646 h 960"/>
                <a:gd name="T38" fmla="*/ 2147483646 w 977"/>
                <a:gd name="T39" fmla="*/ 2147483646 h 960"/>
                <a:gd name="T40" fmla="*/ 2147483646 w 977"/>
                <a:gd name="T41" fmla="*/ 2147483646 h 960"/>
                <a:gd name="T42" fmla="*/ 2147483646 w 977"/>
                <a:gd name="T43" fmla="*/ 2147483646 h 9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77" h="960">
                  <a:moveTo>
                    <a:pt x="0" y="2"/>
                  </a:moveTo>
                  <a:cubicBezTo>
                    <a:pt x="137" y="2"/>
                    <a:pt x="275" y="2"/>
                    <a:pt x="412" y="2"/>
                  </a:cubicBezTo>
                  <a:cubicBezTo>
                    <a:pt x="462" y="2"/>
                    <a:pt x="511" y="0"/>
                    <a:pt x="560" y="9"/>
                  </a:cubicBezTo>
                  <a:cubicBezTo>
                    <a:pt x="680" y="29"/>
                    <a:pt x="791" y="98"/>
                    <a:pt x="864" y="196"/>
                  </a:cubicBezTo>
                  <a:cubicBezTo>
                    <a:pt x="946" y="305"/>
                    <a:pt x="977" y="451"/>
                    <a:pt x="946" y="584"/>
                  </a:cubicBezTo>
                  <a:cubicBezTo>
                    <a:pt x="919" y="713"/>
                    <a:pt x="835" y="828"/>
                    <a:pt x="721" y="894"/>
                  </a:cubicBezTo>
                  <a:cubicBezTo>
                    <a:pt x="648" y="937"/>
                    <a:pt x="564" y="959"/>
                    <a:pt x="479" y="960"/>
                  </a:cubicBezTo>
                  <a:cubicBezTo>
                    <a:pt x="477" y="960"/>
                    <a:pt x="477" y="960"/>
                    <a:pt x="477" y="960"/>
                  </a:cubicBezTo>
                  <a:cubicBezTo>
                    <a:pt x="419" y="959"/>
                    <a:pt x="360" y="949"/>
                    <a:pt x="305" y="927"/>
                  </a:cubicBezTo>
                  <a:cubicBezTo>
                    <a:pt x="221" y="895"/>
                    <a:pt x="146" y="837"/>
                    <a:pt x="92" y="764"/>
                  </a:cubicBezTo>
                  <a:cubicBezTo>
                    <a:pt x="33" y="683"/>
                    <a:pt x="0" y="584"/>
                    <a:pt x="0" y="484"/>
                  </a:cubicBezTo>
                  <a:cubicBezTo>
                    <a:pt x="0" y="323"/>
                    <a:pt x="0" y="163"/>
                    <a:pt x="0" y="2"/>
                  </a:cubicBezTo>
                  <a:close/>
                  <a:moveTo>
                    <a:pt x="422" y="103"/>
                  </a:moveTo>
                  <a:cubicBezTo>
                    <a:pt x="315" y="118"/>
                    <a:pt x="216" y="183"/>
                    <a:pt x="158" y="274"/>
                  </a:cubicBezTo>
                  <a:cubicBezTo>
                    <a:pt x="110" y="347"/>
                    <a:pt x="89" y="437"/>
                    <a:pt x="100" y="524"/>
                  </a:cubicBezTo>
                  <a:cubicBezTo>
                    <a:pt x="109" y="616"/>
                    <a:pt x="155" y="703"/>
                    <a:pt x="224" y="764"/>
                  </a:cubicBezTo>
                  <a:cubicBezTo>
                    <a:pt x="285" y="820"/>
                    <a:pt x="365" y="855"/>
                    <a:pt x="448" y="861"/>
                  </a:cubicBezTo>
                  <a:cubicBezTo>
                    <a:pt x="530" y="868"/>
                    <a:pt x="614" y="847"/>
                    <a:pt x="683" y="803"/>
                  </a:cubicBezTo>
                  <a:cubicBezTo>
                    <a:pt x="754" y="758"/>
                    <a:pt x="810" y="689"/>
                    <a:pt x="838" y="610"/>
                  </a:cubicBezTo>
                  <a:cubicBezTo>
                    <a:pt x="866" y="533"/>
                    <a:pt x="868" y="446"/>
                    <a:pt x="844" y="368"/>
                  </a:cubicBezTo>
                  <a:cubicBezTo>
                    <a:pt x="815" y="275"/>
                    <a:pt x="750" y="194"/>
                    <a:pt x="665" y="147"/>
                  </a:cubicBezTo>
                  <a:cubicBezTo>
                    <a:pt x="592" y="106"/>
                    <a:pt x="505" y="91"/>
                    <a:pt x="422" y="103"/>
                  </a:cubicBez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8678" name="Group 25"/>
          <p:cNvGrpSpPr>
            <a:grpSpLocks/>
          </p:cNvGrpSpPr>
          <p:nvPr/>
        </p:nvGrpSpPr>
        <p:grpSpPr bwMode="auto">
          <a:xfrm>
            <a:off x="6088063" y="1617663"/>
            <a:ext cx="2573337" cy="781050"/>
            <a:chOff x="0" y="0"/>
            <a:chExt cx="2674843" cy="1042163"/>
          </a:xfrm>
        </p:grpSpPr>
        <p:sp>
          <p:nvSpPr>
            <p:cNvPr id="28688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8689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688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28679" name="Group 28"/>
          <p:cNvGrpSpPr>
            <a:grpSpLocks/>
          </p:cNvGrpSpPr>
          <p:nvPr/>
        </p:nvGrpSpPr>
        <p:grpSpPr bwMode="auto">
          <a:xfrm>
            <a:off x="6088063" y="3086100"/>
            <a:ext cx="2573337" cy="781050"/>
            <a:chOff x="0" y="0"/>
            <a:chExt cx="2674843" cy="1042163"/>
          </a:xfrm>
        </p:grpSpPr>
        <p:sp>
          <p:nvSpPr>
            <p:cNvPr id="28686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8687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688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28680" name="Group 31"/>
          <p:cNvGrpSpPr>
            <a:grpSpLocks/>
          </p:cNvGrpSpPr>
          <p:nvPr/>
        </p:nvGrpSpPr>
        <p:grpSpPr bwMode="auto">
          <a:xfrm>
            <a:off x="727075" y="1617663"/>
            <a:ext cx="2574925" cy="985837"/>
            <a:chOff x="0" y="0"/>
            <a:chExt cx="2674843" cy="1313422"/>
          </a:xfrm>
        </p:grpSpPr>
        <p:sp>
          <p:nvSpPr>
            <p:cNvPr id="28684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8685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96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buFont typeface="Arial" pitchFamily="34" charset="0"/>
                <a:buNone/>
              </a:pP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34" charset="-122"/>
                <a:sym typeface="Calibri" pitchFamily="34" charset="0"/>
              </a:endParaRPr>
            </a:p>
          </p:txBody>
        </p:sp>
      </p:grpSp>
      <p:grpSp>
        <p:nvGrpSpPr>
          <p:cNvPr id="28681" name="Group 34"/>
          <p:cNvGrpSpPr>
            <a:grpSpLocks/>
          </p:cNvGrpSpPr>
          <p:nvPr/>
        </p:nvGrpSpPr>
        <p:grpSpPr bwMode="auto">
          <a:xfrm>
            <a:off x="727075" y="3086100"/>
            <a:ext cx="2574925" cy="781050"/>
            <a:chOff x="0" y="0"/>
            <a:chExt cx="2674843" cy="1042163"/>
          </a:xfrm>
        </p:grpSpPr>
        <p:sp>
          <p:nvSpPr>
            <p:cNvPr id="28682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28683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688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"/>
          <p:cNvGrpSpPr>
            <a:grpSpLocks/>
          </p:cNvGrpSpPr>
          <p:nvPr/>
        </p:nvGrpSpPr>
        <p:grpSpPr bwMode="auto">
          <a:xfrm>
            <a:off x="1116013" y="1216025"/>
            <a:ext cx="3209925" cy="3141663"/>
            <a:chOff x="0" y="0"/>
            <a:chExt cx="4279900" cy="4189413"/>
          </a:xfrm>
        </p:grpSpPr>
        <p:sp>
          <p:nvSpPr>
            <p:cNvPr id="30732" name="Freeform 5"/>
            <p:cNvSpPr>
              <a:spLocks noEditPoints="1"/>
            </p:cNvSpPr>
            <p:nvPr/>
          </p:nvSpPr>
          <p:spPr bwMode="auto">
            <a:xfrm>
              <a:off x="0" y="0"/>
              <a:ext cx="4279900" cy="4189413"/>
            </a:xfrm>
            <a:custGeom>
              <a:avLst/>
              <a:gdLst>
                <a:gd name="T0" fmla="*/ 2147483646 w 578"/>
                <a:gd name="T1" fmla="*/ 2147483646 h 566"/>
                <a:gd name="T2" fmla="*/ 2147483646 w 578"/>
                <a:gd name="T3" fmla="*/ 2147483646 h 566"/>
                <a:gd name="T4" fmla="*/ 2147483646 w 578"/>
                <a:gd name="T5" fmla="*/ 2147483646 h 566"/>
                <a:gd name="T6" fmla="*/ 2147483646 w 578"/>
                <a:gd name="T7" fmla="*/ 2147483646 h 566"/>
                <a:gd name="T8" fmla="*/ 2147483646 w 578"/>
                <a:gd name="T9" fmla="*/ 2147483646 h 566"/>
                <a:gd name="T10" fmla="*/ 2147483646 w 578"/>
                <a:gd name="T11" fmla="*/ 2147483646 h 566"/>
                <a:gd name="T12" fmla="*/ 2147483646 w 578"/>
                <a:gd name="T13" fmla="*/ 2147483646 h 566"/>
                <a:gd name="T14" fmla="*/ 2147483646 w 578"/>
                <a:gd name="T15" fmla="*/ 2147483646 h 566"/>
                <a:gd name="T16" fmla="*/ 2147483646 w 578"/>
                <a:gd name="T17" fmla="*/ 2147483646 h 566"/>
                <a:gd name="T18" fmla="*/ 2147483646 w 578"/>
                <a:gd name="T19" fmla="*/ 2147483646 h 566"/>
                <a:gd name="T20" fmla="*/ 2147483646 w 578"/>
                <a:gd name="T21" fmla="*/ 2147483646 h 566"/>
                <a:gd name="T22" fmla="*/ 2147483646 w 578"/>
                <a:gd name="T23" fmla="*/ 2147483646 h 566"/>
                <a:gd name="T24" fmla="*/ 2147483646 w 578"/>
                <a:gd name="T25" fmla="*/ 2147483646 h 566"/>
                <a:gd name="T26" fmla="*/ 2147483646 w 578"/>
                <a:gd name="T27" fmla="*/ 2147483646 h 566"/>
                <a:gd name="T28" fmla="*/ 2147483646 w 578"/>
                <a:gd name="T29" fmla="*/ 2147483646 h 566"/>
                <a:gd name="T30" fmla="*/ 2147483646 w 578"/>
                <a:gd name="T31" fmla="*/ 2147483646 h 566"/>
                <a:gd name="T32" fmla="*/ 2147483646 w 578"/>
                <a:gd name="T33" fmla="*/ 2147483646 h 566"/>
                <a:gd name="T34" fmla="*/ 2147483646 w 578"/>
                <a:gd name="T35" fmla="*/ 2147483646 h 566"/>
                <a:gd name="T36" fmla="*/ 2147483646 w 578"/>
                <a:gd name="T37" fmla="*/ 2147483646 h 566"/>
                <a:gd name="T38" fmla="*/ 2147483646 w 578"/>
                <a:gd name="T39" fmla="*/ 2147483646 h 566"/>
                <a:gd name="T40" fmla="*/ 2147483646 w 578"/>
                <a:gd name="T41" fmla="*/ 2147483646 h 566"/>
                <a:gd name="T42" fmla="*/ 2147483646 w 578"/>
                <a:gd name="T43" fmla="*/ 2147483646 h 566"/>
                <a:gd name="T44" fmla="*/ 2147483646 w 578"/>
                <a:gd name="T45" fmla="*/ 2147483646 h 566"/>
                <a:gd name="T46" fmla="*/ 2147483646 w 578"/>
                <a:gd name="T47" fmla="*/ 2147483646 h 566"/>
                <a:gd name="T48" fmla="*/ 2147483646 w 578"/>
                <a:gd name="T49" fmla="*/ 2147483646 h 566"/>
                <a:gd name="T50" fmla="*/ 2147483646 w 578"/>
                <a:gd name="T51" fmla="*/ 2147483646 h 566"/>
                <a:gd name="T52" fmla="*/ 2147483646 w 578"/>
                <a:gd name="T53" fmla="*/ 2147483646 h 566"/>
                <a:gd name="T54" fmla="*/ 2147483646 w 578"/>
                <a:gd name="T55" fmla="*/ 2147483646 h 566"/>
                <a:gd name="T56" fmla="*/ 2147483646 w 578"/>
                <a:gd name="T57" fmla="*/ 2147483646 h 566"/>
                <a:gd name="T58" fmla="*/ 2147483646 w 578"/>
                <a:gd name="T59" fmla="*/ 2147483646 h 566"/>
                <a:gd name="T60" fmla="*/ 2147483646 w 578"/>
                <a:gd name="T61" fmla="*/ 2147483646 h 566"/>
                <a:gd name="T62" fmla="*/ 2147483646 w 578"/>
                <a:gd name="T63" fmla="*/ 2147483646 h 566"/>
                <a:gd name="T64" fmla="*/ 2147483646 w 578"/>
                <a:gd name="T65" fmla="*/ 2147483646 h 566"/>
                <a:gd name="T66" fmla="*/ 2147483646 w 578"/>
                <a:gd name="T67" fmla="*/ 2147483646 h 566"/>
                <a:gd name="T68" fmla="*/ 2147483646 w 578"/>
                <a:gd name="T69" fmla="*/ 2147483646 h 566"/>
                <a:gd name="T70" fmla="*/ 2147483646 w 578"/>
                <a:gd name="T71" fmla="*/ 2147483646 h 566"/>
                <a:gd name="T72" fmla="*/ 2147483646 w 578"/>
                <a:gd name="T73" fmla="*/ 2147483646 h 566"/>
                <a:gd name="T74" fmla="*/ 2147483646 w 578"/>
                <a:gd name="T75" fmla="*/ 2147483646 h 566"/>
                <a:gd name="T76" fmla="*/ 2147483646 w 578"/>
                <a:gd name="T77" fmla="*/ 2147483646 h 566"/>
                <a:gd name="T78" fmla="*/ 2147483646 w 578"/>
                <a:gd name="T79" fmla="*/ 2147483646 h 566"/>
                <a:gd name="T80" fmla="*/ 2147483646 w 578"/>
                <a:gd name="T81" fmla="*/ 2147483646 h 566"/>
                <a:gd name="T82" fmla="*/ 2147483646 w 578"/>
                <a:gd name="T83" fmla="*/ 2147483646 h 566"/>
                <a:gd name="T84" fmla="*/ 2147483646 w 578"/>
                <a:gd name="T85" fmla="*/ 2147483646 h 566"/>
                <a:gd name="T86" fmla="*/ 2147483646 w 578"/>
                <a:gd name="T87" fmla="*/ 2147483646 h 566"/>
                <a:gd name="T88" fmla="*/ 2147483646 w 578"/>
                <a:gd name="T89" fmla="*/ 2147483646 h 566"/>
                <a:gd name="T90" fmla="*/ 2147483646 w 578"/>
                <a:gd name="T91" fmla="*/ 2147483646 h 566"/>
                <a:gd name="T92" fmla="*/ 2147483646 w 578"/>
                <a:gd name="T93" fmla="*/ 2147483646 h 566"/>
                <a:gd name="T94" fmla="*/ 2147483646 w 578"/>
                <a:gd name="T95" fmla="*/ 2147483646 h 566"/>
                <a:gd name="T96" fmla="*/ 2147483646 w 578"/>
                <a:gd name="T97" fmla="*/ 2147483646 h 566"/>
                <a:gd name="T98" fmla="*/ 2147483646 w 578"/>
                <a:gd name="T99" fmla="*/ 2147483646 h 566"/>
                <a:gd name="T100" fmla="*/ 2147483646 w 578"/>
                <a:gd name="T101" fmla="*/ 2147483646 h 566"/>
                <a:gd name="T102" fmla="*/ 2147483646 w 578"/>
                <a:gd name="T103" fmla="*/ 2147483646 h 566"/>
                <a:gd name="T104" fmla="*/ 2147483646 w 578"/>
                <a:gd name="T105" fmla="*/ 2147483646 h 566"/>
                <a:gd name="T106" fmla="*/ 2147483646 w 578"/>
                <a:gd name="T107" fmla="*/ 2147483646 h 566"/>
                <a:gd name="T108" fmla="*/ 2147483646 w 578"/>
                <a:gd name="T109" fmla="*/ 2147483646 h 5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78" h="566">
                  <a:moveTo>
                    <a:pt x="143" y="58"/>
                  </a:moveTo>
                  <a:cubicBezTo>
                    <a:pt x="146" y="67"/>
                    <a:pt x="154" y="73"/>
                    <a:pt x="163" y="73"/>
                  </a:cubicBezTo>
                  <a:cubicBezTo>
                    <a:pt x="162" y="127"/>
                    <a:pt x="162" y="127"/>
                    <a:pt x="162" y="127"/>
                  </a:cubicBezTo>
                  <a:cubicBezTo>
                    <a:pt x="158" y="128"/>
                    <a:pt x="154" y="128"/>
                    <a:pt x="150" y="130"/>
                  </a:cubicBezTo>
                  <a:cubicBezTo>
                    <a:pt x="123" y="140"/>
                    <a:pt x="109" y="170"/>
                    <a:pt x="119" y="197"/>
                  </a:cubicBezTo>
                  <a:cubicBezTo>
                    <a:pt x="124" y="211"/>
                    <a:pt x="133" y="221"/>
                    <a:pt x="146" y="227"/>
                  </a:cubicBezTo>
                  <a:cubicBezTo>
                    <a:pt x="147" y="287"/>
                    <a:pt x="147" y="287"/>
                    <a:pt x="147" y="287"/>
                  </a:cubicBezTo>
                  <a:cubicBezTo>
                    <a:pt x="145" y="287"/>
                    <a:pt x="143" y="288"/>
                    <a:pt x="141" y="288"/>
                  </a:cubicBezTo>
                  <a:cubicBezTo>
                    <a:pt x="135" y="291"/>
                    <a:pt x="130" y="294"/>
                    <a:pt x="126" y="298"/>
                  </a:cubicBezTo>
                  <a:cubicBezTo>
                    <a:pt x="85" y="262"/>
                    <a:pt x="85" y="262"/>
                    <a:pt x="85" y="262"/>
                  </a:cubicBezTo>
                  <a:cubicBezTo>
                    <a:pt x="90" y="256"/>
                    <a:pt x="91" y="249"/>
                    <a:pt x="88" y="242"/>
                  </a:cubicBezTo>
                  <a:cubicBezTo>
                    <a:pt x="85" y="233"/>
                    <a:pt x="77" y="228"/>
                    <a:pt x="68" y="228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2"/>
                    <a:pt x="61" y="152"/>
                    <a:pt x="62" y="152"/>
                  </a:cubicBezTo>
                  <a:cubicBezTo>
                    <a:pt x="70" y="149"/>
                    <a:pt x="75" y="139"/>
                    <a:pt x="72" y="131"/>
                  </a:cubicBezTo>
                  <a:cubicBezTo>
                    <a:pt x="69" y="122"/>
                    <a:pt x="59" y="118"/>
                    <a:pt x="51" y="121"/>
                  </a:cubicBezTo>
                  <a:cubicBezTo>
                    <a:pt x="42" y="124"/>
                    <a:pt x="38" y="133"/>
                    <a:pt x="41" y="142"/>
                  </a:cubicBezTo>
                  <a:cubicBezTo>
                    <a:pt x="43" y="149"/>
                    <a:pt x="49" y="153"/>
                    <a:pt x="56" y="153"/>
                  </a:cubicBezTo>
                  <a:cubicBezTo>
                    <a:pt x="64" y="229"/>
                    <a:pt x="64" y="229"/>
                    <a:pt x="64" y="229"/>
                  </a:cubicBezTo>
                  <a:cubicBezTo>
                    <a:pt x="63" y="229"/>
                    <a:pt x="62" y="229"/>
                    <a:pt x="61" y="229"/>
                  </a:cubicBezTo>
                  <a:cubicBezTo>
                    <a:pt x="50" y="233"/>
                    <a:pt x="45" y="245"/>
                    <a:pt x="49" y="256"/>
                  </a:cubicBezTo>
                  <a:cubicBezTo>
                    <a:pt x="50" y="260"/>
                    <a:pt x="52" y="263"/>
                    <a:pt x="55" y="265"/>
                  </a:cubicBezTo>
                  <a:cubicBezTo>
                    <a:pt x="36" y="296"/>
                    <a:pt x="36" y="296"/>
                    <a:pt x="36" y="296"/>
                  </a:cubicBezTo>
                  <a:cubicBezTo>
                    <a:pt x="31" y="295"/>
                    <a:pt x="26" y="295"/>
                    <a:pt x="21" y="297"/>
                  </a:cubicBezTo>
                  <a:cubicBezTo>
                    <a:pt x="7" y="302"/>
                    <a:pt x="0" y="317"/>
                    <a:pt x="5" y="331"/>
                  </a:cubicBezTo>
                  <a:cubicBezTo>
                    <a:pt x="10" y="345"/>
                    <a:pt x="25" y="352"/>
                    <a:pt x="39" y="347"/>
                  </a:cubicBezTo>
                  <a:cubicBezTo>
                    <a:pt x="53" y="342"/>
                    <a:pt x="60" y="327"/>
                    <a:pt x="55" y="313"/>
                  </a:cubicBezTo>
                  <a:cubicBezTo>
                    <a:pt x="52" y="305"/>
                    <a:pt x="47" y="300"/>
                    <a:pt x="40" y="297"/>
                  </a:cubicBezTo>
                  <a:cubicBezTo>
                    <a:pt x="58" y="268"/>
                    <a:pt x="58" y="268"/>
                    <a:pt x="58" y="268"/>
                  </a:cubicBezTo>
                  <a:cubicBezTo>
                    <a:pt x="63" y="270"/>
                    <a:pt x="70" y="271"/>
                    <a:pt x="76" y="269"/>
                  </a:cubicBezTo>
                  <a:cubicBezTo>
                    <a:pt x="78" y="268"/>
                    <a:pt x="81" y="267"/>
                    <a:pt x="83" y="265"/>
                  </a:cubicBezTo>
                  <a:cubicBezTo>
                    <a:pt x="123" y="301"/>
                    <a:pt x="123" y="301"/>
                    <a:pt x="123" y="301"/>
                  </a:cubicBezTo>
                  <a:cubicBezTo>
                    <a:pt x="115" y="311"/>
                    <a:pt x="112" y="326"/>
                    <a:pt x="117" y="340"/>
                  </a:cubicBezTo>
                  <a:cubicBezTo>
                    <a:pt x="118" y="345"/>
                    <a:pt x="120" y="348"/>
                    <a:pt x="123" y="352"/>
                  </a:cubicBezTo>
                  <a:cubicBezTo>
                    <a:pt x="76" y="396"/>
                    <a:pt x="76" y="396"/>
                    <a:pt x="76" y="396"/>
                  </a:cubicBezTo>
                  <a:cubicBezTo>
                    <a:pt x="70" y="392"/>
                    <a:pt x="62" y="391"/>
                    <a:pt x="55" y="393"/>
                  </a:cubicBezTo>
                  <a:cubicBezTo>
                    <a:pt x="43" y="398"/>
                    <a:pt x="37" y="411"/>
                    <a:pt x="42" y="423"/>
                  </a:cubicBezTo>
                  <a:cubicBezTo>
                    <a:pt x="46" y="435"/>
                    <a:pt x="59" y="441"/>
                    <a:pt x="71" y="437"/>
                  </a:cubicBezTo>
                  <a:cubicBezTo>
                    <a:pt x="83" y="432"/>
                    <a:pt x="89" y="419"/>
                    <a:pt x="85" y="407"/>
                  </a:cubicBezTo>
                  <a:cubicBezTo>
                    <a:pt x="84" y="404"/>
                    <a:pt x="82" y="402"/>
                    <a:pt x="80" y="400"/>
                  </a:cubicBezTo>
                  <a:cubicBezTo>
                    <a:pt x="127" y="356"/>
                    <a:pt x="127" y="356"/>
                    <a:pt x="127" y="356"/>
                  </a:cubicBezTo>
                  <a:cubicBezTo>
                    <a:pt x="138" y="366"/>
                    <a:pt x="154" y="370"/>
                    <a:pt x="168" y="365"/>
                  </a:cubicBezTo>
                  <a:cubicBezTo>
                    <a:pt x="188" y="358"/>
                    <a:pt x="198" y="338"/>
                    <a:pt x="195" y="31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39" y="339"/>
                    <a:pt x="274" y="354"/>
                    <a:pt x="307" y="342"/>
                  </a:cubicBezTo>
                  <a:cubicBezTo>
                    <a:pt x="319" y="338"/>
                    <a:pt x="330" y="330"/>
                    <a:pt x="337" y="320"/>
                  </a:cubicBezTo>
                  <a:cubicBezTo>
                    <a:pt x="360" y="335"/>
                    <a:pt x="360" y="335"/>
                    <a:pt x="360" y="335"/>
                  </a:cubicBezTo>
                  <a:cubicBezTo>
                    <a:pt x="357" y="344"/>
                    <a:pt x="357" y="353"/>
                    <a:pt x="360" y="362"/>
                  </a:cubicBezTo>
                  <a:cubicBezTo>
                    <a:pt x="361" y="365"/>
                    <a:pt x="362" y="367"/>
                    <a:pt x="363" y="369"/>
                  </a:cubicBezTo>
                  <a:cubicBezTo>
                    <a:pt x="301" y="405"/>
                    <a:pt x="301" y="405"/>
                    <a:pt x="301" y="405"/>
                  </a:cubicBezTo>
                  <a:cubicBezTo>
                    <a:pt x="287" y="389"/>
                    <a:pt x="264" y="382"/>
                    <a:pt x="243" y="390"/>
                  </a:cubicBezTo>
                  <a:cubicBezTo>
                    <a:pt x="217" y="399"/>
                    <a:pt x="203" y="427"/>
                    <a:pt x="210" y="454"/>
                  </a:cubicBezTo>
                  <a:cubicBezTo>
                    <a:pt x="173" y="463"/>
                    <a:pt x="173" y="463"/>
                    <a:pt x="173" y="463"/>
                  </a:cubicBezTo>
                  <a:cubicBezTo>
                    <a:pt x="167" y="447"/>
                    <a:pt x="148" y="438"/>
                    <a:pt x="132" y="444"/>
                  </a:cubicBezTo>
                  <a:cubicBezTo>
                    <a:pt x="115" y="450"/>
                    <a:pt x="107" y="468"/>
                    <a:pt x="113" y="485"/>
                  </a:cubicBezTo>
                  <a:cubicBezTo>
                    <a:pt x="119" y="501"/>
                    <a:pt x="137" y="510"/>
                    <a:pt x="153" y="504"/>
                  </a:cubicBezTo>
                  <a:cubicBezTo>
                    <a:pt x="161" y="501"/>
                    <a:pt x="166" y="496"/>
                    <a:pt x="170" y="490"/>
                  </a:cubicBezTo>
                  <a:cubicBezTo>
                    <a:pt x="279" y="546"/>
                    <a:pt x="279" y="546"/>
                    <a:pt x="279" y="546"/>
                  </a:cubicBezTo>
                  <a:cubicBezTo>
                    <a:pt x="278" y="549"/>
                    <a:pt x="278" y="552"/>
                    <a:pt x="279" y="555"/>
                  </a:cubicBezTo>
                  <a:cubicBezTo>
                    <a:pt x="282" y="562"/>
                    <a:pt x="290" y="566"/>
                    <a:pt x="297" y="563"/>
                  </a:cubicBezTo>
                  <a:cubicBezTo>
                    <a:pt x="303" y="561"/>
                    <a:pt x="307" y="553"/>
                    <a:pt x="305" y="546"/>
                  </a:cubicBezTo>
                  <a:cubicBezTo>
                    <a:pt x="302" y="539"/>
                    <a:pt x="294" y="535"/>
                    <a:pt x="288" y="538"/>
                  </a:cubicBezTo>
                  <a:cubicBezTo>
                    <a:pt x="285" y="539"/>
                    <a:pt x="283" y="541"/>
                    <a:pt x="281" y="543"/>
                  </a:cubicBezTo>
                  <a:cubicBezTo>
                    <a:pt x="172" y="487"/>
                    <a:pt x="172" y="487"/>
                    <a:pt x="172" y="487"/>
                  </a:cubicBezTo>
                  <a:cubicBezTo>
                    <a:pt x="174" y="481"/>
                    <a:pt x="175" y="475"/>
                    <a:pt x="174" y="469"/>
                  </a:cubicBezTo>
                  <a:cubicBezTo>
                    <a:pt x="212" y="459"/>
                    <a:pt x="212" y="459"/>
                    <a:pt x="212" y="459"/>
                  </a:cubicBezTo>
                  <a:cubicBezTo>
                    <a:pt x="223" y="485"/>
                    <a:pt x="252" y="498"/>
                    <a:pt x="279" y="489"/>
                  </a:cubicBezTo>
                  <a:cubicBezTo>
                    <a:pt x="296" y="483"/>
                    <a:pt x="308" y="469"/>
                    <a:pt x="312" y="453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4" y="464"/>
                    <a:pt x="363" y="471"/>
                    <a:pt x="365" y="478"/>
                  </a:cubicBezTo>
                  <a:cubicBezTo>
                    <a:pt x="367" y="483"/>
                    <a:pt x="371" y="487"/>
                    <a:pt x="375" y="490"/>
                  </a:cubicBezTo>
                  <a:cubicBezTo>
                    <a:pt x="366" y="510"/>
                    <a:pt x="366" y="510"/>
                    <a:pt x="366" y="510"/>
                  </a:cubicBezTo>
                  <a:cubicBezTo>
                    <a:pt x="360" y="507"/>
                    <a:pt x="353" y="507"/>
                    <a:pt x="347" y="509"/>
                  </a:cubicBezTo>
                  <a:cubicBezTo>
                    <a:pt x="333" y="514"/>
                    <a:pt x="326" y="529"/>
                    <a:pt x="331" y="543"/>
                  </a:cubicBezTo>
                  <a:cubicBezTo>
                    <a:pt x="335" y="557"/>
                    <a:pt x="351" y="564"/>
                    <a:pt x="365" y="559"/>
                  </a:cubicBezTo>
                  <a:cubicBezTo>
                    <a:pt x="378" y="554"/>
                    <a:pt x="386" y="539"/>
                    <a:pt x="381" y="525"/>
                  </a:cubicBezTo>
                  <a:cubicBezTo>
                    <a:pt x="379" y="519"/>
                    <a:pt x="375" y="515"/>
                    <a:pt x="370" y="512"/>
                  </a:cubicBezTo>
                  <a:cubicBezTo>
                    <a:pt x="378" y="492"/>
                    <a:pt x="378" y="492"/>
                    <a:pt x="378" y="492"/>
                  </a:cubicBezTo>
                  <a:cubicBezTo>
                    <a:pt x="384" y="495"/>
                    <a:pt x="391" y="496"/>
                    <a:pt x="398" y="493"/>
                  </a:cubicBezTo>
                  <a:cubicBezTo>
                    <a:pt x="411" y="489"/>
                    <a:pt x="418" y="474"/>
                    <a:pt x="413" y="461"/>
                  </a:cubicBezTo>
                  <a:cubicBezTo>
                    <a:pt x="408" y="448"/>
                    <a:pt x="394" y="441"/>
                    <a:pt x="381" y="446"/>
                  </a:cubicBezTo>
                  <a:cubicBezTo>
                    <a:pt x="376" y="448"/>
                    <a:pt x="372" y="451"/>
                    <a:pt x="369" y="455"/>
                  </a:cubicBezTo>
                  <a:cubicBezTo>
                    <a:pt x="313" y="449"/>
                    <a:pt x="313" y="449"/>
                    <a:pt x="313" y="449"/>
                  </a:cubicBezTo>
                  <a:cubicBezTo>
                    <a:pt x="315" y="440"/>
                    <a:pt x="314" y="431"/>
                    <a:pt x="311" y="422"/>
                  </a:cubicBezTo>
                  <a:cubicBezTo>
                    <a:pt x="310" y="419"/>
                    <a:pt x="309" y="417"/>
                    <a:pt x="308" y="415"/>
                  </a:cubicBezTo>
                  <a:cubicBezTo>
                    <a:pt x="371" y="379"/>
                    <a:pt x="371" y="379"/>
                    <a:pt x="371" y="379"/>
                  </a:cubicBezTo>
                  <a:cubicBezTo>
                    <a:pt x="382" y="388"/>
                    <a:pt x="397" y="392"/>
                    <a:pt x="412" y="387"/>
                  </a:cubicBezTo>
                  <a:cubicBezTo>
                    <a:pt x="415" y="386"/>
                    <a:pt x="419" y="384"/>
                    <a:pt x="421" y="382"/>
                  </a:cubicBezTo>
                  <a:cubicBezTo>
                    <a:pt x="466" y="436"/>
                    <a:pt x="466" y="436"/>
                    <a:pt x="466" y="436"/>
                  </a:cubicBezTo>
                  <a:cubicBezTo>
                    <a:pt x="460" y="444"/>
                    <a:pt x="457" y="454"/>
                    <a:pt x="461" y="464"/>
                  </a:cubicBezTo>
                  <a:cubicBezTo>
                    <a:pt x="466" y="479"/>
                    <a:pt x="482" y="486"/>
                    <a:pt x="497" y="481"/>
                  </a:cubicBezTo>
                  <a:cubicBezTo>
                    <a:pt x="512" y="476"/>
                    <a:pt x="520" y="460"/>
                    <a:pt x="514" y="445"/>
                  </a:cubicBezTo>
                  <a:cubicBezTo>
                    <a:pt x="509" y="430"/>
                    <a:pt x="493" y="422"/>
                    <a:pt x="478" y="428"/>
                  </a:cubicBezTo>
                  <a:cubicBezTo>
                    <a:pt x="475" y="429"/>
                    <a:pt x="473" y="430"/>
                    <a:pt x="470" y="432"/>
                  </a:cubicBezTo>
                  <a:cubicBezTo>
                    <a:pt x="426" y="378"/>
                    <a:pt x="426" y="378"/>
                    <a:pt x="426" y="378"/>
                  </a:cubicBezTo>
                  <a:cubicBezTo>
                    <a:pt x="432" y="373"/>
                    <a:pt x="436" y="366"/>
                    <a:pt x="437" y="359"/>
                  </a:cubicBezTo>
                  <a:cubicBezTo>
                    <a:pt x="476" y="369"/>
                    <a:pt x="476" y="369"/>
                    <a:pt x="476" y="369"/>
                  </a:cubicBezTo>
                  <a:cubicBezTo>
                    <a:pt x="476" y="371"/>
                    <a:pt x="476" y="373"/>
                    <a:pt x="477" y="375"/>
                  </a:cubicBezTo>
                  <a:cubicBezTo>
                    <a:pt x="479" y="381"/>
                    <a:pt x="486" y="385"/>
                    <a:pt x="493" y="382"/>
                  </a:cubicBezTo>
                  <a:cubicBezTo>
                    <a:pt x="499" y="380"/>
                    <a:pt x="502" y="373"/>
                    <a:pt x="500" y="367"/>
                  </a:cubicBezTo>
                  <a:cubicBezTo>
                    <a:pt x="498" y="360"/>
                    <a:pt x="491" y="357"/>
                    <a:pt x="485" y="359"/>
                  </a:cubicBezTo>
                  <a:cubicBezTo>
                    <a:pt x="481" y="361"/>
                    <a:pt x="479" y="363"/>
                    <a:pt x="477" y="366"/>
                  </a:cubicBezTo>
                  <a:cubicBezTo>
                    <a:pt x="438" y="355"/>
                    <a:pt x="438" y="355"/>
                    <a:pt x="438" y="355"/>
                  </a:cubicBezTo>
                  <a:cubicBezTo>
                    <a:pt x="439" y="349"/>
                    <a:pt x="439" y="342"/>
                    <a:pt x="436" y="335"/>
                  </a:cubicBezTo>
                  <a:cubicBezTo>
                    <a:pt x="436" y="334"/>
                    <a:pt x="435" y="332"/>
                    <a:pt x="435" y="331"/>
                  </a:cubicBezTo>
                  <a:cubicBezTo>
                    <a:pt x="465" y="321"/>
                    <a:pt x="465" y="321"/>
                    <a:pt x="465" y="321"/>
                  </a:cubicBezTo>
                  <a:cubicBezTo>
                    <a:pt x="468" y="327"/>
                    <a:pt x="475" y="331"/>
                    <a:pt x="482" y="328"/>
                  </a:cubicBezTo>
                  <a:cubicBezTo>
                    <a:pt x="485" y="327"/>
                    <a:pt x="488" y="325"/>
                    <a:pt x="489" y="322"/>
                  </a:cubicBezTo>
                  <a:cubicBezTo>
                    <a:pt x="514" y="331"/>
                    <a:pt x="514" y="331"/>
                    <a:pt x="514" y="331"/>
                  </a:cubicBezTo>
                  <a:cubicBezTo>
                    <a:pt x="513" y="337"/>
                    <a:pt x="513" y="343"/>
                    <a:pt x="515" y="349"/>
                  </a:cubicBezTo>
                  <a:cubicBezTo>
                    <a:pt x="521" y="364"/>
                    <a:pt x="538" y="373"/>
                    <a:pt x="554" y="367"/>
                  </a:cubicBezTo>
                  <a:cubicBezTo>
                    <a:pt x="569" y="361"/>
                    <a:pt x="578" y="344"/>
                    <a:pt x="572" y="328"/>
                  </a:cubicBezTo>
                  <a:cubicBezTo>
                    <a:pt x="566" y="312"/>
                    <a:pt x="549" y="304"/>
                    <a:pt x="533" y="310"/>
                  </a:cubicBezTo>
                  <a:cubicBezTo>
                    <a:pt x="525" y="313"/>
                    <a:pt x="518" y="320"/>
                    <a:pt x="515" y="328"/>
                  </a:cubicBezTo>
                  <a:cubicBezTo>
                    <a:pt x="490" y="318"/>
                    <a:pt x="490" y="318"/>
                    <a:pt x="490" y="318"/>
                  </a:cubicBezTo>
                  <a:cubicBezTo>
                    <a:pt x="491" y="316"/>
                    <a:pt x="491" y="314"/>
                    <a:pt x="490" y="311"/>
                  </a:cubicBezTo>
                  <a:cubicBezTo>
                    <a:pt x="487" y="304"/>
                    <a:pt x="480" y="301"/>
                    <a:pt x="473" y="303"/>
                  </a:cubicBezTo>
                  <a:cubicBezTo>
                    <a:pt x="467" y="305"/>
                    <a:pt x="463" y="312"/>
                    <a:pt x="464" y="318"/>
                  </a:cubicBezTo>
                  <a:cubicBezTo>
                    <a:pt x="433" y="328"/>
                    <a:pt x="433" y="328"/>
                    <a:pt x="433" y="328"/>
                  </a:cubicBezTo>
                  <a:cubicBezTo>
                    <a:pt x="423" y="312"/>
                    <a:pt x="403" y="304"/>
                    <a:pt x="385" y="311"/>
                  </a:cubicBezTo>
                  <a:cubicBezTo>
                    <a:pt x="377" y="313"/>
                    <a:pt x="370" y="318"/>
                    <a:pt x="366" y="325"/>
                  </a:cubicBezTo>
                  <a:cubicBezTo>
                    <a:pt x="343" y="309"/>
                    <a:pt x="343" y="309"/>
                    <a:pt x="343" y="309"/>
                  </a:cubicBezTo>
                  <a:cubicBezTo>
                    <a:pt x="351" y="294"/>
                    <a:pt x="353" y="276"/>
                    <a:pt x="347" y="258"/>
                  </a:cubicBezTo>
                  <a:cubicBezTo>
                    <a:pt x="340" y="241"/>
                    <a:pt x="328" y="227"/>
                    <a:pt x="312" y="220"/>
                  </a:cubicBezTo>
                  <a:cubicBezTo>
                    <a:pt x="321" y="191"/>
                    <a:pt x="321" y="191"/>
                    <a:pt x="321" y="191"/>
                  </a:cubicBezTo>
                  <a:cubicBezTo>
                    <a:pt x="328" y="191"/>
                    <a:pt x="334" y="191"/>
                    <a:pt x="341" y="189"/>
                  </a:cubicBezTo>
                  <a:cubicBezTo>
                    <a:pt x="348" y="186"/>
                    <a:pt x="353" y="182"/>
                    <a:pt x="358" y="177"/>
                  </a:cubicBezTo>
                  <a:cubicBezTo>
                    <a:pt x="391" y="202"/>
                    <a:pt x="391" y="202"/>
                    <a:pt x="391" y="202"/>
                  </a:cubicBezTo>
                  <a:cubicBezTo>
                    <a:pt x="385" y="214"/>
                    <a:pt x="384" y="229"/>
                    <a:pt x="389" y="243"/>
                  </a:cubicBezTo>
                  <a:cubicBezTo>
                    <a:pt x="399" y="270"/>
                    <a:pt x="429" y="284"/>
                    <a:pt x="456" y="275"/>
                  </a:cubicBezTo>
                  <a:cubicBezTo>
                    <a:pt x="478" y="267"/>
                    <a:pt x="492" y="245"/>
                    <a:pt x="491" y="223"/>
                  </a:cubicBezTo>
                  <a:cubicBezTo>
                    <a:pt x="523" y="220"/>
                    <a:pt x="523" y="220"/>
                    <a:pt x="523" y="220"/>
                  </a:cubicBezTo>
                  <a:cubicBezTo>
                    <a:pt x="528" y="233"/>
                    <a:pt x="543" y="240"/>
                    <a:pt x="556" y="235"/>
                  </a:cubicBezTo>
                  <a:cubicBezTo>
                    <a:pt x="570" y="230"/>
                    <a:pt x="577" y="215"/>
                    <a:pt x="573" y="201"/>
                  </a:cubicBezTo>
                  <a:cubicBezTo>
                    <a:pt x="568" y="187"/>
                    <a:pt x="552" y="180"/>
                    <a:pt x="539" y="185"/>
                  </a:cubicBezTo>
                  <a:cubicBezTo>
                    <a:pt x="525" y="189"/>
                    <a:pt x="518" y="203"/>
                    <a:pt x="522" y="216"/>
                  </a:cubicBezTo>
                  <a:cubicBezTo>
                    <a:pt x="491" y="219"/>
                    <a:pt x="491" y="219"/>
                    <a:pt x="491" y="219"/>
                  </a:cubicBezTo>
                  <a:cubicBezTo>
                    <a:pt x="490" y="215"/>
                    <a:pt x="490" y="211"/>
                    <a:pt x="488" y="207"/>
                  </a:cubicBezTo>
                  <a:cubicBezTo>
                    <a:pt x="481" y="188"/>
                    <a:pt x="464" y="175"/>
                    <a:pt x="445" y="173"/>
                  </a:cubicBezTo>
                  <a:cubicBezTo>
                    <a:pt x="441" y="131"/>
                    <a:pt x="441" y="131"/>
                    <a:pt x="441" y="131"/>
                  </a:cubicBezTo>
                  <a:cubicBezTo>
                    <a:pt x="442" y="131"/>
                    <a:pt x="443" y="131"/>
                    <a:pt x="444" y="130"/>
                  </a:cubicBezTo>
                  <a:cubicBezTo>
                    <a:pt x="463" y="124"/>
                    <a:pt x="472" y="103"/>
                    <a:pt x="466" y="84"/>
                  </a:cubicBezTo>
                  <a:cubicBezTo>
                    <a:pt x="459" y="65"/>
                    <a:pt x="438" y="55"/>
                    <a:pt x="419" y="62"/>
                  </a:cubicBezTo>
                  <a:cubicBezTo>
                    <a:pt x="400" y="68"/>
                    <a:pt x="390" y="89"/>
                    <a:pt x="397" y="108"/>
                  </a:cubicBezTo>
                  <a:cubicBezTo>
                    <a:pt x="402" y="122"/>
                    <a:pt x="415" y="131"/>
                    <a:pt x="429" y="132"/>
                  </a:cubicBezTo>
                  <a:cubicBezTo>
                    <a:pt x="432" y="173"/>
                    <a:pt x="432" y="173"/>
                    <a:pt x="432" y="173"/>
                  </a:cubicBezTo>
                  <a:cubicBezTo>
                    <a:pt x="429" y="173"/>
                    <a:pt x="425" y="174"/>
                    <a:pt x="421" y="175"/>
                  </a:cubicBezTo>
                  <a:cubicBezTo>
                    <a:pt x="409" y="180"/>
                    <a:pt x="400" y="187"/>
                    <a:pt x="394" y="197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8" y="162"/>
                    <a:pt x="370" y="149"/>
                    <a:pt x="365" y="137"/>
                  </a:cubicBezTo>
                  <a:cubicBezTo>
                    <a:pt x="358" y="116"/>
                    <a:pt x="335" y="105"/>
                    <a:pt x="314" y="112"/>
                  </a:cubicBezTo>
                  <a:cubicBezTo>
                    <a:pt x="314" y="112"/>
                    <a:pt x="313" y="112"/>
                    <a:pt x="313" y="112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11" y="74"/>
                    <a:pt x="315" y="62"/>
                    <a:pt x="311" y="51"/>
                  </a:cubicBezTo>
                  <a:cubicBezTo>
                    <a:pt x="311" y="51"/>
                    <a:pt x="311" y="51"/>
                    <a:pt x="311" y="51"/>
                  </a:cubicBezTo>
                  <a:cubicBezTo>
                    <a:pt x="354" y="31"/>
                    <a:pt x="354" y="31"/>
                    <a:pt x="354" y="31"/>
                  </a:cubicBezTo>
                  <a:cubicBezTo>
                    <a:pt x="359" y="39"/>
                    <a:pt x="368" y="42"/>
                    <a:pt x="377" y="39"/>
                  </a:cubicBezTo>
                  <a:cubicBezTo>
                    <a:pt x="387" y="36"/>
                    <a:pt x="392" y="25"/>
                    <a:pt x="388" y="15"/>
                  </a:cubicBezTo>
                  <a:cubicBezTo>
                    <a:pt x="385" y="5"/>
                    <a:pt x="374" y="0"/>
                    <a:pt x="364" y="4"/>
                  </a:cubicBezTo>
                  <a:cubicBezTo>
                    <a:pt x="355" y="7"/>
                    <a:pt x="350" y="18"/>
                    <a:pt x="353" y="28"/>
                  </a:cubicBezTo>
                  <a:cubicBezTo>
                    <a:pt x="309" y="47"/>
                    <a:pt x="309" y="47"/>
                    <a:pt x="309" y="47"/>
                  </a:cubicBezTo>
                  <a:cubicBezTo>
                    <a:pt x="303" y="36"/>
                    <a:pt x="290" y="31"/>
                    <a:pt x="277" y="35"/>
                  </a:cubicBezTo>
                  <a:cubicBezTo>
                    <a:pt x="268" y="38"/>
                    <a:pt x="262" y="47"/>
                    <a:pt x="260" y="56"/>
                  </a:cubicBezTo>
                  <a:cubicBezTo>
                    <a:pt x="189" y="50"/>
                    <a:pt x="189" y="50"/>
                    <a:pt x="189" y="50"/>
                  </a:cubicBezTo>
                  <a:cubicBezTo>
                    <a:pt x="189" y="47"/>
                    <a:pt x="189" y="44"/>
                    <a:pt x="188" y="42"/>
                  </a:cubicBezTo>
                  <a:cubicBezTo>
                    <a:pt x="183" y="29"/>
                    <a:pt x="170" y="23"/>
                    <a:pt x="157" y="27"/>
                  </a:cubicBezTo>
                  <a:cubicBezTo>
                    <a:pt x="145" y="32"/>
                    <a:pt x="138" y="45"/>
                    <a:pt x="143" y="58"/>
                  </a:cubicBezTo>
                  <a:close/>
                  <a:moveTo>
                    <a:pt x="50" y="314"/>
                  </a:moveTo>
                  <a:cubicBezTo>
                    <a:pt x="54" y="326"/>
                    <a:pt x="48" y="338"/>
                    <a:pt x="37" y="342"/>
                  </a:cubicBezTo>
                  <a:cubicBezTo>
                    <a:pt x="26" y="346"/>
                    <a:pt x="13" y="340"/>
                    <a:pt x="9" y="329"/>
                  </a:cubicBezTo>
                  <a:cubicBezTo>
                    <a:pt x="5" y="318"/>
                    <a:pt x="11" y="305"/>
                    <a:pt x="23" y="301"/>
                  </a:cubicBezTo>
                  <a:cubicBezTo>
                    <a:pt x="34" y="297"/>
                    <a:pt x="46" y="303"/>
                    <a:pt x="50" y="314"/>
                  </a:cubicBezTo>
                  <a:close/>
                  <a:moveTo>
                    <a:pt x="363" y="555"/>
                  </a:moveTo>
                  <a:cubicBezTo>
                    <a:pt x="352" y="559"/>
                    <a:pt x="339" y="553"/>
                    <a:pt x="335" y="542"/>
                  </a:cubicBezTo>
                  <a:cubicBezTo>
                    <a:pt x="331" y="530"/>
                    <a:pt x="337" y="518"/>
                    <a:pt x="348" y="514"/>
                  </a:cubicBezTo>
                  <a:cubicBezTo>
                    <a:pt x="360" y="510"/>
                    <a:pt x="372" y="516"/>
                    <a:pt x="376" y="527"/>
                  </a:cubicBezTo>
                  <a:cubicBezTo>
                    <a:pt x="380" y="538"/>
                    <a:pt x="374" y="551"/>
                    <a:pt x="363" y="555"/>
                  </a:cubicBezTo>
                  <a:close/>
                  <a:moveTo>
                    <a:pt x="275" y="477"/>
                  </a:moveTo>
                  <a:cubicBezTo>
                    <a:pt x="254" y="485"/>
                    <a:pt x="231" y="474"/>
                    <a:pt x="223" y="453"/>
                  </a:cubicBezTo>
                  <a:cubicBezTo>
                    <a:pt x="215" y="432"/>
                    <a:pt x="226" y="409"/>
                    <a:pt x="247" y="401"/>
                  </a:cubicBezTo>
                  <a:cubicBezTo>
                    <a:pt x="269" y="394"/>
                    <a:pt x="292" y="405"/>
                    <a:pt x="299" y="426"/>
                  </a:cubicBezTo>
                  <a:cubicBezTo>
                    <a:pt x="307" y="447"/>
                    <a:pt x="296" y="470"/>
                    <a:pt x="275" y="477"/>
                  </a:cubicBezTo>
                  <a:close/>
                  <a:moveTo>
                    <a:pt x="540" y="189"/>
                  </a:moveTo>
                  <a:cubicBezTo>
                    <a:pt x="551" y="185"/>
                    <a:pt x="564" y="191"/>
                    <a:pt x="568" y="203"/>
                  </a:cubicBezTo>
                  <a:cubicBezTo>
                    <a:pt x="572" y="214"/>
                    <a:pt x="566" y="226"/>
                    <a:pt x="555" y="230"/>
                  </a:cubicBezTo>
                  <a:cubicBezTo>
                    <a:pt x="543" y="234"/>
                    <a:pt x="531" y="229"/>
                    <a:pt x="527" y="217"/>
                  </a:cubicBezTo>
                  <a:cubicBezTo>
                    <a:pt x="523" y="206"/>
                    <a:pt x="529" y="193"/>
                    <a:pt x="540" y="189"/>
                  </a:cubicBezTo>
                  <a:close/>
                  <a:moveTo>
                    <a:pt x="477" y="211"/>
                  </a:moveTo>
                  <a:cubicBezTo>
                    <a:pt x="484" y="232"/>
                    <a:pt x="473" y="256"/>
                    <a:pt x="452" y="263"/>
                  </a:cubicBezTo>
                  <a:cubicBezTo>
                    <a:pt x="431" y="271"/>
                    <a:pt x="408" y="260"/>
                    <a:pt x="400" y="239"/>
                  </a:cubicBezTo>
                  <a:cubicBezTo>
                    <a:pt x="393" y="218"/>
                    <a:pt x="404" y="194"/>
                    <a:pt x="425" y="187"/>
                  </a:cubicBezTo>
                  <a:cubicBezTo>
                    <a:pt x="446" y="179"/>
                    <a:pt x="469" y="190"/>
                    <a:pt x="477" y="211"/>
                  </a:cubicBezTo>
                  <a:close/>
                  <a:moveTo>
                    <a:pt x="130" y="193"/>
                  </a:moveTo>
                  <a:cubicBezTo>
                    <a:pt x="123" y="172"/>
                    <a:pt x="134" y="149"/>
                    <a:pt x="155" y="141"/>
                  </a:cubicBezTo>
                  <a:cubicBezTo>
                    <a:pt x="176" y="134"/>
                    <a:pt x="199" y="145"/>
                    <a:pt x="206" y="166"/>
                  </a:cubicBezTo>
                  <a:cubicBezTo>
                    <a:pt x="214" y="187"/>
                    <a:pt x="203" y="210"/>
                    <a:pt x="182" y="218"/>
                  </a:cubicBezTo>
                  <a:cubicBezTo>
                    <a:pt x="161" y="225"/>
                    <a:pt x="138" y="214"/>
                    <a:pt x="130" y="193"/>
                  </a:cubicBezTo>
                  <a:close/>
                  <a:moveTo>
                    <a:pt x="221" y="297"/>
                  </a:moveTo>
                  <a:cubicBezTo>
                    <a:pt x="190" y="307"/>
                    <a:pt x="190" y="307"/>
                    <a:pt x="190" y="307"/>
                  </a:cubicBezTo>
                  <a:cubicBezTo>
                    <a:pt x="184" y="295"/>
                    <a:pt x="172" y="288"/>
                    <a:pt x="160" y="286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67" y="233"/>
                    <a:pt x="177" y="232"/>
                    <a:pt x="186" y="229"/>
                  </a:cubicBezTo>
                  <a:cubicBezTo>
                    <a:pt x="209" y="221"/>
                    <a:pt x="223" y="198"/>
                    <a:pt x="221" y="175"/>
                  </a:cubicBezTo>
                  <a:cubicBezTo>
                    <a:pt x="288" y="158"/>
                    <a:pt x="288" y="158"/>
                    <a:pt x="288" y="158"/>
                  </a:cubicBezTo>
                  <a:cubicBezTo>
                    <a:pt x="288" y="160"/>
                    <a:pt x="288" y="162"/>
                    <a:pt x="289" y="164"/>
                  </a:cubicBezTo>
                  <a:cubicBezTo>
                    <a:pt x="293" y="175"/>
                    <a:pt x="300" y="182"/>
                    <a:pt x="310" y="187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288" y="213"/>
                    <a:pt x="275" y="213"/>
                    <a:pt x="262" y="218"/>
                  </a:cubicBezTo>
                  <a:cubicBezTo>
                    <a:pt x="230" y="230"/>
                    <a:pt x="212" y="264"/>
                    <a:pt x="221" y="297"/>
                  </a:cubicBezTo>
                  <a:close/>
                  <a:moveTo>
                    <a:pt x="260" y="59"/>
                  </a:moveTo>
                  <a:cubicBezTo>
                    <a:pt x="260" y="62"/>
                    <a:pt x="260" y="66"/>
                    <a:pt x="261" y="69"/>
                  </a:cubicBezTo>
                  <a:cubicBezTo>
                    <a:pt x="266" y="82"/>
                    <a:pt x="281" y="89"/>
                    <a:pt x="295" y="85"/>
                  </a:cubicBezTo>
                  <a:cubicBezTo>
                    <a:pt x="296" y="84"/>
                    <a:pt x="296" y="84"/>
                    <a:pt x="297" y="84"/>
                  </a:cubicBezTo>
                  <a:cubicBezTo>
                    <a:pt x="308" y="115"/>
                    <a:pt x="308" y="115"/>
                    <a:pt x="308" y="115"/>
                  </a:cubicBezTo>
                  <a:cubicBezTo>
                    <a:pt x="294" y="122"/>
                    <a:pt x="286" y="137"/>
                    <a:pt x="287" y="152"/>
                  </a:cubicBezTo>
                  <a:cubicBezTo>
                    <a:pt x="220" y="169"/>
                    <a:pt x="220" y="169"/>
                    <a:pt x="220" y="169"/>
                  </a:cubicBezTo>
                  <a:cubicBezTo>
                    <a:pt x="219" y="166"/>
                    <a:pt x="219" y="164"/>
                    <a:pt x="218" y="162"/>
                  </a:cubicBezTo>
                  <a:cubicBezTo>
                    <a:pt x="210" y="139"/>
                    <a:pt x="188" y="126"/>
                    <a:pt x="166" y="127"/>
                  </a:cubicBezTo>
                  <a:cubicBezTo>
                    <a:pt x="167" y="74"/>
                    <a:pt x="167" y="74"/>
                    <a:pt x="167" y="74"/>
                  </a:cubicBezTo>
                  <a:cubicBezTo>
                    <a:pt x="169" y="73"/>
                    <a:pt x="171" y="73"/>
                    <a:pt x="173" y="72"/>
                  </a:cubicBezTo>
                  <a:cubicBezTo>
                    <a:pt x="182" y="69"/>
                    <a:pt x="187" y="62"/>
                    <a:pt x="189" y="54"/>
                  </a:cubicBezTo>
                  <a:lnTo>
                    <a:pt x="260" y="59"/>
                  </a:ln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33" name="文本框 23"/>
            <p:cNvSpPr txBox="1">
              <a:spLocks noChangeArrowheads="1"/>
            </p:cNvSpPr>
            <p:nvPr/>
          </p:nvSpPr>
          <p:spPr bwMode="auto">
            <a:xfrm>
              <a:off x="847725" y="944562"/>
              <a:ext cx="7747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000">
                  <a:solidFill>
                    <a:srgbClr val="FFFFFF"/>
                  </a:solidFill>
                  <a:latin typeface="Adobe Gothic Std B" pitchFamily="34" charset="-128"/>
                  <a:sym typeface="Calibri" pitchFamily="34" charset="0"/>
                </a:rPr>
                <a:t>1</a:t>
              </a:r>
            </a:p>
          </p:txBody>
        </p:sp>
        <p:sp>
          <p:nvSpPr>
            <p:cNvPr id="30734" name="文本框 24"/>
            <p:cNvSpPr txBox="1">
              <a:spLocks noChangeArrowheads="1"/>
            </p:cNvSpPr>
            <p:nvPr/>
          </p:nvSpPr>
          <p:spPr bwMode="auto">
            <a:xfrm>
              <a:off x="2854325" y="1312565"/>
              <a:ext cx="7747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000">
                  <a:solidFill>
                    <a:srgbClr val="FFFFFF"/>
                  </a:solidFill>
                  <a:latin typeface="Adobe Gothic Std B" pitchFamily="34" charset="-128"/>
                  <a:sym typeface="Calibri" pitchFamily="34" charset="0"/>
                </a:rPr>
                <a:t>2</a:t>
              </a:r>
            </a:p>
          </p:txBody>
        </p:sp>
        <p:sp>
          <p:nvSpPr>
            <p:cNvPr id="30735" name="文本框 25"/>
            <p:cNvSpPr txBox="1">
              <a:spLocks noChangeArrowheads="1"/>
            </p:cNvSpPr>
            <p:nvPr/>
          </p:nvSpPr>
          <p:spPr bwMode="auto">
            <a:xfrm>
              <a:off x="1533525" y="2874665"/>
              <a:ext cx="7747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3000">
                  <a:solidFill>
                    <a:srgbClr val="FFFFFF"/>
                  </a:solidFill>
                  <a:latin typeface="Adobe Gothic Std B" pitchFamily="34" charset="-128"/>
                  <a:sym typeface="Calibri" pitchFamily="34" charset="0"/>
                </a:rPr>
                <a:t>3</a:t>
              </a:r>
            </a:p>
          </p:txBody>
        </p:sp>
      </p:grpSp>
      <p:grpSp>
        <p:nvGrpSpPr>
          <p:cNvPr id="30723" name="Group 15"/>
          <p:cNvGrpSpPr>
            <a:grpSpLocks/>
          </p:cNvGrpSpPr>
          <p:nvPr/>
        </p:nvGrpSpPr>
        <p:grpSpPr bwMode="auto">
          <a:xfrm>
            <a:off x="5270500" y="1354138"/>
            <a:ext cx="2887663" cy="781050"/>
            <a:chOff x="0" y="0"/>
            <a:chExt cx="3850501" cy="1042071"/>
          </a:xfrm>
        </p:grpSpPr>
        <p:sp>
          <p:nvSpPr>
            <p:cNvPr id="30730" name="文本框 27"/>
            <p:cNvSpPr txBox="1">
              <a:spLocks noChangeArrowheads="1"/>
            </p:cNvSpPr>
            <p:nvPr/>
          </p:nvSpPr>
          <p:spPr bwMode="auto">
            <a:xfrm>
              <a:off x="0" y="0"/>
              <a:ext cx="2674842" cy="348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0731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68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30724" name="Group 18"/>
          <p:cNvGrpSpPr>
            <a:grpSpLocks/>
          </p:cNvGrpSpPr>
          <p:nvPr/>
        </p:nvGrpSpPr>
        <p:grpSpPr bwMode="auto">
          <a:xfrm>
            <a:off x="5270500" y="2425700"/>
            <a:ext cx="2887663" cy="781050"/>
            <a:chOff x="0" y="0"/>
            <a:chExt cx="3850501" cy="1042071"/>
          </a:xfrm>
        </p:grpSpPr>
        <p:sp>
          <p:nvSpPr>
            <p:cNvPr id="30728" name="文本框 30"/>
            <p:cNvSpPr txBox="1">
              <a:spLocks noChangeArrowheads="1"/>
            </p:cNvSpPr>
            <p:nvPr/>
          </p:nvSpPr>
          <p:spPr bwMode="auto">
            <a:xfrm>
              <a:off x="0" y="0"/>
              <a:ext cx="2674842" cy="348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0729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68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30725" name="Group 21"/>
          <p:cNvGrpSpPr>
            <a:grpSpLocks/>
          </p:cNvGrpSpPr>
          <p:nvPr/>
        </p:nvGrpSpPr>
        <p:grpSpPr bwMode="auto">
          <a:xfrm>
            <a:off x="5270500" y="3497263"/>
            <a:ext cx="2887663" cy="781050"/>
            <a:chOff x="0" y="0"/>
            <a:chExt cx="3850501" cy="1042071"/>
          </a:xfrm>
        </p:grpSpPr>
        <p:sp>
          <p:nvSpPr>
            <p:cNvPr id="30726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2" cy="348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0727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68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5"/>
          <p:cNvSpPr>
            <a:spLocks noChangeArrowheads="1"/>
          </p:cNvSpPr>
          <p:nvPr/>
        </p:nvSpPr>
        <p:spPr bwMode="auto">
          <a:xfrm>
            <a:off x="1825625" y="3148013"/>
            <a:ext cx="5492750" cy="792162"/>
          </a:xfrm>
          <a:prstGeom prst="rect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1" name="TextBox 6"/>
          <p:cNvSpPr>
            <a:spLocks noChangeArrowheads="1"/>
          </p:cNvSpPr>
          <p:nvPr/>
        </p:nvSpPr>
        <p:spPr bwMode="auto">
          <a:xfrm>
            <a:off x="1739900" y="1708150"/>
            <a:ext cx="566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7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THREE</a:t>
            </a:r>
            <a:endParaRPr lang="zh-CN" altLang="en-US" sz="7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772" name="椭圆 7"/>
          <p:cNvSpPr>
            <a:spLocks noChangeArrowheads="1"/>
          </p:cNvSpPr>
          <p:nvPr/>
        </p:nvSpPr>
        <p:spPr bwMode="auto">
          <a:xfrm>
            <a:off x="4338638" y="43291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773" name="矩形 9"/>
          <p:cNvSpPr>
            <a:spLocks noChangeArrowheads="1"/>
          </p:cNvSpPr>
          <p:nvPr/>
        </p:nvSpPr>
        <p:spPr bwMode="auto">
          <a:xfrm>
            <a:off x="2411413" y="3282950"/>
            <a:ext cx="3621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点击输入标题</a:t>
            </a: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425450"/>
            <a:ext cx="6096000" cy="4064000"/>
            <a:chOff x="0" y="0"/>
            <a:chExt cx="6096000" cy="4064000"/>
          </a:xfrm>
        </p:grpSpPr>
        <p:sp>
          <p:nvSpPr>
            <p:cNvPr id="34835" name="Oval 3"/>
            <p:cNvSpPr>
              <a:spLocks noChangeArrowheads="1"/>
            </p:cNvSpPr>
            <p:nvPr/>
          </p:nvSpPr>
          <p:spPr bwMode="auto">
            <a:xfrm>
              <a:off x="508000" y="1015999"/>
              <a:ext cx="3048000" cy="304800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34836" name="Oval 4"/>
            <p:cNvSpPr>
              <a:spLocks noChangeArrowheads="1"/>
            </p:cNvSpPr>
            <p:nvPr/>
          </p:nvSpPr>
          <p:spPr bwMode="auto">
            <a:xfrm>
              <a:off x="943610" y="1451610"/>
              <a:ext cx="2176780" cy="217678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34837" name="Oval 5"/>
            <p:cNvSpPr>
              <a:spLocks noChangeArrowheads="1"/>
            </p:cNvSpPr>
            <p:nvPr/>
          </p:nvSpPr>
          <p:spPr bwMode="auto">
            <a:xfrm>
              <a:off x="1378966" y="1886966"/>
              <a:ext cx="1306067" cy="130606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34838" name="Oval 6"/>
            <p:cNvSpPr>
              <a:spLocks noChangeArrowheads="1"/>
            </p:cNvSpPr>
            <p:nvPr/>
          </p:nvSpPr>
          <p:spPr bwMode="auto">
            <a:xfrm>
              <a:off x="1814322" y="2322321"/>
              <a:ext cx="435356" cy="4353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34839" name="Rectangle 7"/>
            <p:cNvSpPr>
              <a:spLocks noChangeArrowheads="1"/>
            </p:cNvSpPr>
            <p:nvPr/>
          </p:nvSpPr>
          <p:spPr bwMode="auto">
            <a:xfrm>
              <a:off x="4064000" y="0"/>
              <a:ext cx="1524000" cy="72898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34840" name="Rectangle 8"/>
            <p:cNvSpPr>
              <a:spLocks noChangeArrowheads="1"/>
            </p:cNvSpPr>
            <p:nvPr/>
          </p:nvSpPr>
          <p:spPr bwMode="auto">
            <a:xfrm>
              <a:off x="4064000" y="0"/>
              <a:ext cx="1524000" cy="728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12928" tIns="55880" rIns="55880" bIns="55880" anchor="ctr"/>
            <a:lstStyle/>
            <a:p>
              <a:pPr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41" name="Line 9"/>
            <p:cNvSpPr>
              <a:spLocks noChangeShapeType="1"/>
            </p:cNvSpPr>
            <p:nvPr/>
          </p:nvSpPr>
          <p:spPr bwMode="auto">
            <a:xfrm>
              <a:off x="3683000" y="364489"/>
              <a:ext cx="381000" cy="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2" name="Line 10"/>
            <p:cNvSpPr>
              <a:spLocks noChangeShapeType="1"/>
            </p:cNvSpPr>
            <p:nvPr/>
          </p:nvSpPr>
          <p:spPr bwMode="auto">
            <a:xfrm rot="5400000">
              <a:off x="1767840" y="604519"/>
              <a:ext cx="2153920" cy="167640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3" name="Rectangle 11"/>
            <p:cNvSpPr>
              <a:spLocks noChangeArrowheads="1"/>
            </p:cNvSpPr>
            <p:nvPr/>
          </p:nvSpPr>
          <p:spPr bwMode="auto">
            <a:xfrm>
              <a:off x="4064000" y="728979"/>
              <a:ext cx="1524000" cy="72898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34844" name="Rectangle 12"/>
            <p:cNvSpPr>
              <a:spLocks noChangeArrowheads="1"/>
            </p:cNvSpPr>
            <p:nvPr/>
          </p:nvSpPr>
          <p:spPr bwMode="auto">
            <a:xfrm>
              <a:off x="4064000" y="728979"/>
              <a:ext cx="1524000" cy="728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12928" tIns="55880" rIns="55880" bIns="55880" anchor="ctr"/>
            <a:lstStyle/>
            <a:p>
              <a:pPr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45" name="Line 13"/>
            <p:cNvSpPr>
              <a:spLocks noChangeShapeType="1"/>
            </p:cNvSpPr>
            <p:nvPr/>
          </p:nvSpPr>
          <p:spPr bwMode="auto">
            <a:xfrm>
              <a:off x="3683000" y="1093469"/>
              <a:ext cx="381000" cy="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6" name="Line 14"/>
            <p:cNvSpPr>
              <a:spLocks noChangeShapeType="1"/>
            </p:cNvSpPr>
            <p:nvPr/>
          </p:nvSpPr>
          <p:spPr bwMode="auto">
            <a:xfrm rot="5400000">
              <a:off x="2140712" y="1321561"/>
              <a:ext cx="1768856" cy="131318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7" name="Rectangle 15"/>
            <p:cNvSpPr>
              <a:spLocks noChangeArrowheads="1"/>
            </p:cNvSpPr>
            <p:nvPr/>
          </p:nvSpPr>
          <p:spPr bwMode="auto">
            <a:xfrm>
              <a:off x="4064000" y="1457959"/>
              <a:ext cx="1524000" cy="72898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34848" name="Rectangle 16"/>
            <p:cNvSpPr>
              <a:spLocks noChangeArrowheads="1"/>
            </p:cNvSpPr>
            <p:nvPr/>
          </p:nvSpPr>
          <p:spPr bwMode="auto">
            <a:xfrm>
              <a:off x="4064000" y="1457959"/>
              <a:ext cx="1524000" cy="728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12928" tIns="55880" rIns="55880" bIns="55880" anchor="ctr"/>
            <a:lstStyle/>
            <a:p>
              <a:pPr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49" name="Line 17"/>
            <p:cNvSpPr>
              <a:spLocks noChangeShapeType="1"/>
            </p:cNvSpPr>
            <p:nvPr/>
          </p:nvSpPr>
          <p:spPr bwMode="auto">
            <a:xfrm>
              <a:off x="3683000" y="1822449"/>
              <a:ext cx="381000" cy="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0" name="Line 18"/>
            <p:cNvSpPr>
              <a:spLocks noChangeShapeType="1"/>
            </p:cNvSpPr>
            <p:nvPr/>
          </p:nvSpPr>
          <p:spPr bwMode="auto">
            <a:xfrm rot="5400000">
              <a:off x="2501646" y="1989835"/>
              <a:ext cx="1349248" cy="101346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1" name="Rectangle 19"/>
            <p:cNvSpPr>
              <a:spLocks noChangeArrowheads="1"/>
            </p:cNvSpPr>
            <p:nvPr/>
          </p:nvSpPr>
          <p:spPr bwMode="auto">
            <a:xfrm>
              <a:off x="4064000" y="2186939"/>
              <a:ext cx="1524000" cy="72898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34852" name="Rectangle 20"/>
            <p:cNvSpPr>
              <a:spLocks noChangeArrowheads="1"/>
            </p:cNvSpPr>
            <p:nvPr/>
          </p:nvSpPr>
          <p:spPr bwMode="auto">
            <a:xfrm>
              <a:off x="4064000" y="2186939"/>
              <a:ext cx="1524000" cy="728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12928" tIns="55880" rIns="55880" bIns="55880" anchor="ctr"/>
            <a:lstStyle/>
            <a:p>
              <a:pPr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4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53" name="Line 21"/>
            <p:cNvSpPr>
              <a:spLocks noChangeShapeType="1"/>
            </p:cNvSpPr>
            <p:nvPr/>
          </p:nvSpPr>
          <p:spPr bwMode="auto">
            <a:xfrm>
              <a:off x="3683000" y="2551429"/>
              <a:ext cx="381000" cy="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4" name="Line 22"/>
            <p:cNvSpPr>
              <a:spLocks noChangeShapeType="1"/>
            </p:cNvSpPr>
            <p:nvPr/>
          </p:nvSpPr>
          <p:spPr bwMode="auto">
            <a:xfrm rot="5400000">
              <a:off x="2863443" y="2660751"/>
              <a:ext cx="927404" cy="708152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19" name="TextBox 12"/>
          <p:cNvSpPr>
            <a:spLocks noChangeArrowheads="1"/>
          </p:cNvSpPr>
          <p:nvPr/>
        </p:nvSpPr>
        <p:spPr bwMode="auto">
          <a:xfrm>
            <a:off x="4351338" y="657225"/>
            <a:ext cx="11080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点击输入标题</a:t>
            </a:r>
          </a:p>
        </p:txBody>
      </p:sp>
      <p:sp>
        <p:nvSpPr>
          <p:cNvPr id="34820" name="TextBox 15"/>
          <p:cNvSpPr>
            <a:spLocks noChangeArrowheads="1"/>
          </p:cNvSpPr>
          <p:nvPr/>
        </p:nvSpPr>
        <p:spPr bwMode="auto">
          <a:xfrm>
            <a:off x="4351338" y="1347788"/>
            <a:ext cx="11080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点击输入标题</a:t>
            </a:r>
          </a:p>
        </p:txBody>
      </p:sp>
      <p:sp>
        <p:nvSpPr>
          <p:cNvPr id="34821" name="椭圆 16"/>
          <p:cNvSpPr>
            <a:spLocks noChangeArrowheads="1"/>
          </p:cNvSpPr>
          <p:nvPr/>
        </p:nvSpPr>
        <p:spPr bwMode="auto">
          <a:xfrm>
            <a:off x="4064000" y="1343025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822" name="TextBox 17"/>
          <p:cNvSpPr>
            <a:spLocks noChangeArrowheads="1"/>
          </p:cNvSpPr>
          <p:nvPr/>
        </p:nvSpPr>
        <p:spPr bwMode="auto">
          <a:xfrm>
            <a:off x="4351338" y="2168525"/>
            <a:ext cx="11080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点击输入标题</a:t>
            </a:r>
          </a:p>
        </p:txBody>
      </p:sp>
      <p:sp>
        <p:nvSpPr>
          <p:cNvPr id="34823" name="椭圆 18"/>
          <p:cNvSpPr>
            <a:spLocks noChangeArrowheads="1"/>
          </p:cNvSpPr>
          <p:nvPr/>
        </p:nvSpPr>
        <p:spPr bwMode="auto">
          <a:xfrm>
            <a:off x="4064000" y="2165350"/>
            <a:ext cx="288925" cy="287338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824" name="TextBox 19"/>
          <p:cNvSpPr>
            <a:spLocks noChangeArrowheads="1"/>
          </p:cNvSpPr>
          <p:nvPr/>
        </p:nvSpPr>
        <p:spPr bwMode="auto">
          <a:xfrm>
            <a:off x="4351338" y="2860675"/>
            <a:ext cx="11080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点击输入标题</a:t>
            </a:r>
          </a:p>
        </p:txBody>
      </p:sp>
      <p:sp>
        <p:nvSpPr>
          <p:cNvPr id="34825" name="椭圆 20"/>
          <p:cNvSpPr>
            <a:spLocks noChangeArrowheads="1"/>
          </p:cNvSpPr>
          <p:nvPr/>
        </p:nvSpPr>
        <p:spPr bwMode="auto">
          <a:xfrm>
            <a:off x="4064000" y="2855913"/>
            <a:ext cx="288925" cy="287337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4826" name="Group 30"/>
          <p:cNvGrpSpPr>
            <a:grpSpLocks/>
          </p:cNvGrpSpPr>
          <p:nvPr/>
        </p:nvGrpSpPr>
        <p:grpSpPr bwMode="auto">
          <a:xfrm>
            <a:off x="6003925" y="628650"/>
            <a:ext cx="2108200" cy="952500"/>
            <a:chOff x="0" y="0"/>
            <a:chExt cx="2107697" cy="951852"/>
          </a:xfrm>
        </p:grpSpPr>
        <p:sp>
          <p:nvSpPr>
            <p:cNvPr id="34832" name="TextBox 22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4833" name="TextBox 23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4834" name="直接连接符 24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27" name="椭圆 25"/>
          <p:cNvSpPr>
            <a:spLocks noChangeArrowheads="1"/>
          </p:cNvSpPr>
          <p:nvPr/>
        </p:nvSpPr>
        <p:spPr bwMode="auto">
          <a:xfrm>
            <a:off x="4064000" y="652463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4828" name="Group 35"/>
          <p:cNvGrpSpPr>
            <a:grpSpLocks/>
          </p:cNvGrpSpPr>
          <p:nvPr/>
        </p:nvGrpSpPr>
        <p:grpSpPr bwMode="auto">
          <a:xfrm>
            <a:off x="6003925" y="2201863"/>
            <a:ext cx="2108200" cy="952500"/>
            <a:chOff x="0" y="0"/>
            <a:chExt cx="2107697" cy="951852"/>
          </a:xfrm>
        </p:grpSpPr>
        <p:sp>
          <p:nvSpPr>
            <p:cNvPr id="34829" name="TextBox 27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4830" name="TextBox 28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4831" name="直接连接符 29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682625" y="1330325"/>
            <a:ext cx="2068513" cy="952500"/>
            <a:chOff x="0" y="0"/>
            <a:chExt cx="2068031" cy="951852"/>
          </a:xfrm>
        </p:grpSpPr>
        <p:sp>
          <p:nvSpPr>
            <p:cNvPr id="36894" name="TextBox 29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6895" name="TextBox 30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6896" name="直接连接符 31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67" name="Group 6"/>
          <p:cNvGrpSpPr>
            <a:grpSpLocks/>
          </p:cNvGrpSpPr>
          <p:nvPr/>
        </p:nvGrpSpPr>
        <p:grpSpPr bwMode="auto">
          <a:xfrm>
            <a:off x="6253163" y="1365250"/>
            <a:ext cx="2068512" cy="952500"/>
            <a:chOff x="0" y="0"/>
            <a:chExt cx="2068031" cy="951852"/>
          </a:xfrm>
        </p:grpSpPr>
        <p:sp>
          <p:nvSpPr>
            <p:cNvPr id="36891" name="TextBox 33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6892" name="TextBox 34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6893" name="直接连接符 35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68" name="Group 10"/>
          <p:cNvGrpSpPr>
            <a:grpSpLocks/>
          </p:cNvGrpSpPr>
          <p:nvPr/>
        </p:nvGrpSpPr>
        <p:grpSpPr bwMode="auto">
          <a:xfrm>
            <a:off x="682625" y="2846388"/>
            <a:ext cx="2068513" cy="952500"/>
            <a:chOff x="0" y="0"/>
            <a:chExt cx="2068031" cy="951852"/>
          </a:xfrm>
        </p:grpSpPr>
        <p:sp>
          <p:nvSpPr>
            <p:cNvPr id="36888" name="TextBox 39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6889" name="TextBox 40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6890" name="直接连接符 41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69" name="直接连接符 45"/>
          <p:cNvSpPr>
            <a:spLocks noChangeShapeType="1"/>
          </p:cNvSpPr>
          <p:nvPr/>
        </p:nvSpPr>
        <p:spPr bwMode="auto">
          <a:xfrm>
            <a:off x="179388" y="2560638"/>
            <a:ext cx="2808287" cy="1587"/>
          </a:xfrm>
          <a:prstGeom prst="line">
            <a:avLst/>
          </a:prstGeom>
          <a:noFill/>
          <a:ln w="9525">
            <a:solidFill>
              <a:schemeClr val="bg1"/>
            </a:solidFill>
            <a:prstDash val="lg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6870" name="Group 15"/>
          <p:cNvGrpSpPr>
            <a:grpSpLocks/>
          </p:cNvGrpSpPr>
          <p:nvPr/>
        </p:nvGrpSpPr>
        <p:grpSpPr bwMode="auto">
          <a:xfrm>
            <a:off x="6253163" y="2813050"/>
            <a:ext cx="2068512" cy="952500"/>
            <a:chOff x="0" y="0"/>
            <a:chExt cx="2068031" cy="951852"/>
          </a:xfrm>
        </p:grpSpPr>
        <p:sp>
          <p:nvSpPr>
            <p:cNvPr id="36885" name="TextBox 47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6886" name="TextBox 48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6887" name="直接连接符 49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71" name="直接连接符 50"/>
          <p:cNvSpPr>
            <a:spLocks noChangeShapeType="1"/>
          </p:cNvSpPr>
          <p:nvPr/>
        </p:nvSpPr>
        <p:spPr bwMode="auto">
          <a:xfrm>
            <a:off x="6156325" y="2560638"/>
            <a:ext cx="2938463" cy="1587"/>
          </a:xfrm>
          <a:prstGeom prst="line">
            <a:avLst/>
          </a:prstGeom>
          <a:noFill/>
          <a:ln w="9525">
            <a:solidFill>
              <a:schemeClr val="bg1"/>
            </a:solidFill>
            <a:prstDash val="lg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6872" name="Group 20"/>
          <p:cNvGrpSpPr>
            <a:grpSpLocks/>
          </p:cNvGrpSpPr>
          <p:nvPr/>
        </p:nvGrpSpPr>
        <p:grpSpPr bwMode="auto">
          <a:xfrm>
            <a:off x="3216275" y="1176338"/>
            <a:ext cx="2730500" cy="2768600"/>
            <a:chOff x="0" y="0"/>
            <a:chExt cx="2730354" cy="2768600"/>
          </a:xfrm>
        </p:grpSpPr>
        <p:sp>
          <p:nvSpPr>
            <p:cNvPr id="36873" name="椭圆 12"/>
            <p:cNvSpPr>
              <a:spLocks noChangeArrowheads="1"/>
            </p:cNvSpPr>
            <p:nvPr/>
          </p:nvSpPr>
          <p:spPr bwMode="auto">
            <a:xfrm>
              <a:off x="422461" y="491299"/>
              <a:ext cx="504056" cy="5040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6874" name="椭圆 16"/>
            <p:cNvSpPr>
              <a:spLocks noChangeArrowheads="1"/>
            </p:cNvSpPr>
            <p:nvPr/>
          </p:nvSpPr>
          <p:spPr bwMode="auto">
            <a:xfrm>
              <a:off x="1779760" y="480657"/>
              <a:ext cx="504056" cy="5040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6875" name="椭圆 17"/>
            <p:cNvSpPr>
              <a:spLocks noChangeArrowheads="1"/>
            </p:cNvSpPr>
            <p:nvPr/>
          </p:nvSpPr>
          <p:spPr bwMode="auto">
            <a:xfrm>
              <a:off x="1779760" y="1741895"/>
              <a:ext cx="504056" cy="5040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6876" name="椭圆 18"/>
            <p:cNvSpPr>
              <a:spLocks noChangeArrowheads="1"/>
            </p:cNvSpPr>
            <p:nvPr/>
          </p:nvSpPr>
          <p:spPr bwMode="auto">
            <a:xfrm>
              <a:off x="431221" y="1778377"/>
              <a:ext cx="504056" cy="5040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6877" name="椭圆 1"/>
            <p:cNvSpPr>
              <a:spLocks noChangeArrowheads="1"/>
            </p:cNvSpPr>
            <p:nvPr/>
          </p:nvSpPr>
          <p:spPr bwMode="auto">
            <a:xfrm>
              <a:off x="1630197" y="331094"/>
              <a:ext cx="803182" cy="80318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6878" name="椭圆 36"/>
            <p:cNvSpPr>
              <a:spLocks noChangeArrowheads="1"/>
            </p:cNvSpPr>
            <p:nvPr/>
          </p:nvSpPr>
          <p:spPr bwMode="auto">
            <a:xfrm>
              <a:off x="272898" y="341736"/>
              <a:ext cx="803182" cy="80318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6879" name="椭圆 37"/>
            <p:cNvSpPr>
              <a:spLocks noChangeArrowheads="1"/>
            </p:cNvSpPr>
            <p:nvPr/>
          </p:nvSpPr>
          <p:spPr bwMode="auto">
            <a:xfrm>
              <a:off x="281658" y="1628814"/>
              <a:ext cx="803182" cy="80318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6880" name="椭圆 42"/>
            <p:cNvSpPr>
              <a:spLocks noChangeArrowheads="1"/>
            </p:cNvSpPr>
            <p:nvPr/>
          </p:nvSpPr>
          <p:spPr bwMode="auto">
            <a:xfrm>
              <a:off x="1630197" y="1592332"/>
              <a:ext cx="803182" cy="80318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36881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377950" cy="138430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</p:pic>
        <p:pic>
          <p:nvPicPr>
            <p:cNvPr id="36882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5400000">
              <a:off x="3175" y="1373448"/>
              <a:ext cx="1377950" cy="138430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</p:pic>
        <p:pic>
          <p:nvPicPr>
            <p:cNvPr id="36883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0800000">
              <a:off x="1352404" y="1384300"/>
              <a:ext cx="1377950" cy="138430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</p:pic>
        <p:pic>
          <p:nvPicPr>
            <p:cNvPr id="3688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0800000" flipV="1">
              <a:off x="1352404" y="0"/>
              <a:ext cx="1377950" cy="138430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</p:pic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任意多边形 30"/>
          <p:cNvSpPr>
            <a:spLocks/>
          </p:cNvSpPr>
          <p:nvPr/>
        </p:nvSpPr>
        <p:spPr bwMode="auto">
          <a:xfrm rot="3292421">
            <a:off x="762794" y="2093119"/>
            <a:ext cx="1836738" cy="1225550"/>
          </a:xfrm>
          <a:custGeom>
            <a:avLst/>
            <a:gdLst>
              <a:gd name="T0" fmla="*/ 60690 w 1857486"/>
              <a:gd name="T1" fmla="*/ 24744 h 1241208"/>
              <a:gd name="T2" fmla="*/ 65109 w 1857486"/>
              <a:gd name="T3" fmla="*/ 40755 h 1241208"/>
              <a:gd name="T4" fmla="*/ 485472 w 1857486"/>
              <a:gd name="T5" fmla="*/ 578050 h 1241208"/>
              <a:gd name="T6" fmla="*/ 692154 w 1857486"/>
              <a:gd name="T7" fmla="*/ 693736 h 1241208"/>
              <a:gd name="T8" fmla="*/ 742534 w 1857486"/>
              <a:gd name="T9" fmla="*/ 712677 h 1241208"/>
              <a:gd name="T10" fmla="*/ 800530 w 1857486"/>
              <a:gd name="T11" fmla="*/ 734481 h 1241208"/>
              <a:gd name="T12" fmla="*/ 1359936 w 1857486"/>
              <a:gd name="T13" fmla="*/ 772877 h 1241208"/>
              <a:gd name="T14" fmla="*/ 1460297 w 1857486"/>
              <a:gd name="T15" fmla="*/ 745481 h 1241208"/>
              <a:gd name="T16" fmla="*/ 1576577 w 1857486"/>
              <a:gd name="T17" fmla="*/ 713737 h 1241208"/>
              <a:gd name="T18" fmla="*/ 1873403 w 1857486"/>
              <a:gd name="T19" fmla="*/ 548751 h 1241208"/>
              <a:gd name="T20" fmla="*/ 1887885 w 1857486"/>
              <a:gd name="T21" fmla="*/ 536469 h 1241208"/>
              <a:gd name="T22" fmla="*/ 1961564 w 1857486"/>
              <a:gd name="T23" fmla="*/ 473984 h 1241208"/>
              <a:gd name="T24" fmla="*/ 2116790 w 1857486"/>
              <a:gd name="T25" fmla="*/ 295645 h 1241208"/>
              <a:gd name="T26" fmla="*/ 2233108 w 1857486"/>
              <a:gd name="T27" fmla="*/ 90079 h 1241208"/>
              <a:gd name="T28" fmla="*/ 2267342 w 1857486"/>
              <a:gd name="T29" fmla="*/ 0 h 1241208"/>
              <a:gd name="T30" fmla="*/ 2307438 w 1857486"/>
              <a:gd name="T31" fmla="*/ 111821 h 1241208"/>
              <a:gd name="T32" fmla="*/ 2340591 w 1857486"/>
              <a:gd name="T33" fmla="*/ 446434 h 1241208"/>
              <a:gd name="T34" fmla="*/ 2340075 w 1857486"/>
              <a:gd name="T35" fmla="*/ 451877 h 1241208"/>
              <a:gd name="T36" fmla="*/ 2330031 w 1857486"/>
              <a:gd name="T37" fmla="*/ 557689 h 1241208"/>
              <a:gd name="T38" fmla="*/ 2120447 w 1857486"/>
              <a:gd name="T39" fmla="*/ 1074978 h 1241208"/>
              <a:gd name="T40" fmla="*/ 2081678 w 1857486"/>
              <a:gd name="T41" fmla="*/ 1123098 h 1241208"/>
              <a:gd name="T42" fmla="*/ 2047997 w 1857486"/>
              <a:gd name="T43" fmla="*/ 1164900 h 1241208"/>
              <a:gd name="T44" fmla="*/ 1873507 w 1857486"/>
              <a:gd name="T45" fmla="*/ 1324657 h 1241208"/>
              <a:gd name="T46" fmla="*/ 1229832 w 1857486"/>
              <a:gd name="T47" fmla="*/ 1556252 h 1241208"/>
              <a:gd name="T48" fmla="*/ 1214323 w 1857486"/>
              <a:gd name="T49" fmla="*/ 1556276 h 1241208"/>
              <a:gd name="T50" fmla="*/ 1117280 w 1857486"/>
              <a:gd name="T51" fmla="*/ 1556418 h 1241208"/>
              <a:gd name="T52" fmla="*/ 234287 w 1857486"/>
              <a:gd name="T53" fmla="*/ 1091857 h 1241208"/>
              <a:gd name="T54" fmla="*/ 32995 w 1857486"/>
              <a:gd name="T55" fmla="*/ 118714 h 124120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857486"/>
              <a:gd name="T85" fmla="*/ 0 h 1241208"/>
              <a:gd name="T86" fmla="*/ 1857486 w 1857486"/>
              <a:gd name="T87" fmla="*/ 1241208 h 124120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857486" h="1241208">
                <a:moveTo>
                  <a:pt x="48137" y="19733"/>
                </a:moveTo>
                <a:lnTo>
                  <a:pt x="51642" y="32501"/>
                </a:lnTo>
                <a:cubicBezTo>
                  <a:pt x="115253" y="199683"/>
                  <a:pt x="227751" y="350314"/>
                  <a:pt x="385061" y="460981"/>
                </a:cubicBezTo>
                <a:cubicBezTo>
                  <a:pt x="437498" y="497870"/>
                  <a:pt x="492431" y="528573"/>
                  <a:pt x="548995" y="553239"/>
                </a:cubicBezTo>
                <a:lnTo>
                  <a:pt x="588955" y="568344"/>
                </a:lnTo>
                <a:lnTo>
                  <a:pt x="634954" y="585732"/>
                </a:lnTo>
                <a:cubicBezTo>
                  <a:pt x="779895" y="632404"/>
                  <a:pt x="932314" y="641826"/>
                  <a:pt x="1078658" y="616352"/>
                </a:cubicBezTo>
                <a:lnTo>
                  <a:pt x="1158261" y="594503"/>
                </a:lnTo>
                <a:lnTo>
                  <a:pt x="1250490" y="569189"/>
                </a:lnTo>
                <a:cubicBezTo>
                  <a:pt x="1334081" y="537383"/>
                  <a:pt x="1413534" y="493356"/>
                  <a:pt x="1485923" y="437616"/>
                </a:cubicBezTo>
                <a:lnTo>
                  <a:pt x="1497410" y="427822"/>
                </a:lnTo>
                <a:lnTo>
                  <a:pt x="1555849" y="377992"/>
                </a:lnTo>
                <a:cubicBezTo>
                  <a:pt x="1600753" y="335664"/>
                  <a:pt x="1642082" y="288206"/>
                  <a:pt x="1678970" y="235770"/>
                </a:cubicBezTo>
                <a:cubicBezTo>
                  <a:pt x="1715860" y="183333"/>
                  <a:pt x="1746563" y="128400"/>
                  <a:pt x="1771229" y="71836"/>
                </a:cubicBezTo>
                <a:lnTo>
                  <a:pt x="1798383" y="0"/>
                </a:lnTo>
                <a:lnTo>
                  <a:pt x="1830186" y="89175"/>
                </a:lnTo>
                <a:cubicBezTo>
                  <a:pt x="1851994" y="176986"/>
                  <a:pt x="1860619" y="266914"/>
                  <a:pt x="1856482" y="356021"/>
                </a:cubicBezTo>
                <a:lnTo>
                  <a:pt x="1856072" y="360362"/>
                </a:lnTo>
                <a:lnTo>
                  <a:pt x="1848106" y="444744"/>
                </a:lnTo>
                <a:cubicBezTo>
                  <a:pt x="1827108" y="591799"/>
                  <a:pt x="1771049" y="733845"/>
                  <a:pt x="1681871" y="857270"/>
                </a:cubicBezTo>
                <a:lnTo>
                  <a:pt x="1651120" y="895645"/>
                </a:lnTo>
                <a:lnTo>
                  <a:pt x="1624406" y="928981"/>
                </a:lnTo>
                <a:cubicBezTo>
                  <a:pt x="1583468" y="975154"/>
                  <a:pt x="1537292" y="1017912"/>
                  <a:pt x="1486005" y="1056383"/>
                </a:cubicBezTo>
                <a:cubicBezTo>
                  <a:pt x="1332143" y="1171796"/>
                  <a:pt x="1154119" y="1232240"/>
                  <a:pt x="975463" y="1241075"/>
                </a:cubicBezTo>
                <a:lnTo>
                  <a:pt x="963162" y="1241094"/>
                </a:lnTo>
                <a:lnTo>
                  <a:pt x="886191" y="1241208"/>
                </a:lnTo>
                <a:cubicBezTo>
                  <a:pt x="618871" y="1228796"/>
                  <a:pt x="358948" y="1101525"/>
                  <a:pt x="185829" y="870732"/>
                </a:cubicBezTo>
                <a:cubicBezTo>
                  <a:pt x="12710" y="639938"/>
                  <a:pt x="-36730" y="354783"/>
                  <a:pt x="26171" y="94672"/>
                </a:cubicBezTo>
                <a:lnTo>
                  <a:pt x="48137" y="19733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0" tIns="351000" rIns="0" bIns="0" anchor="ctr"/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38915" name="任意多边形 31"/>
          <p:cNvSpPr>
            <a:spLocks/>
          </p:cNvSpPr>
          <p:nvPr/>
        </p:nvSpPr>
        <p:spPr bwMode="auto">
          <a:xfrm rot="-2011366">
            <a:off x="1411288" y="1284288"/>
            <a:ext cx="1835150" cy="1509712"/>
          </a:xfrm>
          <a:custGeom>
            <a:avLst/>
            <a:gdLst>
              <a:gd name="T0" fmla="*/ 1815752 w 1856155"/>
              <a:gd name="T1" fmla="*/ 194775 h 1526889"/>
              <a:gd name="T2" fmla="*/ 2316055 w 1856155"/>
              <a:gd name="T3" fmla="*/ 937504 h 1526889"/>
              <a:gd name="T4" fmla="*/ 2337782 w 1856155"/>
              <a:gd name="T5" fmla="*/ 1144217 h 1526889"/>
              <a:gd name="T6" fmla="*/ 2329170 w 1856155"/>
              <a:gd name="T7" fmla="*/ 1133065 h 1526889"/>
              <a:gd name="T8" fmla="*/ 1752516 w 1856155"/>
              <a:gd name="T9" fmla="*/ 765396 h 1526889"/>
              <a:gd name="T10" fmla="*/ 1519027 w 1856155"/>
              <a:gd name="T11" fmla="*/ 725188 h 1526889"/>
              <a:gd name="T12" fmla="*/ 1463439 w 1856155"/>
              <a:gd name="T13" fmla="*/ 726861 h 1526889"/>
              <a:gd name="T14" fmla="*/ 1289241 w 1856155"/>
              <a:gd name="T15" fmla="*/ 732101 h 1526889"/>
              <a:gd name="T16" fmla="*/ 863925 w 1856155"/>
              <a:gd name="T17" fmla="*/ 874197 h 1526889"/>
              <a:gd name="T18" fmla="*/ 773606 w 1856155"/>
              <a:gd name="T19" fmla="*/ 931126 h 1526889"/>
              <a:gd name="T20" fmla="*/ 768961 w 1856155"/>
              <a:gd name="T21" fmla="*/ 934054 h 1526889"/>
              <a:gd name="T22" fmla="*/ 456247 w 1856155"/>
              <a:gd name="T23" fmla="*/ 1258547 h 1526889"/>
              <a:gd name="T24" fmla="*/ 450738 w 1856155"/>
              <a:gd name="T25" fmla="*/ 1268118 h 1526889"/>
              <a:gd name="T26" fmla="*/ 398478 w 1856155"/>
              <a:gd name="T27" fmla="*/ 1358886 h 1526889"/>
              <a:gd name="T28" fmla="*/ 312494 w 1856155"/>
              <a:gd name="T29" fmla="*/ 1579763 h 1526889"/>
              <a:gd name="T30" fmla="*/ 272304 w 1856155"/>
              <a:gd name="T31" fmla="*/ 1813364 h 1526889"/>
              <a:gd name="T32" fmla="*/ 275631 w 1856155"/>
              <a:gd name="T33" fmla="*/ 1924015 h 1526889"/>
              <a:gd name="T34" fmla="*/ 262895 w 1856155"/>
              <a:gd name="T35" fmla="*/ 1909893 h 1526889"/>
              <a:gd name="T36" fmla="*/ 88950 w 1856155"/>
              <a:gd name="T37" fmla="*/ 1617982 h 1526889"/>
              <a:gd name="T38" fmla="*/ 53829 w 1856155"/>
              <a:gd name="T39" fmla="*/ 1502702 h 1526889"/>
              <a:gd name="T40" fmla="*/ 23516 w 1856155"/>
              <a:gd name="T41" fmla="*/ 1403206 h 1526889"/>
              <a:gd name="T42" fmla="*/ 46429 w 1856155"/>
              <a:gd name="T43" fmla="*/ 843237 h 1526889"/>
              <a:gd name="T44" fmla="*/ 66699 w 1856155"/>
              <a:gd name="T45" fmla="*/ 784685 h 1526889"/>
              <a:gd name="T46" fmla="*/ 84307 w 1856155"/>
              <a:gd name="T47" fmla="*/ 733819 h 1526889"/>
              <a:gd name="T48" fmla="*/ 194679 w 1856155"/>
              <a:gd name="T49" fmla="*/ 524074 h 1526889"/>
              <a:gd name="T50" fmla="*/ 722378 w 1856155"/>
              <a:gd name="T51" fmla="*/ 88992 h 1526889"/>
              <a:gd name="T52" fmla="*/ 738328 w 1856155"/>
              <a:gd name="T53" fmla="*/ 84129 h 1526889"/>
              <a:gd name="T54" fmla="*/ 937051 w 1856155"/>
              <a:gd name="T55" fmla="*/ 23526 h 1526889"/>
              <a:gd name="T56" fmla="*/ 1815752 w 1856155"/>
              <a:gd name="T57" fmla="*/ 194775 h 15268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856155"/>
              <a:gd name="T88" fmla="*/ 0 h 1526889"/>
              <a:gd name="T89" fmla="*/ 1856155 w 1856155"/>
              <a:gd name="T90" fmla="*/ 1526889 h 152688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856155" h="1526889">
                <a:moveTo>
                  <a:pt x="1441673" y="154572"/>
                </a:moveTo>
                <a:cubicBezTo>
                  <a:pt x="1655467" y="296201"/>
                  <a:pt x="1791614" y="511079"/>
                  <a:pt x="1838905" y="743999"/>
                </a:cubicBezTo>
                <a:lnTo>
                  <a:pt x="1856155" y="908045"/>
                </a:lnTo>
                <a:lnTo>
                  <a:pt x="1849318" y="899195"/>
                </a:lnTo>
                <a:cubicBezTo>
                  <a:pt x="1733303" y="763045"/>
                  <a:pt x="1576787" y="658889"/>
                  <a:pt x="1391465" y="607415"/>
                </a:cubicBezTo>
                <a:cubicBezTo>
                  <a:pt x="1329692" y="590257"/>
                  <a:pt x="1267641" y="579765"/>
                  <a:pt x="1206080" y="575506"/>
                </a:cubicBezTo>
                <a:lnTo>
                  <a:pt x="1161943" y="576833"/>
                </a:lnTo>
                <a:lnTo>
                  <a:pt x="1023633" y="580992"/>
                </a:lnTo>
                <a:cubicBezTo>
                  <a:pt x="904002" y="596538"/>
                  <a:pt x="789395" y="635281"/>
                  <a:pt x="685941" y="693758"/>
                </a:cubicBezTo>
                <a:lnTo>
                  <a:pt x="614229" y="738937"/>
                </a:lnTo>
                <a:lnTo>
                  <a:pt x="610540" y="741261"/>
                </a:lnTo>
                <a:cubicBezTo>
                  <a:pt x="513047" y="809388"/>
                  <a:pt x="428241" y="896381"/>
                  <a:pt x="362251" y="998776"/>
                </a:cubicBezTo>
                <a:cubicBezTo>
                  <a:pt x="360793" y="1001308"/>
                  <a:pt x="359335" y="1003839"/>
                  <a:pt x="357877" y="1006371"/>
                </a:cubicBezTo>
                <a:lnTo>
                  <a:pt x="316384" y="1078406"/>
                </a:lnTo>
                <a:cubicBezTo>
                  <a:pt x="288284" y="1133346"/>
                  <a:pt x="265273" y="1191919"/>
                  <a:pt x="248115" y="1253692"/>
                </a:cubicBezTo>
                <a:cubicBezTo>
                  <a:pt x="230957" y="1315467"/>
                  <a:pt x="220465" y="1377517"/>
                  <a:pt x="216205" y="1439077"/>
                </a:cubicBezTo>
                <a:lnTo>
                  <a:pt x="218846" y="1526889"/>
                </a:lnTo>
                <a:lnTo>
                  <a:pt x="208734" y="1515681"/>
                </a:lnTo>
                <a:cubicBezTo>
                  <a:pt x="150990" y="1444880"/>
                  <a:pt x="104757" y="1366689"/>
                  <a:pt x="70625" y="1284022"/>
                </a:cubicBezTo>
                <a:lnTo>
                  <a:pt x="42739" y="1192537"/>
                </a:lnTo>
                <a:lnTo>
                  <a:pt x="18671" y="1113577"/>
                </a:lnTo>
                <a:cubicBezTo>
                  <a:pt x="-10887" y="968003"/>
                  <a:pt x="-5735" y="815380"/>
                  <a:pt x="36863" y="669189"/>
                </a:cubicBezTo>
                <a:lnTo>
                  <a:pt x="52957" y="622722"/>
                </a:lnTo>
                <a:lnTo>
                  <a:pt x="66938" y="582355"/>
                </a:lnTo>
                <a:cubicBezTo>
                  <a:pt x="90012" y="525123"/>
                  <a:pt x="119165" y="469352"/>
                  <a:pt x="154572" y="415903"/>
                </a:cubicBezTo>
                <a:cubicBezTo>
                  <a:pt x="260794" y="255558"/>
                  <a:pt x="408218" y="138889"/>
                  <a:pt x="573555" y="70624"/>
                </a:cubicBezTo>
                <a:lnTo>
                  <a:pt x="586219" y="66764"/>
                </a:lnTo>
                <a:lnTo>
                  <a:pt x="744000" y="18671"/>
                </a:lnTo>
                <a:cubicBezTo>
                  <a:pt x="976919" y="-28621"/>
                  <a:pt x="1227880" y="12943"/>
                  <a:pt x="1441673" y="154572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0" tIns="81000" rIns="0" bIns="0"/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38916" name="任意多边形 34"/>
          <p:cNvSpPr>
            <a:spLocks/>
          </p:cNvSpPr>
          <p:nvPr/>
        </p:nvSpPr>
        <p:spPr bwMode="auto">
          <a:xfrm rot="974914">
            <a:off x="2073275" y="1624013"/>
            <a:ext cx="1836738" cy="1247775"/>
          </a:xfrm>
          <a:custGeom>
            <a:avLst/>
            <a:gdLst>
              <a:gd name="T0" fmla="*/ 829335 w 1857556"/>
              <a:gd name="T1" fmla="*/ 50744 h 1261477"/>
              <a:gd name="T2" fmla="*/ 1165519 w 1857556"/>
              <a:gd name="T3" fmla="*/ 0 h 1261477"/>
              <a:gd name="T4" fmla="*/ 1179601 w 1857556"/>
              <a:gd name="T5" fmla="*/ 626 h 1261477"/>
              <a:gd name="T6" fmla="*/ 1277942 w 1857556"/>
              <a:gd name="T7" fmla="*/ 4993 h 1261477"/>
              <a:gd name="T8" fmla="*/ 2138484 w 1857556"/>
              <a:gd name="T9" fmla="*/ 512552 h 1261477"/>
              <a:gd name="T10" fmla="*/ 2294730 w 1857556"/>
              <a:gd name="T11" fmla="*/ 1500191 h 1261477"/>
              <a:gd name="T12" fmla="*/ 2263200 w 1857556"/>
              <a:gd name="T13" fmla="*/ 1592067 h 1261477"/>
              <a:gd name="T14" fmla="*/ 2259065 w 1857556"/>
              <a:gd name="T15" fmla="*/ 1577102 h 1261477"/>
              <a:gd name="T16" fmla="*/ 1863943 w 1857556"/>
              <a:gd name="T17" fmla="*/ 1017625 h 1261477"/>
              <a:gd name="T18" fmla="*/ 1662836 w 1857556"/>
              <a:gd name="T19" fmla="*/ 891834 h 1261477"/>
              <a:gd name="T20" fmla="*/ 1613388 w 1857556"/>
              <a:gd name="T21" fmla="*/ 870483 h 1261477"/>
              <a:gd name="T22" fmla="*/ 1556468 w 1857556"/>
              <a:gd name="T23" fmla="*/ 845903 h 1261477"/>
              <a:gd name="T24" fmla="*/ 999499 w 1857556"/>
              <a:gd name="T25" fmla="*/ 781648 h 1261477"/>
              <a:gd name="T26" fmla="*/ 894274 w 1857556"/>
              <a:gd name="T27" fmla="*/ 800190 h 1261477"/>
              <a:gd name="T28" fmla="*/ 888859 w 1857556"/>
              <a:gd name="T29" fmla="*/ 801145 h 1261477"/>
              <a:gd name="T30" fmla="*/ 476331 w 1857556"/>
              <a:gd name="T31" fmla="*/ 983447 h 1261477"/>
              <a:gd name="T32" fmla="*/ 467601 w 1857556"/>
              <a:gd name="T33" fmla="*/ 990233 h 1261477"/>
              <a:gd name="T34" fmla="*/ 384834 w 1857556"/>
              <a:gd name="T35" fmla="*/ 1054578 h 1261477"/>
              <a:gd name="T36" fmla="*/ 221582 w 1857556"/>
              <a:gd name="T37" fmla="*/ 1226765 h 1261477"/>
              <a:gd name="T38" fmla="*/ 95940 w 1857556"/>
              <a:gd name="T39" fmla="*/ 1428110 h 1261477"/>
              <a:gd name="T40" fmla="*/ 54439 w 1857556"/>
              <a:gd name="T41" fmla="*/ 1524442 h 1261477"/>
              <a:gd name="T42" fmla="*/ 50689 w 1857556"/>
              <a:gd name="T43" fmla="*/ 1514037 h 1261477"/>
              <a:gd name="T44" fmla="*/ 4995 w 1857556"/>
              <a:gd name="T45" fmla="*/ 1064899 h 1261477"/>
              <a:gd name="T46" fmla="*/ 5761 w 1857556"/>
              <a:gd name="T47" fmla="*/ 1059449 h 1261477"/>
              <a:gd name="T48" fmla="*/ 20661 w 1857556"/>
              <a:gd name="T49" fmla="*/ 953524 h 1261477"/>
              <a:gd name="T50" fmla="*/ 187059 w 1857556"/>
              <a:gd name="T51" fmla="*/ 536228 h 1261477"/>
              <a:gd name="T52" fmla="*/ 295660 w 1857556"/>
              <a:gd name="T53" fmla="*/ 399567 h 1261477"/>
              <a:gd name="T54" fmla="*/ 330316 w 1857556"/>
              <a:gd name="T55" fmla="*/ 355957 h 1261477"/>
              <a:gd name="T56" fmla="*/ 511952 w 1857556"/>
              <a:gd name="T57" fmla="*/ 203339 h 1261477"/>
              <a:gd name="T58" fmla="*/ 829335 w 1857556"/>
              <a:gd name="T59" fmla="*/ 50744 h 126147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857556"/>
              <a:gd name="T91" fmla="*/ 0 h 1261477"/>
              <a:gd name="T92" fmla="*/ 1857556 w 1857556"/>
              <a:gd name="T93" fmla="*/ 1261477 h 1261477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857556" h="1261477">
                <a:moveTo>
                  <a:pt x="657901" y="40207"/>
                </a:moveTo>
                <a:cubicBezTo>
                  <a:pt x="745285" y="13540"/>
                  <a:pt x="835154" y="322"/>
                  <a:pt x="924592" y="0"/>
                </a:cubicBezTo>
                <a:lnTo>
                  <a:pt x="935764" y="496"/>
                </a:lnTo>
                <a:lnTo>
                  <a:pt x="1013776" y="3956"/>
                </a:lnTo>
                <a:cubicBezTo>
                  <a:pt x="1280247" y="28598"/>
                  <a:pt x="1534068" y="167641"/>
                  <a:pt x="1696434" y="406121"/>
                </a:cubicBezTo>
                <a:cubicBezTo>
                  <a:pt x="1858802" y="644602"/>
                  <a:pt x="1895129" y="931722"/>
                  <a:pt x="1820382" y="1188679"/>
                </a:cubicBezTo>
                <a:lnTo>
                  <a:pt x="1795369" y="1261477"/>
                </a:lnTo>
                <a:cubicBezTo>
                  <a:pt x="1794275" y="1257524"/>
                  <a:pt x="1793182" y="1253572"/>
                  <a:pt x="1792089" y="1249619"/>
                </a:cubicBezTo>
                <a:cubicBezTo>
                  <a:pt x="1736202" y="1079699"/>
                  <a:pt x="1630721" y="924073"/>
                  <a:pt x="1478644" y="806316"/>
                </a:cubicBezTo>
                <a:cubicBezTo>
                  <a:pt x="1427953" y="767064"/>
                  <a:pt x="1374482" y="733878"/>
                  <a:pt x="1319108" y="706646"/>
                </a:cubicBezTo>
                <a:lnTo>
                  <a:pt x="1279882" y="689728"/>
                </a:lnTo>
                <a:lnTo>
                  <a:pt x="1234727" y="670252"/>
                </a:lnTo>
                <a:cubicBezTo>
                  <a:pt x="1092076" y="616990"/>
                  <a:pt x="940249" y="600598"/>
                  <a:pt x="792891" y="619340"/>
                </a:cubicBezTo>
                <a:lnTo>
                  <a:pt x="709417" y="634032"/>
                </a:lnTo>
                <a:lnTo>
                  <a:pt x="705122" y="634788"/>
                </a:lnTo>
                <a:cubicBezTo>
                  <a:pt x="589103" y="660970"/>
                  <a:pt x="477690" y="709415"/>
                  <a:pt x="377868" y="779235"/>
                </a:cubicBezTo>
                <a:lnTo>
                  <a:pt x="370943" y="784612"/>
                </a:lnTo>
                <a:lnTo>
                  <a:pt x="305284" y="835596"/>
                </a:lnTo>
                <a:cubicBezTo>
                  <a:pt x="258490" y="875822"/>
                  <a:pt x="215030" y="921337"/>
                  <a:pt x="175778" y="972029"/>
                </a:cubicBezTo>
                <a:cubicBezTo>
                  <a:pt x="136526" y="1022722"/>
                  <a:pt x="103340" y="1076191"/>
                  <a:pt x="76108" y="1131565"/>
                </a:cubicBezTo>
                <a:lnTo>
                  <a:pt x="43186" y="1207894"/>
                </a:lnTo>
                <a:cubicBezTo>
                  <a:pt x="42194" y="1205146"/>
                  <a:pt x="41204" y="1202397"/>
                  <a:pt x="40212" y="1199649"/>
                </a:cubicBezTo>
                <a:cubicBezTo>
                  <a:pt x="4655" y="1083137"/>
                  <a:pt x="-6991" y="962206"/>
                  <a:pt x="3962" y="843774"/>
                </a:cubicBezTo>
                <a:lnTo>
                  <a:pt x="4570" y="839456"/>
                </a:lnTo>
                <a:lnTo>
                  <a:pt x="16391" y="755527"/>
                </a:lnTo>
                <a:cubicBezTo>
                  <a:pt x="38560" y="638777"/>
                  <a:pt x="82998" y="526255"/>
                  <a:pt x="148392" y="424881"/>
                </a:cubicBezTo>
                <a:lnTo>
                  <a:pt x="234543" y="316598"/>
                </a:lnTo>
                <a:lnTo>
                  <a:pt x="262035" y="282043"/>
                </a:lnTo>
                <a:cubicBezTo>
                  <a:pt x="305046" y="237794"/>
                  <a:pt x="353131" y="197196"/>
                  <a:pt x="406126" y="161115"/>
                </a:cubicBezTo>
                <a:cubicBezTo>
                  <a:pt x="485620" y="106993"/>
                  <a:pt x="570518" y="66875"/>
                  <a:pt x="657901" y="40207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54000" tIns="81000" rIns="0" bIns="0"/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38917" name="任意多边形 37"/>
          <p:cNvSpPr>
            <a:spLocks/>
          </p:cNvSpPr>
          <p:nvPr/>
        </p:nvSpPr>
        <p:spPr bwMode="auto">
          <a:xfrm rot="-5078692">
            <a:off x="2069306" y="2482057"/>
            <a:ext cx="1838325" cy="1300162"/>
          </a:xfrm>
          <a:custGeom>
            <a:avLst/>
            <a:gdLst>
              <a:gd name="T0" fmla="*/ 2341062 w 1856926"/>
              <a:gd name="T1" fmla="*/ 336761 h 1315239"/>
              <a:gd name="T2" fmla="*/ 2350056 w 1856926"/>
              <a:gd name="T3" fmla="*/ 448797 h 1315239"/>
              <a:gd name="T4" fmla="*/ 2349969 w 1856926"/>
              <a:gd name="T5" fmla="*/ 454288 h 1315239"/>
              <a:gd name="T6" fmla="*/ 2348264 w 1856926"/>
              <a:gd name="T7" fmla="*/ 560983 h 1315239"/>
              <a:gd name="T8" fmla="*/ 2179321 w 1856926"/>
              <a:gd name="T9" fmla="*/ 1095118 h 1315239"/>
              <a:gd name="T10" fmla="*/ 2144315 w 1856926"/>
              <a:gd name="T11" fmla="*/ 1146310 h 1315239"/>
              <a:gd name="T12" fmla="*/ 2113908 w 1856926"/>
              <a:gd name="T13" fmla="*/ 1190778 h 1315239"/>
              <a:gd name="T14" fmla="*/ 1951886 w 1856926"/>
              <a:gd name="T15" fmla="*/ 1364302 h 1315239"/>
              <a:gd name="T16" fmla="*/ 1326003 w 1856926"/>
              <a:gd name="T17" fmla="*/ 1646342 h 1315239"/>
              <a:gd name="T18" fmla="*/ 1310482 w 1856926"/>
              <a:gd name="T19" fmla="*/ 1647576 h 1315239"/>
              <a:gd name="T20" fmla="*/ 1213382 w 1856926"/>
              <a:gd name="T21" fmla="*/ 1655293 h 1315239"/>
              <a:gd name="T22" fmla="*/ 293104 w 1856926"/>
              <a:gd name="T23" fmla="*/ 1259184 h 1315239"/>
              <a:gd name="T24" fmla="*/ 14920 w 1856926"/>
              <a:gd name="T25" fmla="*/ 300818 h 1315239"/>
              <a:gd name="T26" fmla="*/ 34936 w 1856926"/>
              <a:gd name="T27" fmla="*/ 205977 h 1315239"/>
              <a:gd name="T28" fmla="*/ 40911 w 1856926"/>
              <a:gd name="T29" fmla="*/ 220280 h 1315239"/>
              <a:gd name="T30" fmla="*/ 503955 w 1856926"/>
              <a:gd name="T31" fmla="*/ 725288 h 1315239"/>
              <a:gd name="T32" fmla="*/ 719911 w 1856926"/>
              <a:gd name="T33" fmla="*/ 824961 h 1315239"/>
              <a:gd name="T34" fmla="*/ 771823 w 1856926"/>
              <a:gd name="T35" fmla="*/ 839988 h 1315239"/>
              <a:gd name="T36" fmla="*/ 831581 w 1856926"/>
              <a:gd name="T37" fmla="*/ 857288 h 1315239"/>
              <a:gd name="T38" fmla="*/ 1502233 w 1856926"/>
              <a:gd name="T39" fmla="*/ 819101 h 1315239"/>
              <a:gd name="T40" fmla="*/ 1502479 w 1856926"/>
              <a:gd name="T41" fmla="*/ 819001 h 1315239"/>
              <a:gd name="T42" fmla="*/ 1606560 w 1856926"/>
              <a:gd name="T43" fmla="*/ 775971 h 1315239"/>
              <a:gd name="T44" fmla="*/ 1890595 w 1856926"/>
              <a:gd name="T45" fmla="*/ 587665 h 1315239"/>
              <a:gd name="T46" fmla="*/ 1898448 w 1856926"/>
              <a:gd name="T47" fmla="*/ 579872 h 1315239"/>
              <a:gd name="T48" fmla="*/ 1972922 w 1856926"/>
              <a:gd name="T49" fmla="*/ 505951 h 1315239"/>
              <a:gd name="T50" fmla="*/ 2114202 w 1856926"/>
              <a:gd name="T51" fmla="*/ 315328 h 1315239"/>
              <a:gd name="T52" fmla="*/ 2214393 w 1856926"/>
              <a:gd name="T53" fmla="*/ 100491 h 1315239"/>
              <a:gd name="T54" fmla="*/ 2243789 w 1856926"/>
              <a:gd name="T55" fmla="*/ 0 h 1315239"/>
              <a:gd name="T56" fmla="*/ 2248814 w 1856926"/>
              <a:gd name="T57" fmla="*/ 9839 h 1315239"/>
              <a:gd name="T58" fmla="*/ 2341062 w 1856926"/>
              <a:gd name="T59" fmla="*/ 336761 h 131523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856926"/>
              <a:gd name="T91" fmla="*/ 0 h 1315239"/>
              <a:gd name="T92" fmla="*/ 1856926 w 1856926"/>
              <a:gd name="T93" fmla="*/ 1315239 h 1315239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856926" h="1315239">
                <a:moveTo>
                  <a:pt x="1849819" y="267482"/>
                </a:moveTo>
                <a:cubicBezTo>
                  <a:pt x="1853614" y="297053"/>
                  <a:pt x="1855981" y="326752"/>
                  <a:pt x="1856926" y="356471"/>
                </a:cubicBezTo>
                <a:lnTo>
                  <a:pt x="1856857" y="360832"/>
                </a:lnTo>
                <a:lnTo>
                  <a:pt x="1855509" y="445578"/>
                </a:lnTo>
                <a:cubicBezTo>
                  <a:pt x="1846066" y="593823"/>
                  <a:pt x="1801277" y="739816"/>
                  <a:pt x="1722016" y="869831"/>
                </a:cubicBezTo>
                <a:lnTo>
                  <a:pt x="1694357" y="910492"/>
                </a:lnTo>
                <a:lnTo>
                  <a:pt x="1670330" y="945813"/>
                </a:lnTo>
                <a:cubicBezTo>
                  <a:pt x="1633125" y="995043"/>
                  <a:pt x="1590431" y="1041279"/>
                  <a:pt x="1542307" y="1083639"/>
                </a:cubicBezTo>
                <a:cubicBezTo>
                  <a:pt x="1397932" y="1210721"/>
                  <a:pt x="1225176" y="1284891"/>
                  <a:pt x="1047757" y="1307658"/>
                </a:cubicBezTo>
                <a:lnTo>
                  <a:pt x="1035493" y="1308638"/>
                </a:lnTo>
                <a:lnTo>
                  <a:pt x="958769" y="1314767"/>
                </a:lnTo>
                <a:cubicBezTo>
                  <a:pt x="691295" y="1323281"/>
                  <a:pt x="422222" y="1216708"/>
                  <a:pt x="231600" y="1000146"/>
                </a:cubicBezTo>
                <a:cubicBezTo>
                  <a:pt x="40976" y="783585"/>
                  <a:pt x="-30593" y="503165"/>
                  <a:pt x="11790" y="238934"/>
                </a:cubicBezTo>
                <a:lnTo>
                  <a:pt x="27605" y="163603"/>
                </a:lnTo>
                <a:lnTo>
                  <a:pt x="32326" y="174964"/>
                </a:lnTo>
                <a:cubicBezTo>
                  <a:pt x="108805" y="336664"/>
                  <a:pt x="232729" y="478046"/>
                  <a:pt x="398206" y="576083"/>
                </a:cubicBezTo>
                <a:cubicBezTo>
                  <a:pt x="453364" y="608763"/>
                  <a:pt x="510529" y="635079"/>
                  <a:pt x="568847" y="655250"/>
                </a:cubicBezTo>
                <a:lnTo>
                  <a:pt x="609866" y="667187"/>
                </a:lnTo>
                <a:lnTo>
                  <a:pt x="657083" y="680927"/>
                </a:lnTo>
                <a:cubicBezTo>
                  <a:pt x="834856" y="723172"/>
                  <a:pt x="1019173" y="711098"/>
                  <a:pt x="1187007" y="650597"/>
                </a:cubicBezTo>
                <a:lnTo>
                  <a:pt x="1187203" y="650516"/>
                </a:lnTo>
                <a:lnTo>
                  <a:pt x="1269443" y="616338"/>
                </a:lnTo>
                <a:cubicBezTo>
                  <a:pt x="1350293" y="578099"/>
                  <a:pt x="1426064" y="527998"/>
                  <a:pt x="1493876" y="466772"/>
                </a:cubicBezTo>
                <a:lnTo>
                  <a:pt x="1500082" y="460581"/>
                </a:lnTo>
                <a:lnTo>
                  <a:pt x="1558929" y="401867"/>
                </a:lnTo>
                <a:cubicBezTo>
                  <a:pt x="1600388" y="356160"/>
                  <a:pt x="1637882" y="305618"/>
                  <a:pt x="1670562" y="250459"/>
                </a:cubicBezTo>
                <a:cubicBezTo>
                  <a:pt x="1703241" y="195301"/>
                  <a:pt x="1729558" y="138136"/>
                  <a:pt x="1749730" y="79818"/>
                </a:cubicBezTo>
                <a:lnTo>
                  <a:pt x="1772957" y="0"/>
                </a:lnTo>
                <a:lnTo>
                  <a:pt x="1776928" y="7815"/>
                </a:lnTo>
                <a:cubicBezTo>
                  <a:pt x="1814201" y="91229"/>
                  <a:pt x="1838435" y="178772"/>
                  <a:pt x="1849819" y="267482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0" tIns="432000" rIns="0" bIns="0" anchor="ctr"/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38918" name="任意多边形 43"/>
          <p:cNvSpPr>
            <a:spLocks/>
          </p:cNvSpPr>
          <p:nvPr/>
        </p:nvSpPr>
        <p:spPr bwMode="auto">
          <a:xfrm rot="-484382">
            <a:off x="1231900" y="2655888"/>
            <a:ext cx="1836738" cy="1366837"/>
          </a:xfrm>
          <a:custGeom>
            <a:avLst/>
            <a:gdLst>
              <a:gd name="T0" fmla="*/ 2193555 w 1857377"/>
              <a:gd name="T1" fmla="*/ 0 h 1381292"/>
              <a:gd name="T2" fmla="*/ 2199331 w 1857377"/>
              <a:gd name="T3" fmla="*/ 9449 h 1381292"/>
              <a:gd name="T4" fmla="*/ 2317060 w 1857377"/>
              <a:gd name="T5" fmla="*/ 329302 h 1381292"/>
              <a:gd name="T6" fmla="*/ 2334897 w 1857377"/>
              <a:gd name="T7" fmla="*/ 440454 h 1381292"/>
              <a:gd name="T8" fmla="*/ 2334941 w 1857377"/>
              <a:gd name="T9" fmla="*/ 440719 h 1381292"/>
              <a:gd name="T10" fmla="*/ 2216954 w 1857377"/>
              <a:gd name="T11" fmla="*/ 1101183 h 1381292"/>
              <a:gd name="T12" fmla="*/ 2186272 w 1857377"/>
              <a:gd name="T13" fmla="*/ 1155203 h 1381292"/>
              <a:gd name="T14" fmla="*/ 2159618 w 1857377"/>
              <a:gd name="T15" fmla="*/ 1202134 h 1381292"/>
              <a:gd name="T16" fmla="*/ 2012540 w 1857377"/>
              <a:gd name="T17" fmla="*/ 1388703 h 1381292"/>
              <a:gd name="T18" fmla="*/ 1413385 w 1857377"/>
              <a:gd name="T19" fmla="*/ 1720815 h 1381292"/>
              <a:gd name="T20" fmla="*/ 1398067 w 1857377"/>
              <a:gd name="T21" fmla="*/ 1723285 h 1381292"/>
              <a:gd name="T22" fmla="*/ 1302235 w 1857377"/>
              <a:gd name="T23" fmla="*/ 1738738 h 1381292"/>
              <a:gd name="T24" fmla="*/ 356523 w 1857377"/>
              <a:gd name="T25" fmla="*/ 1415562 h 1381292"/>
              <a:gd name="T26" fmla="*/ 3696 w 1857377"/>
              <a:gd name="T27" fmla="*/ 478529 h 1381292"/>
              <a:gd name="T28" fmla="*/ 16003 w 1857377"/>
              <a:gd name="T29" fmla="*/ 382014 h 1381292"/>
              <a:gd name="T30" fmla="*/ 23081 w 1857377"/>
              <a:gd name="T31" fmla="*/ 395852 h 1381292"/>
              <a:gd name="T32" fmla="*/ 523328 w 1857377"/>
              <a:gd name="T33" fmla="*/ 864424 h 1381292"/>
              <a:gd name="T34" fmla="*/ 745793 w 1857377"/>
              <a:gd name="T35" fmla="*/ 946986 h 1381292"/>
              <a:gd name="T36" fmla="*/ 798552 w 1857377"/>
              <a:gd name="T37" fmla="*/ 957895 h 1381292"/>
              <a:gd name="T38" fmla="*/ 859288 w 1857377"/>
              <a:gd name="T39" fmla="*/ 970450 h 1381292"/>
              <a:gd name="T40" fmla="*/ 1417933 w 1857377"/>
              <a:gd name="T41" fmla="*/ 920419 h 1381292"/>
              <a:gd name="T42" fmla="*/ 1517270 w 1857377"/>
              <a:gd name="T43" fmla="*/ 880872 h 1381292"/>
              <a:gd name="T44" fmla="*/ 1522381 w 1857377"/>
              <a:gd name="T45" fmla="*/ 878839 h 1381292"/>
              <a:gd name="T46" fmla="*/ 1806988 w 1857377"/>
              <a:gd name="T47" fmla="*/ 695816 h 1381292"/>
              <a:gd name="T48" fmla="*/ 1888898 w 1857377"/>
              <a:gd name="T49" fmla="*/ 608741 h 1381292"/>
              <a:gd name="T50" fmla="*/ 1964906 w 1857377"/>
              <a:gd name="T51" fmla="*/ 527944 h 1381292"/>
              <a:gd name="T52" fmla="*/ 2090015 w 1857377"/>
              <a:gd name="T53" fmla="*/ 325912 h 1381292"/>
              <a:gd name="T54" fmla="*/ 2172378 w 1857377"/>
              <a:gd name="T55" fmla="*/ 102915 h 138129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857377"/>
              <a:gd name="T85" fmla="*/ 0 h 1381292"/>
              <a:gd name="T86" fmla="*/ 1857377 w 1857377"/>
              <a:gd name="T87" fmla="*/ 1381292 h 138129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857377" h="1381292">
                <a:moveTo>
                  <a:pt x="1739448" y="0"/>
                </a:moveTo>
                <a:lnTo>
                  <a:pt x="1744029" y="7475"/>
                </a:lnTo>
                <a:cubicBezTo>
                  <a:pt x="1787833" y="87651"/>
                  <a:pt x="1818968" y="172985"/>
                  <a:pt x="1837386" y="260505"/>
                </a:cubicBezTo>
                <a:lnTo>
                  <a:pt x="1851531" y="348434"/>
                </a:lnTo>
                <a:lnTo>
                  <a:pt x="1851565" y="348644"/>
                </a:lnTo>
                <a:cubicBezTo>
                  <a:pt x="1871437" y="525939"/>
                  <a:pt x="1840377" y="708021"/>
                  <a:pt x="1758003" y="871124"/>
                </a:cubicBezTo>
                <a:lnTo>
                  <a:pt x="1733674" y="913859"/>
                </a:lnTo>
                <a:lnTo>
                  <a:pt x="1712537" y="950985"/>
                </a:lnTo>
                <a:cubicBezTo>
                  <a:pt x="1679375" y="1003024"/>
                  <a:pt x="1640503" y="1052515"/>
                  <a:pt x="1595908" y="1098576"/>
                </a:cubicBezTo>
                <a:cubicBezTo>
                  <a:pt x="1462123" y="1236763"/>
                  <a:pt x="1295828" y="1324466"/>
                  <a:pt x="1120788" y="1361303"/>
                </a:cubicBezTo>
                <a:lnTo>
                  <a:pt x="1108641" y="1363257"/>
                </a:lnTo>
                <a:lnTo>
                  <a:pt x="1032648" y="1375481"/>
                </a:lnTo>
                <a:cubicBezTo>
                  <a:pt x="766706" y="1405288"/>
                  <a:pt x="489995" y="1320501"/>
                  <a:pt x="282716" y="1119823"/>
                </a:cubicBezTo>
                <a:cubicBezTo>
                  <a:pt x="75438" y="919146"/>
                  <a:pt x="-18256" y="645323"/>
                  <a:pt x="2931" y="378555"/>
                </a:cubicBezTo>
                <a:lnTo>
                  <a:pt x="12690" y="302204"/>
                </a:lnTo>
                <a:lnTo>
                  <a:pt x="18302" y="313150"/>
                </a:lnTo>
                <a:cubicBezTo>
                  <a:pt x="107426" y="468240"/>
                  <a:pt x="242225" y="599294"/>
                  <a:pt x="414990" y="683828"/>
                </a:cubicBezTo>
                <a:cubicBezTo>
                  <a:pt x="472578" y="712007"/>
                  <a:pt x="531659" y="733683"/>
                  <a:pt x="591399" y="749142"/>
                </a:cubicBezTo>
                <a:lnTo>
                  <a:pt x="633237" y="757771"/>
                </a:lnTo>
                <a:lnTo>
                  <a:pt x="681400" y="767704"/>
                </a:lnTo>
                <a:cubicBezTo>
                  <a:pt x="831880" y="790988"/>
                  <a:pt x="983881" y="776308"/>
                  <a:pt x="1124395" y="728125"/>
                </a:cubicBezTo>
                <a:lnTo>
                  <a:pt x="1203168" y="696841"/>
                </a:lnTo>
                <a:lnTo>
                  <a:pt x="1207220" y="695232"/>
                </a:lnTo>
                <a:cubicBezTo>
                  <a:pt x="1288460" y="658388"/>
                  <a:pt x="1364625" y="609806"/>
                  <a:pt x="1432909" y="550446"/>
                </a:cubicBezTo>
                <a:lnTo>
                  <a:pt x="1497862" y="481564"/>
                </a:lnTo>
                <a:lnTo>
                  <a:pt x="1558134" y="417646"/>
                </a:lnTo>
                <a:cubicBezTo>
                  <a:pt x="1595818" y="368781"/>
                  <a:pt x="1629164" y="315411"/>
                  <a:pt x="1657343" y="257823"/>
                </a:cubicBezTo>
                <a:cubicBezTo>
                  <a:pt x="1685521" y="200235"/>
                  <a:pt x="1707197" y="141155"/>
                  <a:pt x="1722656" y="81414"/>
                </a:cubicBezTo>
                <a:lnTo>
                  <a:pt x="1739448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0" tIns="486000" rIns="0" bIns="0" anchor="ctr"/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grpSp>
        <p:nvGrpSpPr>
          <p:cNvPr id="38919" name="Group 15"/>
          <p:cNvGrpSpPr>
            <a:grpSpLocks/>
          </p:cNvGrpSpPr>
          <p:nvPr/>
        </p:nvGrpSpPr>
        <p:grpSpPr bwMode="auto">
          <a:xfrm>
            <a:off x="4822825" y="1419225"/>
            <a:ext cx="2887663" cy="781050"/>
            <a:chOff x="0" y="0"/>
            <a:chExt cx="3850501" cy="1042072"/>
          </a:xfrm>
        </p:grpSpPr>
        <p:sp>
          <p:nvSpPr>
            <p:cNvPr id="38929" name="文本框 48"/>
            <p:cNvSpPr txBox="1">
              <a:spLocks noChangeArrowheads="1"/>
            </p:cNvSpPr>
            <p:nvPr/>
          </p:nvSpPr>
          <p:spPr bwMode="auto">
            <a:xfrm>
              <a:off x="0" y="0"/>
              <a:ext cx="2674842" cy="348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8930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68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38920" name="矩形 11"/>
          <p:cNvSpPr>
            <a:spLocks noChangeArrowheads="1"/>
          </p:cNvSpPr>
          <p:nvPr/>
        </p:nvSpPr>
        <p:spPr bwMode="auto">
          <a:xfrm>
            <a:off x="4770438" y="1455738"/>
            <a:ext cx="52387" cy="619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sym typeface="Calibri" pitchFamily="34" charset="0"/>
            </a:endParaRPr>
          </a:p>
        </p:txBody>
      </p:sp>
      <p:grpSp>
        <p:nvGrpSpPr>
          <p:cNvPr id="38921" name="Group 19"/>
          <p:cNvGrpSpPr>
            <a:grpSpLocks/>
          </p:cNvGrpSpPr>
          <p:nvPr/>
        </p:nvGrpSpPr>
        <p:grpSpPr bwMode="auto">
          <a:xfrm>
            <a:off x="4822825" y="2336800"/>
            <a:ext cx="2887663" cy="781050"/>
            <a:chOff x="0" y="0"/>
            <a:chExt cx="3850501" cy="1042071"/>
          </a:xfrm>
        </p:grpSpPr>
        <p:sp>
          <p:nvSpPr>
            <p:cNvPr id="38927" name="文本框 71"/>
            <p:cNvSpPr txBox="1">
              <a:spLocks noChangeArrowheads="1"/>
            </p:cNvSpPr>
            <p:nvPr/>
          </p:nvSpPr>
          <p:spPr bwMode="auto">
            <a:xfrm>
              <a:off x="0" y="0"/>
              <a:ext cx="2674842" cy="348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8928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68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38922" name="矩形 70"/>
          <p:cNvSpPr>
            <a:spLocks noChangeArrowheads="1"/>
          </p:cNvSpPr>
          <p:nvPr/>
        </p:nvSpPr>
        <p:spPr bwMode="auto">
          <a:xfrm>
            <a:off x="4770438" y="2373313"/>
            <a:ext cx="52387" cy="619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sym typeface="Calibri" pitchFamily="34" charset="0"/>
            </a:endParaRPr>
          </a:p>
        </p:txBody>
      </p:sp>
      <p:grpSp>
        <p:nvGrpSpPr>
          <p:cNvPr id="38923" name="Group 23"/>
          <p:cNvGrpSpPr>
            <a:grpSpLocks/>
          </p:cNvGrpSpPr>
          <p:nvPr/>
        </p:nvGrpSpPr>
        <p:grpSpPr bwMode="auto">
          <a:xfrm>
            <a:off x="4822825" y="3255963"/>
            <a:ext cx="2887663" cy="781050"/>
            <a:chOff x="0" y="0"/>
            <a:chExt cx="3850501" cy="1044104"/>
          </a:xfrm>
        </p:grpSpPr>
        <p:sp>
          <p:nvSpPr>
            <p:cNvPr id="38925" name="文本框 76"/>
            <p:cNvSpPr txBox="1">
              <a:spLocks noChangeArrowheads="1"/>
            </p:cNvSpPr>
            <p:nvPr/>
          </p:nvSpPr>
          <p:spPr bwMode="auto">
            <a:xfrm>
              <a:off x="0" y="0"/>
              <a:ext cx="2674842" cy="349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38926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690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38924" name="矩形 75"/>
          <p:cNvSpPr>
            <a:spLocks noChangeArrowheads="1"/>
          </p:cNvSpPr>
          <p:nvPr/>
        </p:nvSpPr>
        <p:spPr bwMode="auto">
          <a:xfrm>
            <a:off x="4770438" y="3290888"/>
            <a:ext cx="52387" cy="619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sym typeface="Calibri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10"/>
          <p:cNvGrpSpPr>
            <a:grpSpLocks/>
          </p:cNvGrpSpPr>
          <p:nvPr/>
        </p:nvGrpSpPr>
        <p:grpSpPr bwMode="auto">
          <a:xfrm>
            <a:off x="1935163" y="2108200"/>
            <a:ext cx="4994275" cy="574675"/>
            <a:chOff x="0" y="0"/>
            <a:chExt cx="5897723" cy="679232"/>
          </a:xfrm>
        </p:grpSpPr>
        <p:sp>
          <p:nvSpPr>
            <p:cNvPr id="40985" name="圆角矩形 2"/>
            <p:cNvSpPr>
              <a:spLocks/>
            </p:cNvSpPr>
            <p:nvPr/>
          </p:nvSpPr>
          <p:spPr bwMode="auto">
            <a:xfrm>
              <a:off x="0" y="0"/>
              <a:ext cx="5433857" cy="679232"/>
            </a:xfrm>
            <a:custGeom>
              <a:avLst/>
              <a:gdLst>
                <a:gd name="T0" fmla="*/ 3476052 w 6306410"/>
                <a:gd name="T1" fmla="*/ 570073 h 720080"/>
                <a:gd name="T2" fmla="*/ 396903 w 6306410"/>
                <a:gd name="T3" fmla="*/ 570073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0986" name="圆角矩形 2"/>
            <p:cNvSpPr>
              <a:spLocks/>
            </p:cNvSpPr>
            <p:nvPr/>
          </p:nvSpPr>
          <p:spPr bwMode="auto">
            <a:xfrm>
              <a:off x="1259064" y="224476"/>
              <a:ext cx="4174793" cy="454754"/>
            </a:xfrm>
            <a:custGeom>
              <a:avLst/>
              <a:gdLst>
                <a:gd name="T0" fmla="*/ 1211137 w 6306410"/>
                <a:gd name="T1" fmla="*/ 114542 h 720080"/>
                <a:gd name="T2" fmla="*/ 138290 w 6306410"/>
                <a:gd name="T3" fmla="*/ 114542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0987" name="圆角矩形 2"/>
            <p:cNvSpPr>
              <a:spLocks/>
            </p:cNvSpPr>
            <p:nvPr/>
          </p:nvSpPr>
          <p:spPr bwMode="auto">
            <a:xfrm>
              <a:off x="2584395" y="224476"/>
              <a:ext cx="3313328" cy="454754"/>
            </a:xfrm>
            <a:custGeom>
              <a:avLst/>
              <a:gdLst>
                <a:gd name="T0" fmla="*/ 480520 w 6306410"/>
                <a:gd name="T1" fmla="*/ 114542 h 720080"/>
                <a:gd name="T2" fmla="*/ 54867 w 6306410"/>
                <a:gd name="T3" fmla="*/ 114542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0988" name="圆角矩形 2"/>
            <p:cNvSpPr>
              <a:spLocks/>
            </p:cNvSpPr>
            <p:nvPr/>
          </p:nvSpPr>
          <p:spPr bwMode="auto">
            <a:xfrm>
              <a:off x="3975993" y="224476"/>
              <a:ext cx="1590397" cy="454754"/>
            </a:xfrm>
            <a:custGeom>
              <a:avLst/>
              <a:gdLst>
                <a:gd name="T0" fmla="*/ 25508 w 6306410"/>
                <a:gd name="T1" fmla="*/ 114542 h 720080"/>
                <a:gd name="T2" fmla="*/ 2913 w 6306410"/>
                <a:gd name="T3" fmla="*/ 114542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0963" name="椭圆 39"/>
          <p:cNvSpPr>
            <a:spLocks noChangeArrowheads="1"/>
          </p:cNvSpPr>
          <p:nvPr/>
        </p:nvSpPr>
        <p:spPr bwMode="auto">
          <a:xfrm>
            <a:off x="2854325" y="1925638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sym typeface="Calibri" pitchFamily="34" charset="0"/>
            </a:endParaRPr>
          </a:p>
        </p:txBody>
      </p:sp>
      <p:grpSp>
        <p:nvGrpSpPr>
          <p:cNvPr id="40964" name="Group 16"/>
          <p:cNvGrpSpPr>
            <a:grpSpLocks/>
          </p:cNvGrpSpPr>
          <p:nvPr/>
        </p:nvGrpSpPr>
        <p:grpSpPr bwMode="auto">
          <a:xfrm>
            <a:off x="1944688" y="2849563"/>
            <a:ext cx="4994275" cy="577850"/>
            <a:chOff x="0" y="0"/>
            <a:chExt cx="5897723" cy="679232"/>
          </a:xfrm>
        </p:grpSpPr>
        <p:sp>
          <p:nvSpPr>
            <p:cNvPr id="40981" name="圆角矩形 2"/>
            <p:cNvSpPr>
              <a:spLocks/>
            </p:cNvSpPr>
            <p:nvPr/>
          </p:nvSpPr>
          <p:spPr bwMode="auto">
            <a:xfrm flipV="1">
              <a:off x="0" y="0"/>
              <a:ext cx="5433857" cy="679232"/>
            </a:xfrm>
            <a:custGeom>
              <a:avLst/>
              <a:gdLst>
                <a:gd name="T0" fmla="*/ 3476052 w 6306410"/>
                <a:gd name="T1" fmla="*/ 570073 h 720080"/>
                <a:gd name="T2" fmla="*/ 396903 w 6306410"/>
                <a:gd name="T3" fmla="*/ 570073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0982" name="圆角矩形 2"/>
            <p:cNvSpPr>
              <a:spLocks/>
            </p:cNvSpPr>
            <p:nvPr/>
          </p:nvSpPr>
          <p:spPr bwMode="auto">
            <a:xfrm flipV="1">
              <a:off x="1259064" y="1"/>
              <a:ext cx="4174793" cy="454754"/>
            </a:xfrm>
            <a:custGeom>
              <a:avLst/>
              <a:gdLst>
                <a:gd name="T0" fmla="*/ 1211137 w 6306410"/>
                <a:gd name="T1" fmla="*/ 114542 h 720080"/>
                <a:gd name="T2" fmla="*/ 138290 w 6306410"/>
                <a:gd name="T3" fmla="*/ 114542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0983" name="圆角矩形 2"/>
            <p:cNvSpPr>
              <a:spLocks/>
            </p:cNvSpPr>
            <p:nvPr/>
          </p:nvSpPr>
          <p:spPr bwMode="auto">
            <a:xfrm flipV="1">
              <a:off x="2584395" y="1"/>
              <a:ext cx="3313328" cy="454754"/>
            </a:xfrm>
            <a:custGeom>
              <a:avLst/>
              <a:gdLst>
                <a:gd name="T0" fmla="*/ 480520 w 6306410"/>
                <a:gd name="T1" fmla="*/ 114542 h 720080"/>
                <a:gd name="T2" fmla="*/ 54867 w 6306410"/>
                <a:gd name="T3" fmla="*/ 114542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0984" name="圆角矩形 2"/>
            <p:cNvSpPr>
              <a:spLocks/>
            </p:cNvSpPr>
            <p:nvPr/>
          </p:nvSpPr>
          <p:spPr bwMode="auto">
            <a:xfrm flipV="1">
              <a:off x="3975993" y="1"/>
              <a:ext cx="1590397" cy="454754"/>
            </a:xfrm>
            <a:custGeom>
              <a:avLst/>
              <a:gdLst>
                <a:gd name="T0" fmla="*/ 25508 w 6306410"/>
                <a:gd name="T1" fmla="*/ 114542 h 720080"/>
                <a:gd name="T2" fmla="*/ 2913 w 6306410"/>
                <a:gd name="T3" fmla="*/ 114542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0965" name="椭圆 46"/>
          <p:cNvSpPr>
            <a:spLocks noChangeArrowheads="1"/>
          </p:cNvSpPr>
          <p:nvPr/>
        </p:nvSpPr>
        <p:spPr bwMode="auto">
          <a:xfrm>
            <a:off x="6424613" y="2008188"/>
            <a:ext cx="1346200" cy="1347787"/>
          </a:xfrm>
          <a:prstGeom prst="ellipse">
            <a:avLst/>
          </a:prstGeom>
          <a:solidFill>
            <a:srgbClr val="FFC000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TEXT</a:t>
            </a:r>
          </a:p>
        </p:txBody>
      </p:sp>
      <p:sp>
        <p:nvSpPr>
          <p:cNvPr id="40966" name="椭圆 49"/>
          <p:cNvSpPr>
            <a:spLocks noChangeArrowheads="1"/>
          </p:cNvSpPr>
          <p:nvPr/>
        </p:nvSpPr>
        <p:spPr bwMode="auto">
          <a:xfrm>
            <a:off x="3983038" y="1925638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sym typeface="Calibri" pitchFamily="34" charset="0"/>
            </a:endParaRPr>
          </a:p>
        </p:txBody>
      </p:sp>
      <p:sp>
        <p:nvSpPr>
          <p:cNvPr id="40967" name="椭圆 50"/>
          <p:cNvSpPr>
            <a:spLocks noChangeArrowheads="1"/>
          </p:cNvSpPr>
          <p:nvPr/>
        </p:nvSpPr>
        <p:spPr bwMode="auto">
          <a:xfrm>
            <a:off x="5116513" y="1925638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sym typeface="Calibri" pitchFamily="34" charset="0"/>
            </a:endParaRPr>
          </a:p>
        </p:txBody>
      </p:sp>
      <p:sp>
        <p:nvSpPr>
          <p:cNvPr id="40968" name="椭圆 51"/>
          <p:cNvSpPr>
            <a:spLocks noChangeArrowheads="1"/>
          </p:cNvSpPr>
          <p:nvPr/>
        </p:nvSpPr>
        <p:spPr bwMode="auto">
          <a:xfrm>
            <a:off x="2854325" y="3344863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sym typeface="Calibri" pitchFamily="34" charset="0"/>
            </a:endParaRPr>
          </a:p>
        </p:txBody>
      </p:sp>
      <p:sp>
        <p:nvSpPr>
          <p:cNvPr id="40969" name="椭圆 52"/>
          <p:cNvSpPr>
            <a:spLocks noChangeArrowheads="1"/>
          </p:cNvSpPr>
          <p:nvPr/>
        </p:nvSpPr>
        <p:spPr bwMode="auto">
          <a:xfrm>
            <a:off x="3983038" y="3344863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sym typeface="Calibri" pitchFamily="34" charset="0"/>
            </a:endParaRPr>
          </a:p>
        </p:txBody>
      </p:sp>
      <p:sp>
        <p:nvSpPr>
          <p:cNvPr id="40970" name="椭圆 53"/>
          <p:cNvSpPr>
            <a:spLocks noChangeArrowheads="1"/>
          </p:cNvSpPr>
          <p:nvPr/>
        </p:nvSpPr>
        <p:spPr bwMode="auto">
          <a:xfrm>
            <a:off x="5116513" y="3344863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sym typeface="Calibri" pitchFamily="34" charset="0"/>
            </a:endParaRPr>
          </a:p>
        </p:txBody>
      </p:sp>
      <p:sp>
        <p:nvSpPr>
          <p:cNvPr id="40971" name="TextBox 84"/>
          <p:cNvSpPr txBox="1">
            <a:spLocks noChangeArrowheads="1"/>
          </p:cNvSpPr>
          <p:nvPr/>
        </p:nvSpPr>
        <p:spPr bwMode="auto">
          <a:xfrm>
            <a:off x="2446338" y="1503363"/>
            <a:ext cx="10604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  <a:sym typeface="Calibri" pitchFamily="34" charset="0"/>
              </a:rPr>
              <a:t>文本</a:t>
            </a:r>
          </a:p>
        </p:txBody>
      </p:sp>
      <p:sp>
        <p:nvSpPr>
          <p:cNvPr id="40972" name="TextBox 85"/>
          <p:cNvSpPr txBox="1">
            <a:spLocks noChangeArrowheads="1"/>
          </p:cNvSpPr>
          <p:nvPr/>
        </p:nvSpPr>
        <p:spPr bwMode="auto">
          <a:xfrm>
            <a:off x="3575050" y="1503363"/>
            <a:ext cx="10620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  <a:sym typeface="Calibri" pitchFamily="34" charset="0"/>
              </a:rPr>
              <a:t>文本</a:t>
            </a:r>
          </a:p>
        </p:txBody>
      </p:sp>
      <p:sp>
        <p:nvSpPr>
          <p:cNvPr id="40973" name="TextBox 86"/>
          <p:cNvSpPr txBox="1">
            <a:spLocks noChangeArrowheads="1"/>
          </p:cNvSpPr>
          <p:nvPr/>
        </p:nvSpPr>
        <p:spPr bwMode="auto">
          <a:xfrm>
            <a:off x="4708525" y="1503363"/>
            <a:ext cx="10604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  <a:sym typeface="Calibri" pitchFamily="34" charset="0"/>
              </a:rPr>
              <a:t>文本</a:t>
            </a:r>
          </a:p>
        </p:txBody>
      </p:sp>
      <p:sp>
        <p:nvSpPr>
          <p:cNvPr id="40974" name="TextBox 87"/>
          <p:cNvSpPr txBox="1">
            <a:spLocks noChangeArrowheads="1"/>
          </p:cNvSpPr>
          <p:nvPr/>
        </p:nvSpPr>
        <p:spPr bwMode="auto">
          <a:xfrm>
            <a:off x="2446338" y="3749675"/>
            <a:ext cx="10604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  <a:sym typeface="Calibri" pitchFamily="34" charset="0"/>
              </a:rPr>
              <a:t>文本</a:t>
            </a:r>
          </a:p>
        </p:txBody>
      </p:sp>
      <p:sp>
        <p:nvSpPr>
          <p:cNvPr id="40975" name="TextBox 88"/>
          <p:cNvSpPr txBox="1">
            <a:spLocks noChangeArrowheads="1"/>
          </p:cNvSpPr>
          <p:nvPr/>
        </p:nvSpPr>
        <p:spPr bwMode="auto">
          <a:xfrm>
            <a:off x="3575050" y="3749675"/>
            <a:ext cx="10620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  <a:sym typeface="Calibri" pitchFamily="34" charset="0"/>
              </a:rPr>
              <a:t>文本</a:t>
            </a:r>
          </a:p>
        </p:txBody>
      </p:sp>
      <p:sp>
        <p:nvSpPr>
          <p:cNvPr id="40976" name="TextBox 89"/>
          <p:cNvSpPr txBox="1">
            <a:spLocks noChangeArrowheads="1"/>
          </p:cNvSpPr>
          <p:nvPr/>
        </p:nvSpPr>
        <p:spPr bwMode="auto">
          <a:xfrm>
            <a:off x="4708525" y="3749675"/>
            <a:ext cx="10604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  <a:sym typeface="Calibri" pitchFamily="34" charset="0"/>
              </a:rPr>
              <a:t>文本</a:t>
            </a:r>
          </a:p>
        </p:txBody>
      </p:sp>
      <p:sp>
        <p:nvSpPr>
          <p:cNvPr id="40977" name="椭圆 60"/>
          <p:cNvSpPr>
            <a:spLocks noChangeArrowheads="1"/>
          </p:cNvSpPr>
          <p:nvPr/>
        </p:nvSpPr>
        <p:spPr bwMode="auto">
          <a:xfrm>
            <a:off x="1781175" y="1743075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sym typeface="Calibri" pitchFamily="34" charset="0"/>
            </a:endParaRPr>
          </a:p>
        </p:txBody>
      </p:sp>
      <p:sp>
        <p:nvSpPr>
          <p:cNvPr id="40978" name="椭圆 62"/>
          <p:cNvSpPr>
            <a:spLocks noChangeArrowheads="1"/>
          </p:cNvSpPr>
          <p:nvPr/>
        </p:nvSpPr>
        <p:spPr bwMode="auto">
          <a:xfrm>
            <a:off x="1781175" y="3551238"/>
            <a:ext cx="244475" cy="242887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sym typeface="Calibri" pitchFamily="34" charset="0"/>
            </a:endParaRPr>
          </a:p>
        </p:txBody>
      </p:sp>
      <p:sp>
        <p:nvSpPr>
          <p:cNvPr id="40979" name="TextBox 84"/>
          <p:cNvSpPr txBox="1">
            <a:spLocks noChangeArrowheads="1"/>
          </p:cNvSpPr>
          <p:nvPr/>
        </p:nvSpPr>
        <p:spPr bwMode="auto">
          <a:xfrm>
            <a:off x="1373188" y="1320800"/>
            <a:ext cx="10604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  <a:sym typeface="Calibri" pitchFamily="34" charset="0"/>
              </a:rPr>
              <a:t>文本</a:t>
            </a:r>
          </a:p>
        </p:txBody>
      </p:sp>
      <p:sp>
        <p:nvSpPr>
          <p:cNvPr id="40980" name="TextBox 87"/>
          <p:cNvSpPr txBox="1">
            <a:spLocks noChangeArrowheads="1"/>
          </p:cNvSpPr>
          <p:nvPr/>
        </p:nvSpPr>
        <p:spPr bwMode="auto">
          <a:xfrm>
            <a:off x="1373188" y="3956050"/>
            <a:ext cx="106045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  <a:sym typeface="Calibri" pitchFamily="34" charset="0"/>
              </a:rPr>
              <a:t>文本</a:t>
            </a: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7"/>
          <p:cNvSpPr>
            <a:spLocks noChangeArrowheads="1"/>
          </p:cNvSpPr>
          <p:nvPr/>
        </p:nvSpPr>
        <p:spPr bwMode="auto">
          <a:xfrm>
            <a:off x="2916238" y="1444625"/>
            <a:ext cx="576262" cy="57467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47" name="椭圆 8"/>
          <p:cNvSpPr>
            <a:spLocks noChangeArrowheads="1"/>
          </p:cNvSpPr>
          <p:nvPr/>
        </p:nvSpPr>
        <p:spPr bwMode="auto">
          <a:xfrm>
            <a:off x="2916238" y="3316288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48" name="椭圆 9"/>
          <p:cNvSpPr>
            <a:spLocks noChangeArrowheads="1"/>
          </p:cNvSpPr>
          <p:nvPr/>
        </p:nvSpPr>
        <p:spPr bwMode="auto">
          <a:xfrm>
            <a:off x="2916238" y="42529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49" name="椭圆 10"/>
          <p:cNvSpPr>
            <a:spLocks noChangeArrowheads="1"/>
          </p:cNvSpPr>
          <p:nvPr/>
        </p:nvSpPr>
        <p:spPr bwMode="auto">
          <a:xfrm>
            <a:off x="2916238" y="2381250"/>
            <a:ext cx="576262" cy="57467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0" name="TextBox 11"/>
          <p:cNvSpPr>
            <a:spLocks noChangeArrowheads="1"/>
          </p:cNvSpPr>
          <p:nvPr/>
        </p:nvSpPr>
        <p:spPr bwMode="auto">
          <a:xfrm>
            <a:off x="3779838" y="139700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</a:t>
            </a:r>
          </a:p>
        </p:txBody>
      </p:sp>
      <p:sp>
        <p:nvSpPr>
          <p:cNvPr id="6151" name="TextBox 12"/>
          <p:cNvSpPr>
            <a:spLocks noChangeArrowheads="1"/>
          </p:cNvSpPr>
          <p:nvPr/>
        </p:nvSpPr>
        <p:spPr bwMode="auto">
          <a:xfrm>
            <a:off x="3779838" y="2333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</a:t>
            </a:r>
          </a:p>
        </p:txBody>
      </p:sp>
      <p:sp>
        <p:nvSpPr>
          <p:cNvPr id="6152" name="TextBox 13"/>
          <p:cNvSpPr>
            <a:spLocks noChangeArrowheads="1"/>
          </p:cNvSpPr>
          <p:nvPr/>
        </p:nvSpPr>
        <p:spPr bwMode="auto">
          <a:xfrm>
            <a:off x="3779838" y="32718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</a:t>
            </a:r>
          </a:p>
        </p:txBody>
      </p:sp>
      <p:sp>
        <p:nvSpPr>
          <p:cNvPr id="6153" name="TextBox 14"/>
          <p:cNvSpPr>
            <a:spLocks noChangeArrowheads="1"/>
          </p:cNvSpPr>
          <p:nvPr/>
        </p:nvSpPr>
        <p:spPr bwMode="auto">
          <a:xfrm>
            <a:off x="3779838" y="42100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</a:t>
            </a:r>
          </a:p>
        </p:txBody>
      </p:sp>
      <p:sp>
        <p:nvSpPr>
          <p:cNvPr id="6154" name="直接连接符 16"/>
          <p:cNvSpPr>
            <a:spLocks noChangeShapeType="1"/>
          </p:cNvSpPr>
          <p:nvPr/>
        </p:nvSpPr>
        <p:spPr bwMode="auto">
          <a:xfrm>
            <a:off x="2700338" y="2139950"/>
            <a:ext cx="4319587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5" name="直接连接符 19"/>
          <p:cNvSpPr>
            <a:spLocks noChangeShapeType="1"/>
          </p:cNvSpPr>
          <p:nvPr/>
        </p:nvSpPr>
        <p:spPr bwMode="auto">
          <a:xfrm>
            <a:off x="2674938" y="3148013"/>
            <a:ext cx="43211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6" name="直接连接符 20"/>
          <p:cNvSpPr>
            <a:spLocks noChangeShapeType="1"/>
          </p:cNvSpPr>
          <p:nvPr/>
        </p:nvSpPr>
        <p:spPr bwMode="auto">
          <a:xfrm>
            <a:off x="2671763" y="4083050"/>
            <a:ext cx="4321175" cy="1588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7" name="TextBox 23"/>
          <p:cNvSpPr>
            <a:spLocks noChangeArrowheads="1"/>
          </p:cNvSpPr>
          <p:nvPr/>
        </p:nvSpPr>
        <p:spPr bwMode="auto">
          <a:xfrm>
            <a:off x="1622425" y="592138"/>
            <a:ext cx="1635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ONTENTS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8" name="矩形 24"/>
          <p:cNvSpPr>
            <a:spLocks noChangeArrowheads="1"/>
          </p:cNvSpPr>
          <p:nvPr/>
        </p:nvSpPr>
        <p:spPr bwMode="auto">
          <a:xfrm>
            <a:off x="644525" y="203200"/>
            <a:ext cx="801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7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</a:t>
            </a:r>
            <a:endParaRPr lang="zh-CN" altLang="en-US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159" name="椭圆 25"/>
          <p:cNvSpPr>
            <a:spLocks noChangeArrowheads="1"/>
          </p:cNvSpPr>
          <p:nvPr/>
        </p:nvSpPr>
        <p:spPr bwMode="auto">
          <a:xfrm>
            <a:off x="466725" y="225425"/>
            <a:ext cx="1155700" cy="1154113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010" name="直接箭头连接符 72"/>
          <p:cNvCxnSpPr>
            <a:cxnSpLocks noChangeShapeType="1"/>
          </p:cNvCxnSpPr>
          <p:nvPr/>
        </p:nvCxnSpPr>
        <p:spPr bwMode="auto">
          <a:xfrm>
            <a:off x="3683000" y="2795588"/>
            <a:ext cx="0" cy="674687"/>
          </a:xfrm>
          <a:prstGeom prst="straightConnector1">
            <a:avLst/>
          </a:prstGeom>
          <a:noFill/>
          <a:ln w="19050">
            <a:solidFill>
              <a:srgbClr val="FBBE77"/>
            </a:solidFill>
            <a:prstDash val="sysDash"/>
            <a:round/>
            <a:headEnd type="oval" w="med" len="med"/>
            <a:tailEnd type="triangle" w="med" len="med"/>
          </a:ln>
        </p:spPr>
      </p:cxnSp>
      <p:cxnSp>
        <p:nvCxnSpPr>
          <p:cNvPr id="43011" name="直接箭头连接符 73"/>
          <p:cNvCxnSpPr>
            <a:cxnSpLocks noChangeShapeType="1"/>
          </p:cNvCxnSpPr>
          <p:nvPr/>
        </p:nvCxnSpPr>
        <p:spPr bwMode="auto">
          <a:xfrm>
            <a:off x="7316788" y="2795588"/>
            <a:ext cx="0" cy="674687"/>
          </a:xfrm>
          <a:prstGeom prst="straightConnector1">
            <a:avLst/>
          </a:prstGeom>
          <a:noFill/>
          <a:ln w="19050">
            <a:solidFill>
              <a:srgbClr val="FBBE77"/>
            </a:solidFill>
            <a:prstDash val="sysDash"/>
            <a:round/>
            <a:headEnd type="oval" w="med" len="med"/>
            <a:tailEnd type="triangle" w="med" len="med"/>
          </a:ln>
        </p:spPr>
      </p:cxnSp>
      <p:cxnSp>
        <p:nvCxnSpPr>
          <p:cNvPr id="43012" name="直接箭头连接符 74"/>
          <p:cNvCxnSpPr>
            <a:cxnSpLocks noChangeShapeType="1"/>
          </p:cNvCxnSpPr>
          <p:nvPr/>
        </p:nvCxnSpPr>
        <p:spPr bwMode="auto">
          <a:xfrm>
            <a:off x="1865313" y="2795588"/>
            <a:ext cx="0" cy="674687"/>
          </a:xfrm>
          <a:prstGeom prst="straightConnector1">
            <a:avLst/>
          </a:prstGeom>
          <a:noFill/>
          <a:ln w="19050">
            <a:solidFill>
              <a:srgbClr val="FFDF6B"/>
            </a:solidFill>
            <a:prstDash val="sysDash"/>
            <a:round/>
            <a:headEnd type="oval" w="med" len="med"/>
            <a:tailEnd type="triangle" w="med" len="med"/>
          </a:ln>
        </p:spPr>
      </p:cxnSp>
      <p:cxnSp>
        <p:nvCxnSpPr>
          <p:cNvPr id="43013" name="直接箭头连接符 75"/>
          <p:cNvCxnSpPr>
            <a:cxnSpLocks noChangeShapeType="1"/>
          </p:cNvCxnSpPr>
          <p:nvPr/>
        </p:nvCxnSpPr>
        <p:spPr bwMode="auto">
          <a:xfrm>
            <a:off x="5499100" y="2795588"/>
            <a:ext cx="0" cy="674687"/>
          </a:xfrm>
          <a:prstGeom prst="straightConnector1">
            <a:avLst/>
          </a:prstGeom>
          <a:noFill/>
          <a:ln w="19050">
            <a:solidFill>
              <a:srgbClr val="FFDF6B"/>
            </a:solidFill>
            <a:prstDash val="sysDash"/>
            <a:round/>
            <a:headEnd type="oval" w="med" len="med"/>
            <a:tailEnd type="triangle" w="med" len="med"/>
          </a:ln>
        </p:spPr>
      </p:cxnSp>
      <p:sp>
        <p:nvSpPr>
          <p:cNvPr id="43014" name="环形箭头 76"/>
          <p:cNvSpPr>
            <a:spLocks noChangeArrowheads="1"/>
          </p:cNvSpPr>
          <p:nvPr/>
        </p:nvSpPr>
        <p:spPr bwMode="auto">
          <a:xfrm flipH="1">
            <a:off x="1131888" y="1460500"/>
            <a:ext cx="1468437" cy="1471613"/>
          </a:xfrm>
          <a:custGeom>
            <a:avLst/>
            <a:gdLst>
              <a:gd name="T0" fmla="*/ 490297 w 1959722"/>
              <a:gd name="T1" fmla="*/ 513331 h 1959940"/>
              <a:gd name="T2" fmla="*/ 166214 w 1959722"/>
              <a:gd name="T3" fmla="*/ 542446 h 1959940"/>
              <a:gd name="T4" fmla="*/ 48902 w 1959722"/>
              <a:gd name="T5" fmla="*/ 236884 h 1959940"/>
              <a:gd name="T6" fmla="*/ 308130 w 1959722"/>
              <a:gd name="T7" fmla="*/ 38900 h 1959940"/>
              <a:gd name="T8" fmla="*/ 568704 w 1959722"/>
              <a:gd name="T9" fmla="*/ 235085 h 1959940"/>
              <a:gd name="T10" fmla="*/ 605444 w 1959722"/>
              <a:gd name="T11" fmla="*/ 235085 h 1959940"/>
              <a:gd name="T12" fmla="*/ 540855 w 1959722"/>
              <a:gd name="T13" fmla="*/ 311217 h 1959940"/>
              <a:gd name="T14" fmla="*/ 450914 w 1959722"/>
              <a:gd name="T15" fmla="*/ 235085 h 1959940"/>
              <a:gd name="T16" fmla="*/ 486813 w 1959722"/>
              <a:gd name="T17" fmla="*/ 235085 h 1959940"/>
              <a:gd name="T18" fmla="*/ 291205 w 1959722"/>
              <a:gd name="T19" fmla="*/ 117527 h 1959940"/>
              <a:gd name="T20" fmla="*/ 120430 w 1959722"/>
              <a:gd name="T21" fmla="*/ 269325 h 1959940"/>
              <a:gd name="T22" fmla="*/ 211940 w 1959722"/>
              <a:gd name="T23" fmla="*/ 479366 h 1959940"/>
              <a:gd name="T24" fmla="*/ 438520 w 1959722"/>
              <a:gd name="T25" fmla="*/ 455589 h 1959940"/>
              <a:gd name="T26" fmla="*/ 490297 w 1959722"/>
              <a:gd name="T27" fmla="*/ 513331 h 195994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59722"/>
              <a:gd name="T43" fmla="*/ 0 h 1959940"/>
              <a:gd name="T44" fmla="*/ 1959722 w 1959722"/>
              <a:gd name="T45" fmla="*/ 1959940 h 195994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59722" h="1959940">
                <a:moveTo>
                  <a:pt x="1554467" y="1616388"/>
                </a:moveTo>
                <a:cubicBezTo>
                  <a:pt x="1270715" y="1872646"/>
                  <a:pt x="851602" y="1910042"/>
                  <a:pt x="526974" y="1708067"/>
                </a:cubicBezTo>
                <a:cubicBezTo>
                  <a:pt x="202403" y="1506127"/>
                  <a:pt x="50702" y="1113689"/>
                  <a:pt x="155043" y="745908"/>
                </a:cubicBezTo>
                <a:cubicBezTo>
                  <a:pt x="259394" y="378089"/>
                  <a:pt x="594625" y="123804"/>
                  <a:pt x="976912" y="122489"/>
                </a:cubicBezTo>
                <a:cubicBezTo>
                  <a:pt x="1359200" y="121174"/>
                  <a:pt x="1696172" y="373147"/>
                  <a:pt x="1803051" y="740240"/>
                </a:cubicBezTo>
                <a:lnTo>
                  <a:pt x="1919533" y="740239"/>
                </a:lnTo>
                <a:lnTo>
                  <a:pt x="1714757" y="979970"/>
                </a:lnTo>
                <a:lnTo>
                  <a:pt x="1429603" y="740239"/>
                </a:lnTo>
                <a:lnTo>
                  <a:pt x="1543420" y="740239"/>
                </a:lnTo>
                <a:cubicBezTo>
                  <a:pt x="1439175" y="495093"/>
                  <a:pt x="1188462" y="345446"/>
                  <a:pt x="923253" y="370070"/>
                </a:cubicBezTo>
                <a:cubicBezTo>
                  <a:pt x="658057" y="394693"/>
                  <a:pt x="439177" y="587924"/>
                  <a:pt x="381819" y="848057"/>
                </a:cubicBezTo>
                <a:cubicBezTo>
                  <a:pt x="324467" y="1108160"/>
                  <a:pt x="441749" y="1375519"/>
                  <a:pt x="671946" y="1509439"/>
                </a:cubicBezTo>
                <a:cubicBezTo>
                  <a:pt x="902198" y="1643391"/>
                  <a:pt x="1192614" y="1613122"/>
                  <a:pt x="1390306" y="1434567"/>
                </a:cubicBezTo>
                <a:lnTo>
                  <a:pt x="1554467" y="1616388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miter lim="800000"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43015" name="环形箭头 78"/>
          <p:cNvSpPr>
            <a:spLocks noChangeArrowheads="1"/>
          </p:cNvSpPr>
          <p:nvPr/>
        </p:nvSpPr>
        <p:spPr bwMode="auto">
          <a:xfrm flipH="1">
            <a:off x="2947988" y="1460500"/>
            <a:ext cx="1470025" cy="1471613"/>
          </a:xfrm>
          <a:custGeom>
            <a:avLst/>
            <a:gdLst>
              <a:gd name="T0" fmla="*/ 491890 w 1959722"/>
              <a:gd name="T1" fmla="*/ 513331 h 1959940"/>
              <a:gd name="T2" fmla="*/ 166754 w 1959722"/>
              <a:gd name="T3" fmla="*/ 542446 h 1959940"/>
              <a:gd name="T4" fmla="*/ 49061 w 1959722"/>
              <a:gd name="T5" fmla="*/ 236884 h 1959940"/>
              <a:gd name="T6" fmla="*/ 309131 w 1959722"/>
              <a:gd name="T7" fmla="*/ 38900 h 1959940"/>
              <a:gd name="T8" fmla="*/ 570551 w 1959722"/>
              <a:gd name="T9" fmla="*/ 235085 h 1959940"/>
              <a:gd name="T10" fmla="*/ 607410 w 1959722"/>
              <a:gd name="T11" fmla="*/ 235085 h 1959940"/>
              <a:gd name="T12" fmla="*/ 542611 w 1959722"/>
              <a:gd name="T13" fmla="*/ 311217 h 1959940"/>
              <a:gd name="T14" fmla="*/ 452378 w 1959722"/>
              <a:gd name="T15" fmla="*/ 235085 h 1959940"/>
              <a:gd name="T16" fmla="*/ 488394 w 1959722"/>
              <a:gd name="T17" fmla="*/ 235085 h 1959940"/>
              <a:gd name="T18" fmla="*/ 292150 w 1959722"/>
              <a:gd name="T19" fmla="*/ 117527 h 1959940"/>
              <a:gd name="T20" fmla="*/ 120821 w 1959722"/>
              <a:gd name="T21" fmla="*/ 269325 h 1959940"/>
              <a:gd name="T22" fmla="*/ 212628 w 1959722"/>
              <a:gd name="T23" fmla="*/ 479366 h 1959940"/>
              <a:gd name="T24" fmla="*/ 439943 w 1959722"/>
              <a:gd name="T25" fmla="*/ 455589 h 1959940"/>
              <a:gd name="T26" fmla="*/ 491890 w 1959722"/>
              <a:gd name="T27" fmla="*/ 513331 h 195994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59722"/>
              <a:gd name="T43" fmla="*/ 0 h 1959940"/>
              <a:gd name="T44" fmla="*/ 1959722 w 1959722"/>
              <a:gd name="T45" fmla="*/ 1959940 h 195994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59722" h="1959940">
                <a:moveTo>
                  <a:pt x="1554467" y="1616388"/>
                </a:moveTo>
                <a:cubicBezTo>
                  <a:pt x="1270715" y="1872646"/>
                  <a:pt x="851602" y="1910042"/>
                  <a:pt x="526974" y="1708067"/>
                </a:cubicBezTo>
                <a:cubicBezTo>
                  <a:pt x="202403" y="1506127"/>
                  <a:pt x="50702" y="1113689"/>
                  <a:pt x="155043" y="745908"/>
                </a:cubicBezTo>
                <a:cubicBezTo>
                  <a:pt x="259394" y="378089"/>
                  <a:pt x="594625" y="123804"/>
                  <a:pt x="976912" y="122489"/>
                </a:cubicBezTo>
                <a:cubicBezTo>
                  <a:pt x="1359200" y="121174"/>
                  <a:pt x="1696172" y="373147"/>
                  <a:pt x="1803051" y="740240"/>
                </a:cubicBezTo>
                <a:lnTo>
                  <a:pt x="1919533" y="740239"/>
                </a:lnTo>
                <a:lnTo>
                  <a:pt x="1714757" y="979970"/>
                </a:lnTo>
                <a:lnTo>
                  <a:pt x="1429603" y="740239"/>
                </a:lnTo>
                <a:lnTo>
                  <a:pt x="1543420" y="740239"/>
                </a:lnTo>
                <a:cubicBezTo>
                  <a:pt x="1439175" y="495093"/>
                  <a:pt x="1188462" y="345446"/>
                  <a:pt x="923253" y="370070"/>
                </a:cubicBezTo>
                <a:cubicBezTo>
                  <a:pt x="658057" y="394693"/>
                  <a:pt x="439177" y="587924"/>
                  <a:pt x="381819" y="848057"/>
                </a:cubicBezTo>
                <a:cubicBezTo>
                  <a:pt x="324467" y="1108160"/>
                  <a:pt x="441749" y="1375519"/>
                  <a:pt x="671946" y="1509439"/>
                </a:cubicBezTo>
                <a:cubicBezTo>
                  <a:pt x="902198" y="1643391"/>
                  <a:pt x="1192614" y="1613122"/>
                  <a:pt x="1390306" y="1434567"/>
                </a:cubicBezTo>
                <a:lnTo>
                  <a:pt x="1554467" y="1616388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miter lim="800000"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43016" name="环形箭头 80"/>
          <p:cNvSpPr>
            <a:spLocks noChangeArrowheads="1"/>
          </p:cNvSpPr>
          <p:nvPr/>
        </p:nvSpPr>
        <p:spPr bwMode="auto">
          <a:xfrm flipH="1">
            <a:off x="4765675" y="1460500"/>
            <a:ext cx="1470025" cy="1471613"/>
          </a:xfrm>
          <a:custGeom>
            <a:avLst/>
            <a:gdLst>
              <a:gd name="T0" fmla="*/ 492288 w 1959722"/>
              <a:gd name="T1" fmla="*/ 513331 h 1959940"/>
              <a:gd name="T2" fmla="*/ 166889 w 1959722"/>
              <a:gd name="T3" fmla="*/ 542446 h 1959940"/>
              <a:gd name="T4" fmla="*/ 49101 w 1959722"/>
              <a:gd name="T5" fmla="*/ 236884 h 1959940"/>
              <a:gd name="T6" fmla="*/ 309381 w 1959722"/>
              <a:gd name="T7" fmla="*/ 38900 h 1959940"/>
              <a:gd name="T8" fmla="*/ 571013 w 1959722"/>
              <a:gd name="T9" fmla="*/ 235085 h 1959940"/>
              <a:gd name="T10" fmla="*/ 607903 w 1959722"/>
              <a:gd name="T11" fmla="*/ 235085 h 1959940"/>
              <a:gd name="T12" fmla="*/ 543051 w 1959722"/>
              <a:gd name="T13" fmla="*/ 311217 h 1959940"/>
              <a:gd name="T14" fmla="*/ 452745 w 1959722"/>
              <a:gd name="T15" fmla="*/ 235085 h 1959940"/>
              <a:gd name="T16" fmla="*/ 488790 w 1959722"/>
              <a:gd name="T17" fmla="*/ 235085 h 1959940"/>
              <a:gd name="T18" fmla="*/ 292387 w 1959722"/>
              <a:gd name="T19" fmla="*/ 117527 h 1959940"/>
              <a:gd name="T20" fmla="*/ 120919 w 1959722"/>
              <a:gd name="T21" fmla="*/ 269325 h 1959940"/>
              <a:gd name="T22" fmla="*/ 212801 w 1959722"/>
              <a:gd name="T23" fmla="*/ 479366 h 1959940"/>
              <a:gd name="T24" fmla="*/ 440300 w 1959722"/>
              <a:gd name="T25" fmla="*/ 455589 h 1959940"/>
              <a:gd name="T26" fmla="*/ 492288 w 1959722"/>
              <a:gd name="T27" fmla="*/ 513331 h 195994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59722"/>
              <a:gd name="T43" fmla="*/ 0 h 1959940"/>
              <a:gd name="T44" fmla="*/ 1959722 w 1959722"/>
              <a:gd name="T45" fmla="*/ 1959940 h 195994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59722" h="1959940">
                <a:moveTo>
                  <a:pt x="1554467" y="1616388"/>
                </a:moveTo>
                <a:cubicBezTo>
                  <a:pt x="1270715" y="1872646"/>
                  <a:pt x="851602" y="1910042"/>
                  <a:pt x="526974" y="1708067"/>
                </a:cubicBezTo>
                <a:cubicBezTo>
                  <a:pt x="202403" y="1506127"/>
                  <a:pt x="50702" y="1113689"/>
                  <a:pt x="155043" y="745908"/>
                </a:cubicBezTo>
                <a:cubicBezTo>
                  <a:pt x="259394" y="378089"/>
                  <a:pt x="594625" y="123804"/>
                  <a:pt x="976912" y="122489"/>
                </a:cubicBezTo>
                <a:cubicBezTo>
                  <a:pt x="1359200" y="121174"/>
                  <a:pt x="1696172" y="373147"/>
                  <a:pt x="1803051" y="740240"/>
                </a:cubicBezTo>
                <a:lnTo>
                  <a:pt x="1919533" y="740239"/>
                </a:lnTo>
                <a:lnTo>
                  <a:pt x="1714757" y="979970"/>
                </a:lnTo>
                <a:lnTo>
                  <a:pt x="1429603" y="740239"/>
                </a:lnTo>
                <a:lnTo>
                  <a:pt x="1543420" y="740239"/>
                </a:lnTo>
                <a:cubicBezTo>
                  <a:pt x="1439175" y="495093"/>
                  <a:pt x="1188462" y="345446"/>
                  <a:pt x="923253" y="370070"/>
                </a:cubicBezTo>
                <a:cubicBezTo>
                  <a:pt x="658057" y="394693"/>
                  <a:pt x="439177" y="587924"/>
                  <a:pt x="381819" y="848057"/>
                </a:cubicBezTo>
                <a:cubicBezTo>
                  <a:pt x="324467" y="1108160"/>
                  <a:pt x="441749" y="1375519"/>
                  <a:pt x="671946" y="1509439"/>
                </a:cubicBezTo>
                <a:cubicBezTo>
                  <a:pt x="902198" y="1643391"/>
                  <a:pt x="1192614" y="1613122"/>
                  <a:pt x="1390306" y="1434567"/>
                </a:cubicBezTo>
                <a:lnTo>
                  <a:pt x="1554467" y="1616388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miter lim="800000"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43017" name="环形箭头 82"/>
          <p:cNvSpPr>
            <a:spLocks noChangeArrowheads="1"/>
          </p:cNvSpPr>
          <p:nvPr/>
        </p:nvSpPr>
        <p:spPr bwMode="auto">
          <a:xfrm flipH="1">
            <a:off x="6583363" y="1460500"/>
            <a:ext cx="1468437" cy="1471613"/>
          </a:xfrm>
          <a:custGeom>
            <a:avLst/>
            <a:gdLst>
              <a:gd name="T0" fmla="*/ 490297 w 1959722"/>
              <a:gd name="T1" fmla="*/ 513331 h 1959940"/>
              <a:gd name="T2" fmla="*/ 166214 w 1959722"/>
              <a:gd name="T3" fmla="*/ 542446 h 1959940"/>
              <a:gd name="T4" fmla="*/ 48902 w 1959722"/>
              <a:gd name="T5" fmla="*/ 236884 h 1959940"/>
              <a:gd name="T6" fmla="*/ 308130 w 1959722"/>
              <a:gd name="T7" fmla="*/ 38900 h 1959940"/>
              <a:gd name="T8" fmla="*/ 568704 w 1959722"/>
              <a:gd name="T9" fmla="*/ 235085 h 1959940"/>
              <a:gd name="T10" fmla="*/ 605444 w 1959722"/>
              <a:gd name="T11" fmla="*/ 235085 h 1959940"/>
              <a:gd name="T12" fmla="*/ 540855 w 1959722"/>
              <a:gd name="T13" fmla="*/ 311217 h 1959940"/>
              <a:gd name="T14" fmla="*/ 450914 w 1959722"/>
              <a:gd name="T15" fmla="*/ 235085 h 1959940"/>
              <a:gd name="T16" fmla="*/ 486813 w 1959722"/>
              <a:gd name="T17" fmla="*/ 235085 h 1959940"/>
              <a:gd name="T18" fmla="*/ 291205 w 1959722"/>
              <a:gd name="T19" fmla="*/ 117527 h 1959940"/>
              <a:gd name="T20" fmla="*/ 120430 w 1959722"/>
              <a:gd name="T21" fmla="*/ 269325 h 1959940"/>
              <a:gd name="T22" fmla="*/ 211940 w 1959722"/>
              <a:gd name="T23" fmla="*/ 479366 h 1959940"/>
              <a:gd name="T24" fmla="*/ 438520 w 1959722"/>
              <a:gd name="T25" fmla="*/ 455589 h 1959940"/>
              <a:gd name="T26" fmla="*/ 490297 w 1959722"/>
              <a:gd name="T27" fmla="*/ 513331 h 195994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59722"/>
              <a:gd name="T43" fmla="*/ 0 h 1959940"/>
              <a:gd name="T44" fmla="*/ 1959722 w 1959722"/>
              <a:gd name="T45" fmla="*/ 1959940 h 195994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59722" h="1959940">
                <a:moveTo>
                  <a:pt x="1554467" y="1616388"/>
                </a:moveTo>
                <a:cubicBezTo>
                  <a:pt x="1270715" y="1872646"/>
                  <a:pt x="851602" y="1910042"/>
                  <a:pt x="526974" y="1708067"/>
                </a:cubicBezTo>
                <a:cubicBezTo>
                  <a:pt x="202403" y="1506127"/>
                  <a:pt x="50702" y="1113689"/>
                  <a:pt x="155043" y="745908"/>
                </a:cubicBezTo>
                <a:cubicBezTo>
                  <a:pt x="259394" y="378089"/>
                  <a:pt x="594625" y="123804"/>
                  <a:pt x="976912" y="122489"/>
                </a:cubicBezTo>
                <a:cubicBezTo>
                  <a:pt x="1359200" y="121174"/>
                  <a:pt x="1696172" y="373147"/>
                  <a:pt x="1803051" y="740240"/>
                </a:cubicBezTo>
                <a:lnTo>
                  <a:pt x="1919533" y="740239"/>
                </a:lnTo>
                <a:lnTo>
                  <a:pt x="1714757" y="979970"/>
                </a:lnTo>
                <a:lnTo>
                  <a:pt x="1429603" y="740239"/>
                </a:lnTo>
                <a:lnTo>
                  <a:pt x="1543420" y="740239"/>
                </a:lnTo>
                <a:cubicBezTo>
                  <a:pt x="1439175" y="495093"/>
                  <a:pt x="1188462" y="345446"/>
                  <a:pt x="923253" y="370070"/>
                </a:cubicBezTo>
                <a:cubicBezTo>
                  <a:pt x="658057" y="394693"/>
                  <a:pt x="439177" y="587924"/>
                  <a:pt x="381819" y="848057"/>
                </a:cubicBezTo>
                <a:cubicBezTo>
                  <a:pt x="324467" y="1108160"/>
                  <a:pt x="441749" y="1375519"/>
                  <a:pt x="671946" y="1509439"/>
                </a:cubicBezTo>
                <a:cubicBezTo>
                  <a:pt x="902198" y="1643391"/>
                  <a:pt x="1192614" y="1613122"/>
                  <a:pt x="1390306" y="1434567"/>
                </a:cubicBezTo>
                <a:lnTo>
                  <a:pt x="1554467" y="1616388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miter lim="800000"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43018" name="文本框 87"/>
          <p:cNvSpPr txBox="1">
            <a:spLocks noChangeArrowheads="1"/>
          </p:cNvSpPr>
          <p:nvPr/>
        </p:nvSpPr>
        <p:spPr bwMode="auto">
          <a:xfrm>
            <a:off x="862013" y="3638550"/>
            <a:ext cx="2006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43019" name="文本框 89"/>
          <p:cNvSpPr txBox="1">
            <a:spLocks noChangeArrowheads="1"/>
          </p:cNvSpPr>
          <p:nvPr/>
        </p:nvSpPr>
        <p:spPr bwMode="auto">
          <a:xfrm>
            <a:off x="2678113" y="3638550"/>
            <a:ext cx="2006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43020" name="文本框 90"/>
          <p:cNvSpPr txBox="1">
            <a:spLocks noChangeArrowheads="1"/>
          </p:cNvSpPr>
          <p:nvPr/>
        </p:nvSpPr>
        <p:spPr bwMode="auto">
          <a:xfrm>
            <a:off x="4497388" y="3638550"/>
            <a:ext cx="2006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43021" name="文本框 91"/>
          <p:cNvSpPr txBox="1">
            <a:spLocks noChangeArrowheads="1"/>
          </p:cNvSpPr>
          <p:nvPr/>
        </p:nvSpPr>
        <p:spPr bwMode="auto">
          <a:xfrm>
            <a:off x="6308725" y="3638550"/>
            <a:ext cx="2006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5"/>
          <p:cNvSpPr>
            <a:spLocks noChangeArrowheads="1"/>
          </p:cNvSpPr>
          <p:nvPr/>
        </p:nvSpPr>
        <p:spPr bwMode="auto">
          <a:xfrm>
            <a:off x="1825625" y="3148013"/>
            <a:ext cx="5492750" cy="792162"/>
          </a:xfrm>
          <a:prstGeom prst="rect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59" name="TextBox 6"/>
          <p:cNvSpPr>
            <a:spLocks noChangeArrowheads="1"/>
          </p:cNvSpPr>
          <p:nvPr/>
        </p:nvSpPr>
        <p:spPr bwMode="auto">
          <a:xfrm>
            <a:off x="1739900" y="1708150"/>
            <a:ext cx="53355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7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FOUR</a:t>
            </a:r>
            <a:endParaRPr lang="zh-CN" altLang="en-US" sz="7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5060" name="椭圆 7"/>
          <p:cNvSpPr>
            <a:spLocks noChangeArrowheads="1"/>
          </p:cNvSpPr>
          <p:nvPr/>
        </p:nvSpPr>
        <p:spPr bwMode="auto">
          <a:xfrm>
            <a:off x="4338638" y="43291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5061" name="矩形 9"/>
          <p:cNvSpPr>
            <a:spLocks noChangeArrowheads="1"/>
          </p:cNvSpPr>
          <p:nvPr/>
        </p:nvSpPr>
        <p:spPr bwMode="auto">
          <a:xfrm>
            <a:off x="2411413" y="3282950"/>
            <a:ext cx="3500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点击输入标题</a:t>
            </a: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1460500" y="565150"/>
            <a:ext cx="6096000" cy="4064000"/>
            <a:chOff x="0" y="0"/>
            <a:chExt cx="6096000" cy="4064000"/>
          </a:xfrm>
        </p:grpSpPr>
        <p:sp>
          <p:nvSpPr>
            <p:cNvPr id="47135" name="Oval 3"/>
            <p:cNvSpPr>
              <a:spLocks noChangeArrowheads="1"/>
            </p:cNvSpPr>
            <p:nvPr/>
          </p:nvSpPr>
          <p:spPr bwMode="auto">
            <a:xfrm>
              <a:off x="4697420" y="1253267"/>
              <a:ext cx="1393279" cy="139335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47136" name="Oval 4"/>
            <p:cNvSpPr>
              <a:spLocks noChangeArrowheads="1"/>
            </p:cNvSpPr>
            <p:nvPr/>
          </p:nvSpPr>
          <p:spPr bwMode="auto">
            <a:xfrm>
              <a:off x="4743718" y="1299712"/>
              <a:ext cx="1300672" cy="1300443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47137" name="Rectangle 5"/>
            <p:cNvSpPr>
              <a:spLocks noChangeArrowheads="1"/>
            </p:cNvSpPr>
            <p:nvPr/>
          </p:nvSpPr>
          <p:spPr bwMode="auto">
            <a:xfrm>
              <a:off x="4929528" y="1485524"/>
              <a:ext cx="929051" cy="928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1120" tIns="71120" rIns="71120" bIns="7112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56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7138" name="未知"/>
            <p:cNvSpPr>
              <a:spLocks/>
            </p:cNvSpPr>
            <p:nvPr/>
          </p:nvSpPr>
          <p:spPr bwMode="auto">
            <a:xfrm rot="-2692751">
              <a:off x="3209601" y="1335349"/>
              <a:ext cx="1393301" cy="1393301"/>
            </a:xfrm>
            <a:custGeom>
              <a:avLst/>
              <a:gdLst>
                <a:gd name="T0" fmla="*/ 0 w 1393301"/>
                <a:gd name="T1" fmla="*/ 696650 h 1393301"/>
                <a:gd name="T2" fmla="*/ 0 w 1393301"/>
                <a:gd name="T3" fmla="*/ 696650 h 1393301"/>
                <a:gd name="T4" fmla="*/ 696649 w 1393301"/>
                <a:gd name="T5" fmla="*/ 0 h 1393301"/>
                <a:gd name="T6" fmla="*/ 1219138 w 1393301"/>
                <a:gd name="T7" fmla="*/ 0 h 1393301"/>
                <a:gd name="T8" fmla="*/ 1393301 w 1393301"/>
                <a:gd name="T9" fmla="*/ 174163 h 1393301"/>
                <a:gd name="T10" fmla="*/ 1393301 w 1393301"/>
                <a:gd name="T11" fmla="*/ 522488 h 1393301"/>
                <a:gd name="T12" fmla="*/ 1393301 w 1393301"/>
                <a:gd name="T13" fmla="*/ 696650 h 1393301"/>
                <a:gd name="T14" fmla="*/ 696651 w 1393301"/>
                <a:gd name="T15" fmla="*/ 1393300 h 1393301"/>
                <a:gd name="T16" fmla="*/ 696651 w 1393301"/>
                <a:gd name="T17" fmla="*/ 1393300 h 1393301"/>
                <a:gd name="T18" fmla="*/ 1 w 1393301"/>
                <a:gd name="T19" fmla="*/ 696650 h 13933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93301"/>
                <a:gd name="T31" fmla="*/ 0 h 1393301"/>
                <a:gd name="T32" fmla="*/ 1393301 w 1393301"/>
                <a:gd name="T33" fmla="*/ 1393301 h 13933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93301" h="1393301">
                  <a:moveTo>
                    <a:pt x="0" y="696650"/>
                  </a:moveTo>
                  <a:lnTo>
                    <a:pt x="0" y="696650"/>
                  </a:lnTo>
                  <a:cubicBezTo>
                    <a:pt x="0" y="311900"/>
                    <a:pt x="311900" y="0"/>
                    <a:pt x="696649" y="0"/>
                  </a:cubicBezTo>
                  <a:cubicBezTo>
                    <a:pt x="928866" y="0"/>
                    <a:pt x="1103029" y="0"/>
                    <a:pt x="1219138" y="0"/>
                  </a:cubicBezTo>
                  <a:cubicBezTo>
                    <a:pt x="1335247" y="0"/>
                    <a:pt x="1393301" y="58054"/>
                    <a:pt x="1393301" y="174163"/>
                  </a:cubicBezTo>
                  <a:cubicBezTo>
                    <a:pt x="1393301" y="290271"/>
                    <a:pt x="1393301" y="406379"/>
                    <a:pt x="1393301" y="522488"/>
                  </a:cubicBezTo>
                  <a:cubicBezTo>
                    <a:pt x="1393301" y="638596"/>
                    <a:pt x="1393301" y="696650"/>
                    <a:pt x="1393301" y="696650"/>
                  </a:cubicBezTo>
                  <a:cubicBezTo>
                    <a:pt x="1393301" y="1081399"/>
                    <a:pt x="1081400" y="1393299"/>
                    <a:pt x="696651" y="1393300"/>
                  </a:cubicBezTo>
                  <a:cubicBezTo>
                    <a:pt x="311901" y="1393300"/>
                    <a:pt x="1" y="1081399"/>
                    <a:pt x="1" y="696650"/>
                  </a:cubicBezTo>
                  <a:lnTo>
                    <a:pt x="0" y="696650"/>
                  </a:ln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39" name="Oval 7"/>
            <p:cNvSpPr>
              <a:spLocks noChangeArrowheads="1"/>
            </p:cNvSpPr>
            <p:nvPr/>
          </p:nvSpPr>
          <p:spPr bwMode="auto">
            <a:xfrm rot="-3707144">
              <a:off x="3262189" y="1381899"/>
              <a:ext cx="1300672" cy="1300443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47140" name="Rectangle 8"/>
            <p:cNvSpPr>
              <a:spLocks noChangeArrowheads="1"/>
            </p:cNvSpPr>
            <p:nvPr/>
          </p:nvSpPr>
          <p:spPr bwMode="auto">
            <a:xfrm rot="-3720000">
              <a:off x="3447999" y="1567712"/>
              <a:ext cx="929051" cy="928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1120" tIns="71120" rIns="71120" bIns="7112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56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7141" name="未知"/>
            <p:cNvSpPr>
              <a:spLocks/>
            </p:cNvSpPr>
            <p:nvPr/>
          </p:nvSpPr>
          <p:spPr bwMode="auto">
            <a:xfrm rot="7991719">
              <a:off x="1775694" y="1335348"/>
              <a:ext cx="1393301" cy="1393301"/>
            </a:xfrm>
            <a:custGeom>
              <a:avLst/>
              <a:gdLst>
                <a:gd name="T0" fmla="*/ 0 w 1393301"/>
                <a:gd name="T1" fmla="*/ 696650 h 1393301"/>
                <a:gd name="T2" fmla="*/ 0 w 1393301"/>
                <a:gd name="T3" fmla="*/ 696650 h 1393301"/>
                <a:gd name="T4" fmla="*/ 696649 w 1393301"/>
                <a:gd name="T5" fmla="*/ 0 h 1393301"/>
                <a:gd name="T6" fmla="*/ 1219138 w 1393301"/>
                <a:gd name="T7" fmla="*/ 0 h 1393301"/>
                <a:gd name="T8" fmla="*/ 1393301 w 1393301"/>
                <a:gd name="T9" fmla="*/ 174163 h 1393301"/>
                <a:gd name="T10" fmla="*/ 1393301 w 1393301"/>
                <a:gd name="T11" fmla="*/ 522488 h 1393301"/>
                <a:gd name="T12" fmla="*/ 1393301 w 1393301"/>
                <a:gd name="T13" fmla="*/ 696650 h 1393301"/>
                <a:gd name="T14" fmla="*/ 696651 w 1393301"/>
                <a:gd name="T15" fmla="*/ 1393300 h 1393301"/>
                <a:gd name="T16" fmla="*/ 696651 w 1393301"/>
                <a:gd name="T17" fmla="*/ 1393300 h 1393301"/>
                <a:gd name="T18" fmla="*/ 1 w 1393301"/>
                <a:gd name="T19" fmla="*/ 696650 h 13933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93301"/>
                <a:gd name="T31" fmla="*/ 0 h 1393301"/>
                <a:gd name="T32" fmla="*/ 1393301 w 1393301"/>
                <a:gd name="T33" fmla="*/ 1393301 h 13933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93301" h="1393301">
                  <a:moveTo>
                    <a:pt x="0" y="696650"/>
                  </a:moveTo>
                  <a:lnTo>
                    <a:pt x="0" y="696650"/>
                  </a:lnTo>
                  <a:cubicBezTo>
                    <a:pt x="0" y="311900"/>
                    <a:pt x="311900" y="0"/>
                    <a:pt x="696649" y="0"/>
                  </a:cubicBezTo>
                  <a:cubicBezTo>
                    <a:pt x="928866" y="0"/>
                    <a:pt x="1103029" y="0"/>
                    <a:pt x="1219138" y="0"/>
                  </a:cubicBezTo>
                  <a:cubicBezTo>
                    <a:pt x="1335247" y="0"/>
                    <a:pt x="1393301" y="58054"/>
                    <a:pt x="1393301" y="174163"/>
                  </a:cubicBezTo>
                  <a:cubicBezTo>
                    <a:pt x="1393301" y="290271"/>
                    <a:pt x="1393301" y="406379"/>
                    <a:pt x="1393301" y="522488"/>
                  </a:cubicBezTo>
                  <a:cubicBezTo>
                    <a:pt x="1393301" y="638596"/>
                    <a:pt x="1393301" y="696650"/>
                    <a:pt x="1393301" y="696650"/>
                  </a:cubicBezTo>
                  <a:cubicBezTo>
                    <a:pt x="1393301" y="1081399"/>
                    <a:pt x="1081400" y="1393299"/>
                    <a:pt x="696651" y="1393300"/>
                  </a:cubicBezTo>
                  <a:cubicBezTo>
                    <a:pt x="311901" y="1393300"/>
                    <a:pt x="1" y="1081399"/>
                    <a:pt x="1" y="696650"/>
                  </a:cubicBezTo>
                  <a:lnTo>
                    <a:pt x="0" y="696650"/>
                  </a:ln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42" name="Oval 10"/>
            <p:cNvSpPr>
              <a:spLocks noChangeArrowheads="1"/>
            </p:cNvSpPr>
            <p:nvPr/>
          </p:nvSpPr>
          <p:spPr bwMode="auto">
            <a:xfrm rot="7751691">
              <a:off x="1822308" y="1381899"/>
              <a:ext cx="1300672" cy="1300443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47143" name="Rectangle 11"/>
            <p:cNvSpPr>
              <a:spLocks noChangeArrowheads="1"/>
            </p:cNvSpPr>
            <p:nvPr/>
          </p:nvSpPr>
          <p:spPr bwMode="auto">
            <a:xfrm rot="7740000">
              <a:off x="2008118" y="1567712"/>
              <a:ext cx="929051" cy="928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1120" tIns="71120" rIns="71120" bIns="7112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56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7144" name="未知"/>
            <p:cNvSpPr>
              <a:spLocks/>
            </p:cNvSpPr>
            <p:nvPr/>
          </p:nvSpPr>
          <p:spPr bwMode="auto">
            <a:xfrm rot="13346484" flipV="1">
              <a:off x="335814" y="1335349"/>
              <a:ext cx="1393301" cy="1393301"/>
            </a:xfrm>
            <a:custGeom>
              <a:avLst/>
              <a:gdLst>
                <a:gd name="T0" fmla="*/ 0 w 1393301"/>
                <a:gd name="T1" fmla="*/ 696650 h 1393301"/>
                <a:gd name="T2" fmla="*/ 0 w 1393301"/>
                <a:gd name="T3" fmla="*/ 696650 h 1393301"/>
                <a:gd name="T4" fmla="*/ 696649 w 1393301"/>
                <a:gd name="T5" fmla="*/ 0 h 1393301"/>
                <a:gd name="T6" fmla="*/ 1219138 w 1393301"/>
                <a:gd name="T7" fmla="*/ 0 h 1393301"/>
                <a:gd name="T8" fmla="*/ 1393301 w 1393301"/>
                <a:gd name="T9" fmla="*/ 174163 h 1393301"/>
                <a:gd name="T10" fmla="*/ 1393301 w 1393301"/>
                <a:gd name="T11" fmla="*/ 522488 h 1393301"/>
                <a:gd name="T12" fmla="*/ 1393301 w 1393301"/>
                <a:gd name="T13" fmla="*/ 696650 h 1393301"/>
                <a:gd name="T14" fmla="*/ 696651 w 1393301"/>
                <a:gd name="T15" fmla="*/ 1393300 h 1393301"/>
                <a:gd name="T16" fmla="*/ 696651 w 1393301"/>
                <a:gd name="T17" fmla="*/ 1393300 h 1393301"/>
                <a:gd name="T18" fmla="*/ 1 w 1393301"/>
                <a:gd name="T19" fmla="*/ 696650 h 13933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93301"/>
                <a:gd name="T31" fmla="*/ 0 h 1393301"/>
                <a:gd name="T32" fmla="*/ 1393301 w 1393301"/>
                <a:gd name="T33" fmla="*/ 1393301 h 13933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93301" h="1393301">
                  <a:moveTo>
                    <a:pt x="0" y="696650"/>
                  </a:moveTo>
                  <a:lnTo>
                    <a:pt x="0" y="696650"/>
                  </a:lnTo>
                  <a:cubicBezTo>
                    <a:pt x="0" y="311900"/>
                    <a:pt x="311900" y="0"/>
                    <a:pt x="696649" y="0"/>
                  </a:cubicBezTo>
                  <a:cubicBezTo>
                    <a:pt x="928866" y="0"/>
                    <a:pt x="1103029" y="0"/>
                    <a:pt x="1219138" y="0"/>
                  </a:cubicBezTo>
                  <a:cubicBezTo>
                    <a:pt x="1335247" y="0"/>
                    <a:pt x="1393301" y="58054"/>
                    <a:pt x="1393301" y="174163"/>
                  </a:cubicBezTo>
                  <a:cubicBezTo>
                    <a:pt x="1393301" y="290271"/>
                    <a:pt x="1393301" y="406379"/>
                    <a:pt x="1393301" y="522488"/>
                  </a:cubicBezTo>
                  <a:cubicBezTo>
                    <a:pt x="1393301" y="638596"/>
                    <a:pt x="1393301" y="696650"/>
                    <a:pt x="1393301" y="696650"/>
                  </a:cubicBezTo>
                  <a:cubicBezTo>
                    <a:pt x="1393301" y="1081399"/>
                    <a:pt x="1081400" y="1393299"/>
                    <a:pt x="696651" y="1393300"/>
                  </a:cubicBezTo>
                  <a:cubicBezTo>
                    <a:pt x="311901" y="1393300"/>
                    <a:pt x="1" y="1081399"/>
                    <a:pt x="1" y="696650"/>
                  </a:cubicBezTo>
                  <a:lnTo>
                    <a:pt x="0" y="696650"/>
                  </a:ln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45" name="Oval 13"/>
            <p:cNvSpPr>
              <a:spLocks noChangeArrowheads="1"/>
            </p:cNvSpPr>
            <p:nvPr/>
          </p:nvSpPr>
          <p:spPr bwMode="auto">
            <a:xfrm rot="-2958730">
              <a:off x="382427" y="1381899"/>
              <a:ext cx="1300672" cy="1300443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47146" name="Rectangle 14"/>
            <p:cNvSpPr>
              <a:spLocks noChangeArrowheads="1"/>
            </p:cNvSpPr>
            <p:nvPr/>
          </p:nvSpPr>
          <p:spPr bwMode="auto">
            <a:xfrm rot="-3000000">
              <a:off x="568237" y="1567712"/>
              <a:ext cx="929051" cy="928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1120" tIns="71120" rIns="71120" bIns="7112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itchFamily="34" charset="0"/>
                <a:buNone/>
              </a:pPr>
              <a:endParaRPr lang="zh-CN" altLang="zh-CN" sz="56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7107" name="Group 15"/>
          <p:cNvGrpSpPr>
            <a:grpSpLocks/>
          </p:cNvGrpSpPr>
          <p:nvPr/>
        </p:nvGrpSpPr>
        <p:grpSpPr bwMode="auto">
          <a:xfrm>
            <a:off x="3167063" y="3762375"/>
            <a:ext cx="2068512" cy="952500"/>
            <a:chOff x="0" y="0"/>
            <a:chExt cx="2068031" cy="951852"/>
          </a:xfrm>
        </p:grpSpPr>
        <p:sp>
          <p:nvSpPr>
            <p:cNvPr id="47132" name="TextBox 29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47133" name="TextBox 30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47134" name="直接连接符 31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108" name="椭圆 32"/>
          <p:cNvSpPr>
            <a:spLocks noChangeArrowheads="1"/>
          </p:cNvSpPr>
          <p:nvPr/>
        </p:nvSpPr>
        <p:spPr bwMode="auto">
          <a:xfrm>
            <a:off x="2814638" y="3876675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7109" name="Group 20"/>
          <p:cNvGrpSpPr>
            <a:grpSpLocks/>
          </p:cNvGrpSpPr>
          <p:nvPr/>
        </p:nvGrpSpPr>
        <p:grpSpPr bwMode="auto">
          <a:xfrm>
            <a:off x="1116013" y="409575"/>
            <a:ext cx="2336800" cy="952500"/>
            <a:chOff x="0" y="0"/>
            <a:chExt cx="2335797" cy="951852"/>
          </a:xfrm>
        </p:grpSpPr>
        <p:grpSp>
          <p:nvGrpSpPr>
            <p:cNvPr id="47127" name="Group 21"/>
            <p:cNvGrpSpPr>
              <a:grpSpLocks/>
            </p:cNvGrpSpPr>
            <p:nvPr/>
          </p:nvGrpSpPr>
          <p:grpSpPr bwMode="auto">
            <a:xfrm>
              <a:off x="267766" y="0"/>
              <a:ext cx="2068031" cy="951852"/>
              <a:chOff x="0" y="0"/>
              <a:chExt cx="2068031" cy="951852"/>
            </a:xfrm>
          </p:grpSpPr>
          <p:sp>
            <p:nvSpPr>
              <p:cNvPr id="47129" name="TextBox 34"/>
              <p:cNvSpPr>
                <a:spLocks noChangeArrowheads="1"/>
              </p:cNvSpPr>
              <p:nvPr/>
            </p:nvSpPr>
            <p:spPr bwMode="auto">
              <a:xfrm>
                <a:off x="0" y="435228"/>
                <a:ext cx="2068031" cy="516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buFont typeface="Arial" pitchFamily="34" charset="0"/>
                  <a:buNone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rPr>
                  <a:t>此处输入文本</a:t>
                </a:r>
                <a:endPara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endParaRPr>
              </a:p>
              <a:p>
                <a:pPr eaLnBrk="1" hangingPunct="1">
                  <a:lnSpc>
                    <a:spcPct val="120000"/>
                  </a:lnSpc>
                  <a:buFont typeface="Arial" pitchFamily="34" charset="0"/>
                  <a:buNone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rPr>
                  <a:t>此处输入文本</a:t>
                </a:r>
                <a:endPara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47130" name="TextBox 35"/>
              <p:cNvSpPr>
                <a:spLocks noChangeArrowheads="1"/>
              </p:cNvSpPr>
              <p:nvPr/>
            </p:nvSpPr>
            <p:spPr bwMode="auto">
              <a:xfrm>
                <a:off x="20266" y="0"/>
                <a:ext cx="1261340" cy="3077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itchFamily="34" charset="0"/>
                  <a:buNone/>
                </a:pPr>
                <a:r>
                  <a:rPr lang="zh-CN" altLang="en-US"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点击输入标题</a:t>
                </a:r>
              </a:p>
            </p:txBody>
          </p:sp>
          <p:sp>
            <p:nvSpPr>
              <p:cNvPr id="47131" name="直接连接符 36"/>
              <p:cNvSpPr>
                <a:spLocks noChangeShapeType="1"/>
              </p:cNvSpPr>
              <p:nvPr/>
            </p:nvSpPr>
            <p:spPr bwMode="auto">
              <a:xfrm>
                <a:off x="104335" y="307777"/>
                <a:ext cx="1963696" cy="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7128" name="椭圆 37"/>
            <p:cNvSpPr>
              <a:spLocks noChangeArrowheads="1"/>
            </p:cNvSpPr>
            <p:nvPr/>
          </p:nvSpPr>
          <p:spPr bwMode="auto">
            <a:xfrm>
              <a:off x="0" y="145249"/>
              <a:ext cx="288032" cy="28803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47110" name="Group 26"/>
          <p:cNvGrpSpPr>
            <a:grpSpLocks/>
          </p:cNvGrpSpPr>
          <p:nvPr/>
        </p:nvGrpSpPr>
        <p:grpSpPr bwMode="auto">
          <a:xfrm>
            <a:off x="4429125" y="409575"/>
            <a:ext cx="2355850" cy="952500"/>
            <a:chOff x="0" y="0"/>
            <a:chExt cx="2356063" cy="951852"/>
          </a:xfrm>
        </p:grpSpPr>
        <p:grpSp>
          <p:nvGrpSpPr>
            <p:cNvPr id="47122" name="Group 27"/>
            <p:cNvGrpSpPr>
              <a:grpSpLocks/>
            </p:cNvGrpSpPr>
            <p:nvPr/>
          </p:nvGrpSpPr>
          <p:grpSpPr bwMode="auto">
            <a:xfrm>
              <a:off x="288032" y="0"/>
              <a:ext cx="2068031" cy="951852"/>
              <a:chOff x="0" y="0"/>
              <a:chExt cx="2068031" cy="951852"/>
            </a:xfrm>
          </p:grpSpPr>
          <p:sp>
            <p:nvSpPr>
              <p:cNvPr id="47124" name="TextBox 44"/>
              <p:cNvSpPr>
                <a:spLocks noChangeArrowheads="1"/>
              </p:cNvSpPr>
              <p:nvPr/>
            </p:nvSpPr>
            <p:spPr bwMode="auto">
              <a:xfrm>
                <a:off x="0" y="435228"/>
                <a:ext cx="2068031" cy="516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buFont typeface="Arial" pitchFamily="34" charset="0"/>
                  <a:buNone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rPr>
                  <a:t>此处输入文本</a:t>
                </a:r>
                <a:endPara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endParaRPr>
              </a:p>
              <a:p>
                <a:pPr eaLnBrk="1" hangingPunct="1">
                  <a:lnSpc>
                    <a:spcPct val="120000"/>
                  </a:lnSpc>
                  <a:buFont typeface="Arial" pitchFamily="34" charset="0"/>
                  <a:buNone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rPr>
                  <a:t>此处输入文本</a:t>
                </a:r>
                <a:endPara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47125" name="TextBox 45"/>
              <p:cNvSpPr>
                <a:spLocks noChangeArrowheads="1"/>
              </p:cNvSpPr>
              <p:nvPr/>
            </p:nvSpPr>
            <p:spPr bwMode="auto">
              <a:xfrm>
                <a:off x="20266" y="0"/>
                <a:ext cx="1261985" cy="3077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itchFamily="34" charset="0"/>
                  <a:buNone/>
                </a:pPr>
                <a:r>
                  <a:rPr lang="zh-CN" altLang="en-US"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点击输入标题</a:t>
                </a:r>
              </a:p>
            </p:txBody>
          </p:sp>
          <p:sp>
            <p:nvSpPr>
              <p:cNvPr id="47126" name="直接连接符 46"/>
              <p:cNvSpPr>
                <a:spLocks noChangeShapeType="1"/>
              </p:cNvSpPr>
              <p:nvPr/>
            </p:nvSpPr>
            <p:spPr bwMode="auto">
              <a:xfrm>
                <a:off x="104335" y="307777"/>
                <a:ext cx="1963696" cy="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7123" name="椭圆 47"/>
            <p:cNvSpPr>
              <a:spLocks noChangeArrowheads="1"/>
            </p:cNvSpPr>
            <p:nvPr/>
          </p:nvSpPr>
          <p:spPr bwMode="auto">
            <a:xfrm>
              <a:off x="0" y="132067"/>
              <a:ext cx="288032" cy="28803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47111" name="Group 32"/>
          <p:cNvGrpSpPr>
            <a:grpSpLocks/>
          </p:cNvGrpSpPr>
          <p:nvPr/>
        </p:nvGrpSpPr>
        <p:grpSpPr bwMode="auto">
          <a:xfrm>
            <a:off x="6429375" y="3762375"/>
            <a:ext cx="2414588" cy="952500"/>
            <a:chOff x="0" y="0"/>
            <a:chExt cx="2414999" cy="951852"/>
          </a:xfrm>
        </p:grpSpPr>
        <p:sp>
          <p:nvSpPr>
            <p:cNvPr id="47117" name="椭圆 42"/>
            <p:cNvSpPr>
              <a:spLocks noChangeArrowheads="1"/>
            </p:cNvSpPr>
            <p:nvPr/>
          </p:nvSpPr>
          <p:spPr bwMode="auto">
            <a:xfrm>
              <a:off x="0" y="121814"/>
              <a:ext cx="288032" cy="28803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47118" name="Group 34"/>
            <p:cNvGrpSpPr>
              <a:grpSpLocks/>
            </p:cNvGrpSpPr>
            <p:nvPr/>
          </p:nvGrpSpPr>
          <p:grpSpPr bwMode="auto">
            <a:xfrm>
              <a:off x="346968" y="0"/>
              <a:ext cx="2068031" cy="951852"/>
              <a:chOff x="0" y="0"/>
              <a:chExt cx="2068031" cy="951852"/>
            </a:xfrm>
          </p:grpSpPr>
          <p:sp>
            <p:nvSpPr>
              <p:cNvPr id="47119" name="TextBox 49"/>
              <p:cNvSpPr>
                <a:spLocks noChangeArrowheads="1"/>
              </p:cNvSpPr>
              <p:nvPr/>
            </p:nvSpPr>
            <p:spPr bwMode="auto">
              <a:xfrm>
                <a:off x="0" y="435228"/>
                <a:ext cx="2068031" cy="516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buFont typeface="Arial" pitchFamily="34" charset="0"/>
                  <a:buNone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rPr>
                  <a:t>此处输入文本</a:t>
                </a:r>
                <a:endPara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endParaRPr>
              </a:p>
              <a:p>
                <a:pPr eaLnBrk="1" hangingPunct="1">
                  <a:lnSpc>
                    <a:spcPct val="120000"/>
                  </a:lnSpc>
                  <a:buFont typeface="Arial" pitchFamily="34" charset="0"/>
                  <a:buNone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rPr>
                  <a:t>此处输入文本</a:t>
                </a:r>
                <a:endPara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47120" name="TextBox 50"/>
              <p:cNvSpPr>
                <a:spLocks noChangeArrowheads="1"/>
              </p:cNvSpPr>
              <p:nvPr/>
            </p:nvSpPr>
            <p:spPr bwMode="auto">
              <a:xfrm>
                <a:off x="20266" y="0"/>
                <a:ext cx="1262085" cy="3077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itchFamily="34" charset="0"/>
                  <a:buNone/>
                </a:pPr>
                <a:r>
                  <a:rPr lang="zh-CN" altLang="en-US"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点击输入标题</a:t>
                </a:r>
              </a:p>
            </p:txBody>
          </p:sp>
          <p:sp>
            <p:nvSpPr>
              <p:cNvPr id="47121" name="直接连接符 51"/>
              <p:cNvSpPr>
                <a:spLocks noChangeShapeType="1"/>
              </p:cNvSpPr>
              <p:nvPr/>
            </p:nvSpPr>
            <p:spPr bwMode="auto">
              <a:xfrm>
                <a:off x="104335" y="307777"/>
                <a:ext cx="1963696" cy="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7112" name="Freeform 9"/>
          <p:cNvSpPr>
            <a:spLocks noChangeArrowheads="1"/>
          </p:cNvSpPr>
          <p:nvPr/>
        </p:nvSpPr>
        <p:spPr bwMode="auto">
          <a:xfrm>
            <a:off x="2249488" y="2393950"/>
            <a:ext cx="439737" cy="442913"/>
          </a:xfrm>
          <a:custGeom>
            <a:avLst/>
            <a:gdLst>
              <a:gd name="T0" fmla="*/ 2147483646 w 273"/>
              <a:gd name="T1" fmla="*/ 0 h 273"/>
              <a:gd name="T2" fmla="*/ 2147483646 w 273"/>
              <a:gd name="T3" fmla="*/ 2147483646 h 273"/>
              <a:gd name="T4" fmla="*/ 2147483646 w 273"/>
              <a:gd name="T5" fmla="*/ 2147483646 h 273"/>
              <a:gd name="T6" fmla="*/ 2147483646 w 273"/>
              <a:gd name="T7" fmla="*/ 2147483646 h 273"/>
              <a:gd name="T8" fmla="*/ 2147483646 w 273"/>
              <a:gd name="T9" fmla="*/ 2147483646 h 273"/>
              <a:gd name="T10" fmla="*/ 0 w 273"/>
              <a:gd name="T11" fmla="*/ 2147483646 h 273"/>
              <a:gd name="T12" fmla="*/ 2147483646 w 273"/>
              <a:gd name="T13" fmla="*/ 2147483646 h 273"/>
              <a:gd name="T14" fmla="*/ 2147483646 w 273"/>
              <a:gd name="T15" fmla="*/ 2147483646 h 273"/>
              <a:gd name="T16" fmla="*/ 2147483646 w 273"/>
              <a:gd name="T17" fmla="*/ 2147483646 h 273"/>
              <a:gd name="T18" fmla="*/ 2147483646 w 273"/>
              <a:gd name="T19" fmla="*/ 2147483646 h 273"/>
              <a:gd name="T20" fmla="*/ 2147483646 w 273"/>
              <a:gd name="T21" fmla="*/ 2147483646 h 273"/>
              <a:gd name="T22" fmla="*/ 2147483646 w 273"/>
              <a:gd name="T23" fmla="*/ 2147483646 h 273"/>
              <a:gd name="T24" fmla="*/ 2147483646 w 273"/>
              <a:gd name="T25" fmla="*/ 2147483646 h 273"/>
              <a:gd name="T26" fmla="*/ 2147483646 w 273"/>
              <a:gd name="T27" fmla="*/ 2147483646 h 273"/>
              <a:gd name="T28" fmla="*/ 2147483646 w 273"/>
              <a:gd name="T29" fmla="*/ 2147483646 h 273"/>
              <a:gd name="T30" fmla="*/ 2147483646 w 273"/>
              <a:gd name="T31" fmla="*/ 2147483646 h 273"/>
              <a:gd name="T32" fmla="*/ 2147483646 w 273"/>
              <a:gd name="T33" fmla="*/ 2147483646 h 273"/>
              <a:gd name="T34" fmla="*/ 2147483646 w 273"/>
              <a:gd name="T35" fmla="*/ 2147483646 h 273"/>
              <a:gd name="T36" fmla="*/ 2147483646 w 273"/>
              <a:gd name="T37" fmla="*/ 2147483646 h 273"/>
              <a:gd name="T38" fmla="*/ 2147483646 w 273"/>
              <a:gd name="T39" fmla="*/ 2147483646 h 273"/>
              <a:gd name="T40" fmla="*/ 2147483646 w 273"/>
              <a:gd name="T41" fmla="*/ 2147483646 h 273"/>
              <a:gd name="T42" fmla="*/ 2147483646 w 273"/>
              <a:gd name="T43" fmla="*/ 2147483646 h 273"/>
              <a:gd name="T44" fmla="*/ 2147483646 w 273"/>
              <a:gd name="T45" fmla="*/ 2147483646 h 273"/>
              <a:gd name="T46" fmla="*/ 2147483646 w 273"/>
              <a:gd name="T47" fmla="*/ 2147483646 h 273"/>
              <a:gd name="T48" fmla="*/ 2147483646 w 273"/>
              <a:gd name="T49" fmla="*/ 2147483646 h 273"/>
              <a:gd name="T50" fmla="*/ 2147483646 w 273"/>
              <a:gd name="T51" fmla="*/ 2147483646 h 273"/>
              <a:gd name="T52" fmla="*/ 2147483646 w 273"/>
              <a:gd name="T53" fmla="*/ 2147483646 h 273"/>
              <a:gd name="T54" fmla="*/ 2147483646 w 273"/>
              <a:gd name="T55" fmla="*/ 2147483646 h 273"/>
              <a:gd name="T56" fmla="*/ 2147483646 w 273"/>
              <a:gd name="T57" fmla="*/ 2147483646 h 273"/>
              <a:gd name="T58" fmla="*/ 2147483646 w 273"/>
              <a:gd name="T59" fmla="*/ 2147483646 h 273"/>
              <a:gd name="T60" fmla="*/ 2147483646 w 273"/>
              <a:gd name="T61" fmla="*/ 2147483646 h 273"/>
              <a:gd name="T62" fmla="*/ 2147483646 w 273"/>
              <a:gd name="T63" fmla="*/ 2147483646 h 273"/>
              <a:gd name="T64" fmla="*/ 2147483646 w 273"/>
              <a:gd name="T65" fmla="*/ 2147483646 h 273"/>
              <a:gd name="T66" fmla="*/ 2147483646 w 273"/>
              <a:gd name="T67" fmla="*/ 2147483646 h 273"/>
              <a:gd name="T68" fmla="*/ 2147483646 w 273"/>
              <a:gd name="T69" fmla="*/ 2147483646 h 273"/>
              <a:gd name="T70" fmla="*/ 2147483646 w 273"/>
              <a:gd name="T71" fmla="*/ 0 h 27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73"/>
              <a:gd name="T109" fmla="*/ 0 h 273"/>
              <a:gd name="T110" fmla="*/ 273 w 273"/>
              <a:gd name="T111" fmla="*/ 273 h 273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73" h="273">
                <a:moveTo>
                  <a:pt x="225" y="0"/>
                </a:moveTo>
                <a:lnTo>
                  <a:pt x="48" y="0"/>
                </a:lnTo>
                <a:lnTo>
                  <a:pt x="38" y="2"/>
                </a:lnTo>
                <a:lnTo>
                  <a:pt x="28" y="5"/>
                </a:lnTo>
                <a:lnTo>
                  <a:pt x="20" y="9"/>
                </a:lnTo>
                <a:lnTo>
                  <a:pt x="13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3" y="260"/>
                </a:lnTo>
                <a:lnTo>
                  <a:pt x="20" y="265"/>
                </a:lnTo>
                <a:lnTo>
                  <a:pt x="28" y="269"/>
                </a:lnTo>
                <a:lnTo>
                  <a:pt x="38" y="272"/>
                </a:lnTo>
                <a:lnTo>
                  <a:pt x="48" y="273"/>
                </a:lnTo>
                <a:lnTo>
                  <a:pt x="98" y="273"/>
                </a:lnTo>
                <a:lnTo>
                  <a:pt x="98" y="161"/>
                </a:lnTo>
                <a:lnTo>
                  <a:pt x="76" y="161"/>
                </a:lnTo>
                <a:lnTo>
                  <a:pt x="76" y="122"/>
                </a:lnTo>
                <a:lnTo>
                  <a:pt x="98" y="122"/>
                </a:lnTo>
                <a:lnTo>
                  <a:pt x="98" y="95"/>
                </a:lnTo>
                <a:lnTo>
                  <a:pt x="99" y="88"/>
                </a:lnTo>
                <a:lnTo>
                  <a:pt x="101" y="80"/>
                </a:lnTo>
                <a:lnTo>
                  <a:pt x="104" y="71"/>
                </a:lnTo>
                <a:lnTo>
                  <a:pt x="108" y="65"/>
                </a:lnTo>
                <a:lnTo>
                  <a:pt x="114" y="58"/>
                </a:lnTo>
                <a:lnTo>
                  <a:pt x="123" y="52"/>
                </a:lnTo>
                <a:lnTo>
                  <a:pt x="134" y="48"/>
                </a:lnTo>
                <a:lnTo>
                  <a:pt x="147" y="47"/>
                </a:lnTo>
                <a:lnTo>
                  <a:pt x="183" y="47"/>
                </a:lnTo>
                <a:lnTo>
                  <a:pt x="183" y="86"/>
                </a:lnTo>
                <a:lnTo>
                  <a:pt x="157" y="86"/>
                </a:lnTo>
                <a:lnTo>
                  <a:pt x="153" y="88"/>
                </a:lnTo>
                <a:lnTo>
                  <a:pt x="150" y="89"/>
                </a:lnTo>
                <a:lnTo>
                  <a:pt x="147" y="92"/>
                </a:lnTo>
                <a:lnTo>
                  <a:pt x="146" y="97"/>
                </a:lnTo>
                <a:lnTo>
                  <a:pt x="146" y="122"/>
                </a:lnTo>
                <a:lnTo>
                  <a:pt x="183" y="122"/>
                </a:lnTo>
                <a:lnTo>
                  <a:pt x="179" y="161"/>
                </a:lnTo>
                <a:lnTo>
                  <a:pt x="146" y="161"/>
                </a:lnTo>
                <a:lnTo>
                  <a:pt x="146" y="273"/>
                </a:lnTo>
                <a:lnTo>
                  <a:pt x="225" y="273"/>
                </a:lnTo>
                <a:lnTo>
                  <a:pt x="235" y="272"/>
                </a:lnTo>
                <a:lnTo>
                  <a:pt x="244" y="269"/>
                </a:lnTo>
                <a:lnTo>
                  <a:pt x="252" y="265"/>
                </a:lnTo>
                <a:lnTo>
                  <a:pt x="259" y="260"/>
                </a:lnTo>
                <a:lnTo>
                  <a:pt x="265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5" y="21"/>
                </a:lnTo>
                <a:lnTo>
                  <a:pt x="259" y="14"/>
                </a:lnTo>
                <a:lnTo>
                  <a:pt x="252" y="9"/>
                </a:lnTo>
                <a:lnTo>
                  <a:pt x="244" y="5"/>
                </a:lnTo>
                <a:lnTo>
                  <a:pt x="235" y="2"/>
                </a:lnTo>
                <a:lnTo>
                  <a:pt x="225" y="0"/>
                </a:lnTo>
                <a:close/>
              </a:path>
            </a:pathLst>
          </a:custGeom>
          <a:solidFill>
            <a:schemeClr val="bg1"/>
          </a:solidFill>
          <a:ln w="9525" cmpd="sng">
            <a:noFill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3" name="Freeform 10"/>
          <p:cNvSpPr>
            <a:spLocks noEditPoints="1" noChangeArrowheads="1"/>
          </p:cNvSpPr>
          <p:nvPr/>
        </p:nvSpPr>
        <p:spPr bwMode="auto">
          <a:xfrm>
            <a:off x="3719513" y="2393950"/>
            <a:ext cx="439737" cy="442913"/>
          </a:xfrm>
          <a:custGeom>
            <a:avLst/>
            <a:gdLst>
              <a:gd name="T0" fmla="*/ 2147483646 w 273"/>
              <a:gd name="T1" fmla="*/ 0 h 273"/>
              <a:gd name="T2" fmla="*/ 2147483646 w 273"/>
              <a:gd name="T3" fmla="*/ 2147483646 h 273"/>
              <a:gd name="T4" fmla="*/ 2147483646 w 273"/>
              <a:gd name="T5" fmla="*/ 2147483646 h 273"/>
              <a:gd name="T6" fmla="*/ 2147483646 w 273"/>
              <a:gd name="T7" fmla="*/ 2147483646 h 273"/>
              <a:gd name="T8" fmla="*/ 2147483646 w 273"/>
              <a:gd name="T9" fmla="*/ 2147483646 h 273"/>
              <a:gd name="T10" fmla="*/ 0 w 273"/>
              <a:gd name="T11" fmla="*/ 2147483646 h 273"/>
              <a:gd name="T12" fmla="*/ 2147483646 w 273"/>
              <a:gd name="T13" fmla="*/ 2147483646 h 273"/>
              <a:gd name="T14" fmla="*/ 2147483646 w 273"/>
              <a:gd name="T15" fmla="*/ 2147483646 h 273"/>
              <a:gd name="T16" fmla="*/ 2147483646 w 273"/>
              <a:gd name="T17" fmla="*/ 2147483646 h 273"/>
              <a:gd name="T18" fmla="*/ 2147483646 w 273"/>
              <a:gd name="T19" fmla="*/ 2147483646 h 273"/>
              <a:gd name="T20" fmla="*/ 2147483646 w 273"/>
              <a:gd name="T21" fmla="*/ 2147483646 h 273"/>
              <a:gd name="T22" fmla="*/ 2147483646 w 273"/>
              <a:gd name="T23" fmla="*/ 2147483646 h 273"/>
              <a:gd name="T24" fmla="*/ 2147483646 w 273"/>
              <a:gd name="T25" fmla="*/ 2147483646 h 273"/>
              <a:gd name="T26" fmla="*/ 2147483646 w 273"/>
              <a:gd name="T27" fmla="*/ 2147483646 h 273"/>
              <a:gd name="T28" fmla="*/ 2147483646 w 273"/>
              <a:gd name="T29" fmla="*/ 2147483646 h 273"/>
              <a:gd name="T30" fmla="*/ 2147483646 w 273"/>
              <a:gd name="T31" fmla="*/ 2147483646 h 273"/>
              <a:gd name="T32" fmla="*/ 2147483646 w 273"/>
              <a:gd name="T33" fmla="*/ 2147483646 h 273"/>
              <a:gd name="T34" fmla="*/ 2147483646 w 273"/>
              <a:gd name="T35" fmla="*/ 2147483646 h 273"/>
              <a:gd name="T36" fmla="*/ 2147483646 w 273"/>
              <a:gd name="T37" fmla="*/ 2147483646 h 273"/>
              <a:gd name="T38" fmla="*/ 2147483646 w 273"/>
              <a:gd name="T39" fmla="*/ 2147483646 h 273"/>
              <a:gd name="T40" fmla="*/ 2147483646 w 273"/>
              <a:gd name="T41" fmla="*/ 0 h 273"/>
              <a:gd name="T42" fmla="*/ 2147483646 w 273"/>
              <a:gd name="T43" fmla="*/ 2147483646 h 273"/>
              <a:gd name="T44" fmla="*/ 2147483646 w 273"/>
              <a:gd name="T45" fmla="*/ 2147483646 h 273"/>
              <a:gd name="T46" fmla="*/ 2147483646 w 273"/>
              <a:gd name="T47" fmla="*/ 2147483646 h 273"/>
              <a:gd name="T48" fmla="*/ 2147483646 w 273"/>
              <a:gd name="T49" fmla="*/ 2147483646 h 273"/>
              <a:gd name="T50" fmla="*/ 2147483646 w 273"/>
              <a:gd name="T51" fmla="*/ 2147483646 h 273"/>
              <a:gd name="T52" fmla="*/ 2147483646 w 273"/>
              <a:gd name="T53" fmla="*/ 2147483646 h 273"/>
              <a:gd name="T54" fmla="*/ 2147483646 w 273"/>
              <a:gd name="T55" fmla="*/ 2147483646 h 273"/>
              <a:gd name="T56" fmla="*/ 2147483646 w 273"/>
              <a:gd name="T57" fmla="*/ 2147483646 h 273"/>
              <a:gd name="T58" fmla="*/ 2147483646 w 273"/>
              <a:gd name="T59" fmla="*/ 2147483646 h 273"/>
              <a:gd name="T60" fmla="*/ 2147483646 w 273"/>
              <a:gd name="T61" fmla="*/ 2147483646 h 273"/>
              <a:gd name="T62" fmla="*/ 2147483646 w 273"/>
              <a:gd name="T63" fmla="*/ 2147483646 h 273"/>
              <a:gd name="T64" fmla="*/ 2147483646 w 273"/>
              <a:gd name="T65" fmla="*/ 2147483646 h 273"/>
              <a:gd name="T66" fmla="*/ 2147483646 w 273"/>
              <a:gd name="T67" fmla="*/ 2147483646 h 273"/>
              <a:gd name="T68" fmla="*/ 2147483646 w 273"/>
              <a:gd name="T69" fmla="*/ 2147483646 h 273"/>
              <a:gd name="T70" fmla="*/ 2147483646 w 273"/>
              <a:gd name="T71" fmla="*/ 2147483646 h 273"/>
              <a:gd name="T72" fmla="*/ 2147483646 w 273"/>
              <a:gd name="T73" fmla="*/ 2147483646 h 273"/>
              <a:gd name="T74" fmla="*/ 2147483646 w 273"/>
              <a:gd name="T75" fmla="*/ 2147483646 h 273"/>
              <a:gd name="T76" fmla="*/ 2147483646 w 273"/>
              <a:gd name="T77" fmla="*/ 2147483646 h 273"/>
              <a:gd name="T78" fmla="*/ 2147483646 w 273"/>
              <a:gd name="T79" fmla="*/ 2147483646 h 273"/>
              <a:gd name="T80" fmla="*/ 2147483646 w 273"/>
              <a:gd name="T81" fmla="*/ 2147483646 h 273"/>
              <a:gd name="T82" fmla="*/ 2147483646 w 273"/>
              <a:gd name="T83" fmla="*/ 2147483646 h 273"/>
              <a:gd name="T84" fmla="*/ 2147483646 w 273"/>
              <a:gd name="T85" fmla="*/ 2147483646 h 273"/>
              <a:gd name="T86" fmla="*/ 2147483646 w 273"/>
              <a:gd name="T87" fmla="*/ 2147483646 h 273"/>
              <a:gd name="T88" fmla="*/ 2147483646 w 273"/>
              <a:gd name="T89" fmla="*/ 2147483646 h 273"/>
              <a:gd name="T90" fmla="*/ 2147483646 w 273"/>
              <a:gd name="T91" fmla="*/ 2147483646 h 273"/>
              <a:gd name="T92" fmla="*/ 2147483646 w 273"/>
              <a:gd name="T93" fmla="*/ 2147483646 h 273"/>
              <a:gd name="T94" fmla="*/ 2147483646 w 273"/>
              <a:gd name="T95" fmla="*/ 2147483646 h 273"/>
              <a:gd name="T96" fmla="*/ 2147483646 w 273"/>
              <a:gd name="T97" fmla="*/ 2147483646 h 273"/>
              <a:gd name="T98" fmla="*/ 2147483646 w 273"/>
              <a:gd name="T99" fmla="*/ 2147483646 h 273"/>
              <a:gd name="T100" fmla="*/ 2147483646 w 273"/>
              <a:gd name="T101" fmla="*/ 2147483646 h 273"/>
              <a:gd name="T102" fmla="*/ 2147483646 w 273"/>
              <a:gd name="T103" fmla="*/ 2147483646 h 273"/>
              <a:gd name="T104" fmla="*/ 2147483646 w 273"/>
              <a:gd name="T105" fmla="*/ 2147483646 h 273"/>
              <a:gd name="T106" fmla="*/ 2147483646 w 273"/>
              <a:gd name="T107" fmla="*/ 2147483646 h 273"/>
              <a:gd name="T108" fmla="*/ 2147483646 w 273"/>
              <a:gd name="T109" fmla="*/ 2147483646 h 273"/>
              <a:gd name="T110" fmla="*/ 2147483646 w 273"/>
              <a:gd name="T111" fmla="*/ 2147483646 h 273"/>
              <a:gd name="T112" fmla="*/ 2147483646 w 273"/>
              <a:gd name="T113" fmla="*/ 2147483646 h 273"/>
              <a:gd name="T114" fmla="*/ 2147483646 w 273"/>
              <a:gd name="T115" fmla="*/ 2147483646 h 273"/>
              <a:gd name="T116" fmla="*/ 2147483646 w 273"/>
              <a:gd name="T117" fmla="*/ 2147483646 h 273"/>
              <a:gd name="T118" fmla="*/ 2147483646 w 273"/>
              <a:gd name="T119" fmla="*/ 2147483646 h 273"/>
              <a:gd name="T120" fmla="*/ 2147483646 w 273"/>
              <a:gd name="T121" fmla="*/ 2147483646 h 2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73"/>
              <a:gd name="T184" fmla="*/ 0 h 273"/>
              <a:gd name="T185" fmla="*/ 273 w 273"/>
              <a:gd name="T186" fmla="*/ 273 h 27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73" h="273">
                <a:moveTo>
                  <a:pt x="226" y="0"/>
                </a:moveTo>
                <a:lnTo>
                  <a:pt x="48" y="0"/>
                </a:lnTo>
                <a:lnTo>
                  <a:pt x="38" y="2"/>
                </a:lnTo>
                <a:lnTo>
                  <a:pt x="30" y="5"/>
                </a:lnTo>
                <a:lnTo>
                  <a:pt x="22" y="9"/>
                </a:lnTo>
                <a:lnTo>
                  <a:pt x="15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5" y="260"/>
                </a:lnTo>
                <a:lnTo>
                  <a:pt x="22" y="265"/>
                </a:lnTo>
                <a:lnTo>
                  <a:pt x="30" y="269"/>
                </a:lnTo>
                <a:lnTo>
                  <a:pt x="38" y="272"/>
                </a:lnTo>
                <a:lnTo>
                  <a:pt x="48" y="273"/>
                </a:lnTo>
                <a:lnTo>
                  <a:pt x="226" y="273"/>
                </a:lnTo>
                <a:lnTo>
                  <a:pt x="234" y="272"/>
                </a:lnTo>
                <a:lnTo>
                  <a:pt x="244" y="269"/>
                </a:lnTo>
                <a:lnTo>
                  <a:pt x="252" y="265"/>
                </a:lnTo>
                <a:lnTo>
                  <a:pt x="259" y="260"/>
                </a:lnTo>
                <a:lnTo>
                  <a:pt x="265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5" y="21"/>
                </a:lnTo>
                <a:lnTo>
                  <a:pt x="259" y="14"/>
                </a:lnTo>
                <a:lnTo>
                  <a:pt x="252" y="9"/>
                </a:lnTo>
                <a:lnTo>
                  <a:pt x="244" y="5"/>
                </a:lnTo>
                <a:lnTo>
                  <a:pt x="234" y="2"/>
                </a:lnTo>
                <a:lnTo>
                  <a:pt x="226" y="0"/>
                </a:lnTo>
                <a:close/>
                <a:moveTo>
                  <a:pt x="180" y="230"/>
                </a:moveTo>
                <a:lnTo>
                  <a:pt x="180" y="230"/>
                </a:lnTo>
                <a:lnTo>
                  <a:pt x="128" y="228"/>
                </a:lnTo>
                <a:lnTo>
                  <a:pt x="123" y="227"/>
                </a:lnTo>
                <a:lnTo>
                  <a:pt x="116" y="226"/>
                </a:lnTo>
                <a:lnTo>
                  <a:pt x="106" y="221"/>
                </a:lnTo>
                <a:lnTo>
                  <a:pt x="97" y="215"/>
                </a:lnTo>
                <a:lnTo>
                  <a:pt x="87" y="206"/>
                </a:lnTo>
                <a:lnTo>
                  <a:pt x="83" y="201"/>
                </a:lnTo>
                <a:lnTo>
                  <a:pt x="79" y="196"/>
                </a:lnTo>
                <a:lnTo>
                  <a:pt x="76" y="189"/>
                </a:lnTo>
                <a:lnTo>
                  <a:pt x="73" y="181"/>
                </a:lnTo>
                <a:lnTo>
                  <a:pt x="72" y="172"/>
                </a:lnTo>
                <a:lnTo>
                  <a:pt x="71" y="164"/>
                </a:lnTo>
                <a:lnTo>
                  <a:pt x="71" y="137"/>
                </a:lnTo>
                <a:lnTo>
                  <a:pt x="71" y="112"/>
                </a:lnTo>
                <a:lnTo>
                  <a:pt x="71" y="104"/>
                </a:lnTo>
                <a:lnTo>
                  <a:pt x="71" y="85"/>
                </a:lnTo>
                <a:lnTo>
                  <a:pt x="72" y="74"/>
                </a:lnTo>
                <a:lnTo>
                  <a:pt x="73" y="66"/>
                </a:lnTo>
                <a:lnTo>
                  <a:pt x="78" y="59"/>
                </a:lnTo>
                <a:lnTo>
                  <a:pt x="82" y="55"/>
                </a:lnTo>
                <a:lnTo>
                  <a:pt x="87" y="54"/>
                </a:lnTo>
                <a:lnTo>
                  <a:pt x="94" y="52"/>
                </a:lnTo>
                <a:lnTo>
                  <a:pt x="102" y="54"/>
                </a:lnTo>
                <a:lnTo>
                  <a:pt x="108" y="56"/>
                </a:lnTo>
                <a:lnTo>
                  <a:pt x="112" y="60"/>
                </a:lnTo>
                <a:lnTo>
                  <a:pt x="116" y="66"/>
                </a:lnTo>
                <a:lnTo>
                  <a:pt x="117" y="73"/>
                </a:lnTo>
                <a:lnTo>
                  <a:pt x="118" y="81"/>
                </a:lnTo>
                <a:lnTo>
                  <a:pt x="118" y="97"/>
                </a:lnTo>
                <a:lnTo>
                  <a:pt x="185" y="97"/>
                </a:lnTo>
                <a:lnTo>
                  <a:pt x="188" y="97"/>
                </a:lnTo>
                <a:lnTo>
                  <a:pt x="192" y="99"/>
                </a:lnTo>
                <a:lnTo>
                  <a:pt x="195" y="101"/>
                </a:lnTo>
                <a:lnTo>
                  <a:pt x="198" y="104"/>
                </a:lnTo>
                <a:lnTo>
                  <a:pt x="202" y="112"/>
                </a:lnTo>
                <a:lnTo>
                  <a:pt x="203" y="123"/>
                </a:lnTo>
                <a:lnTo>
                  <a:pt x="203" y="129"/>
                </a:lnTo>
                <a:lnTo>
                  <a:pt x="200" y="133"/>
                </a:lnTo>
                <a:lnTo>
                  <a:pt x="198" y="136"/>
                </a:lnTo>
                <a:lnTo>
                  <a:pt x="194" y="138"/>
                </a:lnTo>
                <a:lnTo>
                  <a:pt x="185" y="141"/>
                </a:lnTo>
                <a:lnTo>
                  <a:pt x="177" y="142"/>
                </a:lnTo>
                <a:lnTo>
                  <a:pt x="118" y="142"/>
                </a:lnTo>
                <a:lnTo>
                  <a:pt x="117" y="164"/>
                </a:lnTo>
                <a:lnTo>
                  <a:pt x="118" y="171"/>
                </a:lnTo>
                <a:lnTo>
                  <a:pt x="120" y="175"/>
                </a:lnTo>
                <a:lnTo>
                  <a:pt x="123" y="178"/>
                </a:lnTo>
                <a:lnTo>
                  <a:pt x="127" y="181"/>
                </a:lnTo>
                <a:lnTo>
                  <a:pt x="132" y="183"/>
                </a:lnTo>
                <a:lnTo>
                  <a:pt x="138" y="185"/>
                </a:lnTo>
                <a:lnTo>
                  <a:pt x="147" y="185"/>
                </a:lnTo>
                <a:lnTo>
                  <a:pt x="183" y="185"/>
                </a:lnTo>
                <a:lnTo>
                  <a:pt x="189" y="186"/>
                </a:lnTo>
                <a:lnTo>
                  <a:pt x="194" y="187"/>
                </a:lnTo>
                <a:lnTo>
                  <a:pt x="196" y="190"/>
                </a:lnTo>
                <a:lnTo>
                  <a:pt x="199" y="194"/>
                </a:lnTo>
                <a:lnTo>
                  <a:pt x="202" y="198"/>
                </a:lnTo>
                <a:lnTo>
                  <a:pt x="203" y="204"/>
                </a:lnTo>
                <a:lnTo>
                  <a:pt x="204" y="209"/>
                </a:lnTo>
                <a:lnTo>
                  <a:pt x="203" y="216"/>
                </a:lnTo>
                <a:lnTo>
                  <a:pt x="202" y="220"/>
                </a:lnTo>
                <a:lnTo>
                  <a:pt x="198" y="223"/>
                </a:lnTo>
                <a:lnTo>
                  <a:pt x="194" y="226"/>
                </a:lnTo>
                <a:lnTo>
                  <a:pt x="185" y="228"/>
                </a:lnTo>
                <a:lnTo>
                  <a:pt x="180" y="230"/>
                </a:lnTo>
                <a:close/>
              </a:path>
            </a:pathLst>
          </a:custGeom>
          <a:solidFill>
            <a:schemeClr val="bg1"/>
          </a:solidFill>
          <a:ln w="9525" cmpd="sng">
            <a:noFill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4" name="Freeform 11"/>
          <p:cNvSpPr>
            <a:spLocks noEditPoints="1" noChangeArrowheads="1"/>
          </p:cNvSpPr>
          <p:nvPr/>
        </p:nvSpPr>
        <p:spPr bwMode="auto">
          <a:xfrm>
            <a:off x="5189538" y="2393950"/>
            <a:ext cx="439737" cy="442913"/>
          </a:xfrm>
          <a:custGeom>
            <a:avLst/>
            <a:gdLst>
              <a:gd name="T0" fmla="*/ 2147483646 w 273"/>
              <a:gd name="T1" fmla="*/ 0 h 273"/>
              <a:gd name="T2" fmla="*/ 2147483646 w 273"/>
              <a:gd name="T3" fmla="*/ 2147483646 h 273"/>
              <a:gd name="T4" fmla="*/ 2147483646 w 273"/>
              <a:gd name="T5" fmla="*/ 2147483646 h 273"/>
              <a:gd name="T6" fmla="*/ 0 w 273"/>
              <a:gd name="T7" fmla="*/ 2147483646 h 273"/>
              <a:gd name="T8" fmla="*/ 2147483646 w 273"/>
              <a:gd name="T9" fmla="*/ 2147483646 h 273"/>
              <a:gd name="T10" fmla="*/ 2147483646 w 273"/>
              <a:gd name="T11" fmla="*/ 2147483646 h 273"/>
              <a:gd name="T12" fmla="*/ 2147483646 w 273"/>
              <a:gd name="T13" fmla="*/ 2147483646 h 273"/>
              <a:gd name="T14" fmla="*/ 2147483646 w 273"/>
              <a:gd name="T15" fmla="*/ 2147483646 h 273"/>
              <a:gd name="T16" fmla="*/ 2147483646 w 273"/>
              <a:gd name="T17" fmla="*/ 2147483646 h 273"/>
              <a:gd name="T18" fmla="*/ 2147483646 w 273"/>
              <a:gd name="T19" fmla="*/ 2147483646 h 273"/>
              <a:gd name="T20" fmla="*/ 2147483646 w 273"/>
              <a:gd name="T21" fmla="*/ 2147483646 h 273"/>
              <a:gd name="T22" fmla="*/ 2147483646 w 273"/>
              <a:gd name="T23" fmla="*/ 2147483646 h 273"/>
              <a:gd name="T24" fmla="*/ 2147483646 w 273"/>
              <a:gd name="T25" fmla="*/ 2147483646 h 273"/>
              <a:gd name="T26" fmla="*/ 2147483646 w 273"/>
              <a:gd name="T27" fmla="*/ 0 h 273"/>
              <a:gd name="T28" fmla="*/ 2147483646 w 273"/>
              <a:gd name="T29" fmla="*/ 2147483646 h 273"/>
              <a:gd name="T30" fmla="*/ 2147483646 w 273"/>
              <a:gd name="T31" fmla="*/ 2147483646 h 273"/>
              <a:gd name="T32" fmla="*/ 2147483646 w 273"/>
              <a:gd name="T33" fmla="*/ 2147483646 h 273"/>
              <a:gd name="T34" fmla="*/ 2147483646 w 273"/>
              <a:gd name="T35" fmla="*/ 2147483646 h 273"/>
              <a:gd name="T36" fmla="*/ 2147483646 w 273"/>
              <a:gd name="T37" fmla="*/ 2147483646 h 273"/>
              <a:gd name="T38" fmla="*/ 2147483646 w 273"/>
              <a:gd name="T39" fmla="*/ 2147483646 h 273"/>
              <a:gd name="T40" fmla="*/ 2147483646 w 273"/>
              <a:gd name="T41" fmla="*/ 2147483646 h 273"/>
              <a:gd name="T42" fmla="*/ 2147483646 w 273"/>
              <a:gd name="T43" fmla="*/ 2147483646 h 273"/>
              <a:gd name="T44" fmla="*/ 2147483646 w 273"/>
              <a:gd name="T45" fmla="*/ 2147483646 h 273"/>
              <a:gd name="T46" fmla="*/ 2147483646 w 273"/>
              <a:gd name="T47" fmla="*/ 2147483646 h 273"/>
              <a:gd name="T48" fmla="*/ 2147483646 w 273"/>
              <a:gd name="T49" fmla="*/ 2147483646 h 273"/>
              <a:gd name="T50" fmla="*/ 2147483646 w 273"/>
              <a:gd name="T51" fmla="*/ 2147483646 h 273"/>
              <a:gd name="T52" fmla="*/ 2147483646 w 273"/>
              <a:gd name="T53" fmla="*/ 2147483646 h 273"/>
              <a:gd name="T54" fmla="*/ 2147483646 w 273"/>
              <a:gd name="T55" fmla="*/ 2147483646 h 273"/>
              <a:gd name="T56" fmla="*/ 2147483646 w 273"/>
              <a:gd name="T57" fmla="*/ 2147483646 h 273"/>
              <a:gd name="T58" fmla="*/ 2147483646 w 273"/>
              <a:gd name="T59" fmla="*/ 2147483646 h 273"/>
              <a:gd name="T60" fmla="*/ 2147483646 w 273"/>
              <a:gd name="T61" fmla="*/ 2147483646 h 273"/>
              <a:gd name="T62" fmla="*/ 2147483646 w 273"/>
              <a:gd name="T63" fmla="*/ 2147483646 h 273"/>
              <a:gd name="T64" fmla="*/ 2147483646 w 273"/>
              <a:gd name="T65" fmla="*/ 2147483646 h 273"/>
              <a:gd name="T66" fmla="*/ 2147483646 w 273"/>
              <a:gd name="T67" fmla="*/ 2147483646 h 273"/>
              <a:gd name="T68" fmla="*/ 2147483646 w 273"/>
              <a:gd name="T69" fmla="*/ 2147483646 h 273"/>
              <a:gd name="T70" fmla="*/ 2147483646 w 273"/>
              <a:gd name="T71" fmla="*/ 2147483646 h 273"/>
              <a:gd name="T72" fmla="*/ 2147483646 w 273"/>
              <a:gd name="T73" fmla="*/ 2147483646 h 273"/>
              <a:gd name="T74" fmla="*/ 2147483646 w 273"/>
              <a:gd name="T75" fmla="*/ 2147483646 h 273"/>
              <a:gd name="T76" fmla="*/ 2147483646 w 273"/>
              <a:gd name="T77" fmla="*/ 2147483646 h 273"/>
              <a:gd name="T78" fmla="*/ 2147483646 w 273"/>
              <a:gd name="T79" fmla="*/ 2147483646 h 273"/>
              <a:gd name="T80" fmla="*/ 2147483646 w 273"/>
              <a:gd name="T81" fmla="*/ 2147483646 h 273"/>
              <a:gd name="T82" fmla="*/ 2147483646 w 273"/>
              <a:gd name="T83" fmla="*/ 2147483646 h 273"/>
              <a:gd name="T84" fmla="*/ 2147483646 w 273"/>
              <a:gd name="T85" fmla="*/ 2147483646 h 273"/>
              <a:gd name="T86" fmla="*/ 2147483646 w 273"/>
              <a:gd name="T87" fmla="*/ 2147483646 h 273"/>
              <a:gd name="T88" fmla="*/ 2147483646 w 273"/>
              <a:gd name="T89" fmla="*/ 2147483646 h 273"/>
              <a:gd name="T90" fmla="*/ 2147483646 w 273"/>
              <a:gd name="T91" fmla="*/ 2147483646 h 273"/>
              <a:gd name="T92" fmla="*/ 2147483646 w 273"/>
              <a:gd name="T93" fmla="*/ 2147483646 h 27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73"/>
              <a:gd name="T142" fmla="*/ 0 h 273"/>
              <a:gd name="T143" fmla="*/ 273 w 273"/>
              <a:gd name="T144" fmla="*/ 273 h 27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73" h="273">
                <a:moveTo>
                  <a:pt x="225" y="0"/>
                </a:moveTo>
                <a:lnTo>
                  <a:pt x="47" y="0"/>
                </a:lnTo>
                <a:lnTo>
                  <a:pt x="38" y="2"/>
                </a:lnTo>
                <a:lnTo>
                  <a:pt x="28" y="5"/>
                </a:lnTo>
                <a:lnTo>
                  <a:pt x="20" y="9"/>
                </a:lnTo>
                <a:lnTo>
                  <a:pt x="13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3" y="260"/>
                </a:lnTo>
                <a:lnTo>
                  <a:pt x="20" y="265"/>
                </a:lnTo>
                <a:lnTo>
                  <a:pt x="28" y="269"/>
                </a:lnTo>
                <a:lnTo>
                  <a:pt x="38" y="272"/>
                </a:lnTo>
                <a:lnTo>
                  <a:pt x="47" y="273"/>
                </a:lnTo>
                <a:lnTo>
                  <a:pt x="225" y="273"/>
                </a:lnTo>
                <a:lnTo>
                  <a:pt x="234" y="272"/>
                </a:lnTo>
                <a:lnTo>
                  <a:pt x="244" y="269"/>
                </a:lnTo>
                <a:lnTo>
                  <a:pt x="251" y="265"/>
                </a:lnTo>
                <a:lnTo>
                  <a:pt x="259" y="260"/>
                </a:lnTo>
                <a:lnTo>
                  <a:pt x="264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4" y="21"/>
                </a:lnTo>
                <a:lnTo>
                  <a:pt x="259" y="14"/>
                </a:lnTo>
                <a:lnTo>
                  <a:pt x="251" y="9"/>
                </a:lnTo>
                <a:lnTo>
                  <a:pt x="244" y="5"/>
                </a:lnTo>
                <a:lnTo>
                  <a:pt x="234" y="2"/>
                </a:lnTo>
                <a:lnTo>
                  <a:pt x="225" y="0"/>
                </a:lnTo>
                <a:close/>
                <a:moveTo>
                  <a:pt x="75" y="220"/>
                </a:moveTo>
                <a:lnTo>
                  <a:pt x="75" y="220"/>
                </a:lnTo>
                <a:lnTo>
                  <a:pt x="71" y="219"/>
                </a:lnTo>
                <a:lnTo>
                  <a:pt x="67" y="217"/>
                </a:lnTo>
                <a:lnTo>
                  <a:pt x="60" y="213"/>
                </a:lnTo>
                <a:lnTo>
                  <a:pt x="56" y="206"/>
                </a:lnTo>
                <a:lnTo>
                  <a:pt x="54" y="202"/>
                </a:lnTo>
                <a:lnTo>
                  <a:pt x="54" y="198"/>
                </a:lnTo>
                <a:lnTo>
                  <a:pt x="54" y="194"/>
                </a:lnTo>
                <a:lnTo>
                  <a:pt x="56" y="190"/>
                </a:lnTo>
                <a:lnTo>
                  <a:pt x="60" y="183"/>
                </a:lnTo>
                <a:lnTo>
                  <a:pt x="67" y="179"/>
                </a:lnTo>
                <a:lnTo>
                  <a:pt x="71" y="178"/>
                </a:lnTo>
                <a:lnTo>
                  <a:pt x="75" y="178"/>
                </a:lnTo>
                <a:lnTo>
                  <a:pt x="79" y="178"/>
                </a:lnTo>
                <a:lnTo>
                  <a:pt x="83" y="179"/>
                </a:lnTo>
                <a:lnTo>
                  <a:pt x="90" y="183"/>
                </a:lnTo>
                <a:lnTo>
                  <a:pt x="94" y="190"/>
                </a:lnTo>
                <a:lnTo>
                  <a:pt x="95" y="194"/>
                </a:lnTo>
                <a:lnTo>
                  <a:pt x="97" y="198"/>
                </a:lnTo>
                <a:lnTo>
                  <a:pt x="95" y="202"/>
                </a:lnTo>
                <a:lnTo>
                  <a:pt x="94" y="206"/>
                </a:lnTo>
                <a:lnTo>
                  <a:pt x="90" y="213"/>
                </a:lnTo>
                <a:lnTo>
                  <a:pt x="83" y="217"/>
                </a:lnTo>
                <a:lnTo>
                  <a:pt x="79" y="219"/>
                </a:lnTo>
                <a:lnTo>
                  <a:pt x="75" y="220"/>
                </a:lnTo>
                <a:close/>
                <a:moveTo>
                  <a:pt x="136" y="220"/>
                </a:moveTo>
                <a:lnTo>
                  <a:pt x="136" y="220"/>
                </a:lnTo>
                <a:lnTo>
                  <a:pt x="136" y="213"/>
                </a:lnTo>
                <a:lnTo>
                  <a:pt x="135" y="206"/>
                </a:lnTo>
                <a:lnTo>
                  <a:pt x="129" y="193"/>
                </a:lnTo>
                <a:lnTo>
                  <a:pt x="123" y="179"/>
                </a:lnTo>
                <a:lnTo>
                  <a:pt x="112" y="168"/>
                </a:lnTo>
                <a:lnTo>
                  <a:pt x="101" y="157"/>
                </a:lnTo>
                <a:lnTo>
                  <a:pt x="87" y="151"/>
                </a:lnTo>
                <a:lnTo>
                  <a:pt x="73" y="145"/>
                </a:lnTo>
                <a:lnTo>
                  <a:pt x="67" y="144"/>
                </a:lnTo>
                <a:lnTo>
                  <a:pt x="60" y="144"/>
                </a:lnTo>
                <a:lnTo>
                  <a:pt x="60" y="114"/>
                </a:lnTo>
                <a:lnTo>
                  <a:pt x="71" y="115"/>
                </a:lnTo>
                <a:lnTo>
                  <a:pt x="80" y="116"/>
                </a:lnTo>
                <a:lnTo>
                  <a:pt x="90" y="119"/>
                </a:lnTo>
                <a:lnTo>
                  <a:pt x="99" y="123"/>
                </a:lnTo>
                <a:lnTo>
                  <a:pt x="109" y="129"/>
                </a:lnTo>
                <a:lnTo>
                  <a:pt x="117" y="134"/>
                </a:lnTo>
                <a:lnTo>
                  <a:pt x="125" y="140"/>
                </a:lnTo>
                <a:lnTo>
                  <a:pt x="133" y="146"/>
                </a:lnTo>
                <a:lnTo>
                  <a:pt x="140" y="155"/>
                </a:lnTo>
                <a:lnTo>
                  <a:pt x="146" y="163"/>
                </a:lnTo>
                <a:lnTo>
                  <a:pt x="151" y="171"/>
                </a:lnTo>
                <a:lnTo>
                  <a:pt x="157" y="181"/>
                </a:lnTo>
                <a:lnTo>
                  <a:pt x="159" y="190"/>
                </a:lnTo>
                <a:lnTo>
                  <a:pt x="163" y="200"/>
                </a:lnTo>
                <a:lnTo>
                  <a:pt x="165" y="209"/>
                </a:lnTo>
                <a:lnTo>
                  <a:pt x="165" y="220"/>
                </a:lnTo>
                <a:lnTo>
                  <a:pt x="136" y="220"/>
                </a:lnTo>
                <a:close/>
                <a:moveTo>
                  <a:pt x="191" y="219"/>
                </a:moveTo>
                <a:lnTo>
                  <a:pt x="191" y="219"/>
                </a:lnTo>
                <a:lnTo>
                  <a:pt x="189" y="206"/>
                </a:lnTo>
                <a:lnTo>
                  <a:pt x="188" y="193"/>
                </a:lnTo>
                <a:lnTo>
                  <a:pt x="185" y="181"/>
                </a:lnTo>
                <a:lnTo>
                  <a:pt x="180" y="168"/>
                </a:lnTo>
                <a:lnTo>
                  <a:pt x="174" y="157"/>
                </a:lnTo>
                <a:lnTo>
                  <a:pt x="169" y="146"/>
                </a:lnTo>
                <a:lnTo>
                  <a:pt x="161" y="137"/>
                </a:lnTo>
                <a:lnTo>
                  <a:pt x="153" y="127"/>
                </a:lnTo>
                <a:lnTo>
                  <a:pt x="143" y="119"/>
                </a:lnTo>
                <a:lnTo>
                  <a:pt x="133" y="112"/>
                </a:lnTo>
                <a:lnTo>
                  <a:pt x="123" y="105"/>
                </a:lnTo>
                <a:lnTo>
                  <a:pt x="112" y="100"/>
                </a:lnTo>
                <a:lnTo>
                  <a:pt x="99" y="96"/>
                </a:lnTo>
                <a:lnTo>
                  <a:pt x="87" y="92"/>
                </a:lnTo>
                <a:lnTo>
                  <a:pt x="75" y="90"/>
                </a:lnTo>
                <a:lnTo>
                  <a:pt x="61" y="89"/>
                </a:lnTo>
                <a:lnTo>
                  <a:pt x="61" y="60"/>
                </a:lnTo>
                <a:lnTo>
                  <a:pt x="77" y="60"/>
                </a:lnTo>
                <a:lnTo>
                  <a:pt x="93" y="63"/>
                </a:lnTo>
                <a:lnTo>
                  <a:pt x="109" y="67"/>
                </a:lnTo>
                <a:lnTo>
                  <a:pt x="123" y="73"/>
                </a:lnTo>
                <a:lnTo>
                  <a:pt x="136" y="80"/>
                </a:lnTo>
                <a:lnTo>
                  <a:pt x="150" y="88"/>
                </a:lnTo>
                <a:lnTo>
                  <a:pt x="162" y="96"/>
                </a:lnTo>
                <a:lnTo>
                  <a:pt x="173" y="107"/>
                </a:lnTo>
                <a:lnTo>
                  <a:pt x="184" y="118"/>
                </a:lnTo>
                <a:lnTo>
                  <a:pt x="194" y="130"/>
                </a:lnTo>
                <a:lnTo>
                  <a:pt x="200" y="144"/>
                </a:lnTo>
                <a:lnTo>
                  <a:pt x="207" y="157"/>
                </a:lnTo>
                <a:lnTo>
                  <a:pt x="213" y="172"/>
                </a:lnTo>
                <a:lnTo>
                  <a:pt x="217" y="187"/>
                </a:lnTo>
                <a:lnTo>
                  <a:pt x="219" y="202"/>
                </a:lnTo>
                <a:lnTo>
                  <a:pt x="221" y="219"/>
                </a:lnTo>
                <a:lnTo>
                  <a:pt x="191" y="219"/>
                </a:lnTo>
                <a:close/>
              </a:path>
            </a:pathLst>
          </a:custGeom>
          <a:solidFill>
            <a:schemeClr val="bg1"/>
          </a:solidFill>
          <a:ln w="9525" cmpd="sng">
            <a:noFill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5" name="Freeform 15"/>
          <p:cNvSpPr>
            <a:spLocks noEditPoints="1" noChangeArrowheads="1"/>
          </p:cNvSpPr>
          <p:nvPr/>
        </p:nvSpPr>
        <p:spPr bwMode="auto">
          <a:xfrm>
            <a:off x="6716713" y="2393950"/>
            <a:ext cx="439737" cy="442913"/>
          </a:xfrm>
          <a:custGeom>
            <a:avLst/>
            <a:gdLst>
              <a:gd name="T0" fmla="*/ 2147483646 w 273"/>
              <a:gd name="T1" fmla="*/ 0 h 273"/>
              <a:gd name="T2" fmla="*/ 2147483646 w 273"/>
              <a:gd name="T3" fmla="*/ 2147483646 h 273"/>
              <a:gd name="T4" fmla="*/ 2147483646 w 273"/>
              <a:gd name="T5" fmla="*/ 2147483646 h 273"/>
              <a:gd name="T6" fmla="*/ 2147483646 w 273"/>
              <a:gd name="T7" fmla="*/ 2147483646 h 273"/>
              <a:gd name="T8" fmla="*/ 2147483646 w 273"/>
              <a:gd name="T9" fmla="*/ 2147483646 h 273"/>
              <a:gd name="T10" fmla="*/ 0 w 273"/>
              <a:gd name="T11" fmla="*/ 2147483646 h 273"/>
              <a:gd name="T12" fmla="*/ 2147483646 w 273"/>
              <a:gd name="T13" fmla="*/ 2147483646 h 273"/>
              <a:gd name="T14" fmla="*/ 2147483646 w 273"/>
              <a:gd name="T15" fmla="*/ 2147483646 h 273"/>
              <a:gd name="T16" fmla="*/ 2147483646 w 273"/>
              <a:gd name="T17" fmla="*/ 2147483646 h 273"/>
              <a:gd name="T18" fmla="*/ 2147483646 w 273"/>
              <a:gd name="T19" fmla="*/ 2147483646 h 273"/>
              <a:gd name="T20" fmla="*/ 2147483646 w 273"/>
              <a:gd name="T21" fmla="*/ 2147483646 h 273"/>
              <a:gd name="T22" fmla="*/ 2147483646 w 273"/>
              <a:gd name="T23" fmla="*/ 2147483646 h 273"/>
              <a:gd name="T24" fmla="*/ 2147483646 w 273"/>
              <a:gd name="T25" fmla="*/ 2147483646 h 273"/>
              <a:gd name="T26" fmla="*/ 2147483646 w 273"/>
              <a:gd name="T27" fmla="*/ 2147483646 h 273"/>
              <a:gd name="T28" fmla="*/ 2147483646 w 273"/>
              <a:gd name="T29" fmla="*/ 2147483646 h 273"/>
              <a:gd name="T30" fmla="*/ 2147483646 w 273"/>
              <a:gd name="T31" fmla="*/ 2147483646 h 273"/>
              <a:gd name="T32" fmla="*/ 2147483646 w 273"/>
              <a:gd name="T33" fmla="*/ 2147483646 h 273"/>
              <a:gd name="T34" fmla="*/ 2147483646 w 273"/>
              <a:gd name="T35" fmla="*/ 2147483646 h 273"/>
              <a:gd name="T36" fmla="*/ 2147483646 w 273"/>
              <a:gd name="T37" fmla="*/ 2147483646 h 273"/>
              <a:gd name="T38" fmla="*/ 2147483646 w 273"/>
              <a:gd name="T39" fmla="*/ 2147483646 h 273"/>
              <a:gd name="T40" fmla="*/ 2147483646 w 273"/>
              <a:gd name="T41" fmla="*/ 0 h 273"/>
              <a:gd name="T42" fmla="*/ 2147483646 w 273"/>
              <a:gd name="T43" fmla="*/ 2147483646 h 273"/>
              <a:gd name="T44" fmla="*/ 2147483646 w 273"/>
              <a:gd name="T45" fmla="*/ 2147483646 h 273"/>
              <a:gd name="T46" fmla="*/ 2147483646 w 273"/>
              <a:gd name="T47" fmla="*/ 2147483646 h 273"/>
              <a:gd name="T48" fmla="*/ 2147483646 w 273"/>
              <a:gd name="T49" fmla="*/ 2147483646 h 273"/>
              <a:gd name="T50" fmla="*/ 2147483646 w 273"/>
              <a:gd name="T51" fmla="*/ 2147483646 h 273"/>
              <a:gd name="T52" fmla="*/ 2147483646 w 273"/>
              <a:gd name="T53" fmla="*/ 2147483646 h 273"/>
              <a:gd name="T54" fmla="*/ 2147483646 w 273"/>
              <a:gd name="T55" fmla="*/ 2147483646 h 273"/>
              <a:gd name="T56" fmla="*/ 2147483646 w 273"/>
              <a:gd name="T57" fmla="*/ 2147483646 h 273"/>
              <a:gd name="T58" fmla="*/ 2147483646 w 273"/>
              <a:gd name="T59" fmla="*/ 2147483646 h 273"/>
              <a:gd name="T60" fmla="*/ 2147483646 w 273"/>
              <a:gd name="T61" fmla="*/ 2147483646 h 273"/>
              <a:gd name="T62" fmla="*/ 2147483646 w 273"/>
              <a:gd name="T63" fmla="*/ 2147483646 h 273"/>
              <a:gd name="T64" fmla="*/ 2147483646 w 273"/>
              <a:gd name="T65" fmla="*/ 2147483646 h 273"/>
              <a:gd name="T66" fmla="*/ 2147483646 w 273"/>
              <a:gd name="T67" fmla="*/ 2147483646 h 273"/>
              <a:gd name="T68" fmla="*/ 2147483646 w 273"/>
              <a:gd name="T69" fmla="*/ 2147483646 h 273"/>
              <a:gd name="T70" fmla="*/ 2147483646 w 273"/>
              <a:gd name="T71" fmla="*/ 2147483646 h 273"/>
              <a:gd name="T72" fmla="*/ 2147483646 w 273"/>
              <a:gd name="T73" fmla="*/ 2147483646 h 273"/>
              <a:gd name="T74" fmla="*/ 2147483646 w 273"/>
              <a:gd name="T75" fmla="*/ 2147483646 h 273"/>
              <a:gd name="T76" fmla="*/ 2147483646 w 273"/>
              <a:gd name="T77" fmla="*/ 2147483646 h 27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3"/>
              <a:gd name="T118" fmla="*/ 0 h 273"/>
              <a:gd name="T119" fmla="*/ 273 w 273"/>
              <a:gd name="T120" fmla="*/ 273 h 27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3" h="273">
                <a:moveTo>
                  <a:pt x="225" y="0"/>
                </a:moveTo>
                <a:lnTo>
                  <a:pt x="46" y="0"/>
                </a:lnTo>
                <a:lnTo>
                  <a:pt x="38" y="2"/>
                </a:lnTo>
                <a:lnTo>
                  <a:pt x="28" y="5"/>
                </a:lnTo>
                <a:lnTo>
                  <a:pt x="20" y="9"/>
                </a:lnTo>
                <a:lnTo>
                  <a:pt x="13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3" y="260"/>
                </a:lnTo>
                <a:lnTo>
                  <a:pt x="20" y="265"/>
                </a:lnTo>
                <a:lnTo>
                  <a:pt x="28" y="269"/>
                </a:lnTo>
                <a:lnTo>
                  <a:pt x="38" y="272"/>
                </a:lnTo>
                <a:lnTo>
                  <a:pt x="46" y="273"/>
                </a:lnTo>
                <a:lnTo>
                  <a:pt x="225" y="273"/>
                </a:lnTo>
                <a:lnTo>
                  <a:pt x="234" y="272"/>
                </a:lnTo>
                <a:lnTo>
                  <a:pt x="243" y="269"/>
                </a:lnTo>
                <a:lnTo>
                  <a:pt x="251" y="265"/>
                </a:lnTo>
                <a:lnTo>
                  <a:pt x="258" y="260"/>
                </a:lnTo>
                <a:lnTo>
                  <a:pt x="264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4" y="21"/>
                </a:lnTo>
                <a:lnTo>
                  <a:pt x="258" y="14"/>
                </a:lnTo>
                <a:lnTo>
                  <a:pt x="251" y="9"/>
                </a:lnTo>
                <a:lnTo>
                  <a:pt x="243" y="5"/>
                </a:lnTo>
                <a:lnTo>
                  <a:pt x="234" y="2"/>
                </a:lnTo>
                <a:lnTo>
                  <a:pt x="225" y="0"/>
                </a:lnTo>
                <a:close/>
                <a:moveTo>
                  <a:pt x="82" y="171"/>
                </a:moveTo>
                <a:lnTo>
                  <a:pt x="28" y="171"/>
                </a:lnTo>
                <a:lnTo>
                  <a:pt x="28" y="107"/>
                </a:lnTo>
                <a:lnTo>
                  <a:pt x="60" y="107"/>
                </a:lnTo>
                <a:lnTo>
                  <a:pt x="60" y="78"/>
                </a:lnTo>
                <a:lnTo>
                  <a:pt x="82" y="78"/>
                </a:lnTo>
                <a:lnTo>
                  <a:pt x="82" y="171"/>
                </a:lnTo>
                <a:close/>
                <a:moveTo>
                  <a:pt x="114" y="172"/>
                </a:moveTo>
                <a:lnTo>
                  <a:pt x="92" y="172"/>
                </a:lnTo>
                <a:lnTo>
                  <a:pt x="92" y="107"/>
                </a:lnTo>
                <a:lnTo>
                  <a:pt x="114" y="107"/>
                </a:lnTo>
                <a:lnTo>
                  <a:pt x="114" y="172"/>
                </a:lnTo>
                <a:close/>
                <a:moveTo>
                  <a:pt x="114" y="97"/>
                </a:moveTo>
                <a:lnTo>
                  <a:pt x="92" y="97"/>
                </a:lnTo>
                <a:lnTo>
                  <a:pt x="92" y="80"/>
                </a:lnTo>
                <a:lnTo>
                  <a:pt x="114" y="80"/>
                </a:lnTo>
                <a:lnTo>
                  <a:pt x="114" y="97"/>
                </a:lnTo>
                <a:close/>
                <a:moveTo>
                  <a:pt x="178" y="201"/>
                </a:moveTo>
                <a:lnTo>
                  <a:pt x="169" y="201"/>
                </a:lnTo>
                <a:lnTo>
                  <a:pt x="125" y="201"/>
                </a:lnTo>
                <a:lnTo>
                  <a:pt x="125" y="182"/>
                </a:lnTo>
                <a:lnTo>
                  <a:pt x="158" y="182"/>
                </a:lnTo>
                <a:lnTo>
                  <a:pt x="158" y="172"/>
                </a:lnTo>
                <a:lnTo>
                  <a:pt x="125" y="172"/>
                </a:lnTo>
                <a:lnTo>
                  <a:pt x="125" y="107"/>
                </a:lnTo>
                <a:lnTo>
                  <a:pt x="178" y="107"/>
                </a:lnTo>
                <a:lnTo>
                  <a:pt x="178" y="201"/>
                </a:lnTo>
                <a:close/>
                <a:moveTo>
                  <a:pt x="243" y="201"/>
                </a:moveTo>
                <a:lnTo>
                  <a:pt x="233" y="201"/>
                </a:lnTo>
                <a:lnTo>
                  <a:pt x="189" y="201"/>
                </a:lnTo>
                <a:lnTo>
                  <a:pt x="189" y="182"/>
                </a:lnTo>
                <a:lnTo>
                  <a:pt x="222" y="182"/>
                </a:lnTo>
                <a:lnTo>
                  <a:pt x="222" y="172"/>
                </a:lnTo>
                <a:lnTo>
                  <a:pt x="189" y="172"/>
                </a:lnTo>
                <a:lnTo>
                  <a:pt x="189" y="107"/>
                </a:lnTo>
                <a:lnTo>
                  <a:pt x="243" y="107"/>
                </a:lnTo>
                <a:lnTo>
                  <a:pt x="243" y="201"/>
                </a:lnTo>
                <a:close/>
              </a:path>
            </a:pathLst>
          </a:custGeom>
          <a:solidFill>
            <a:schemeClr val="bg1"/>
          </a:solidFill>
          <a:ln w="9525" cmpd="sng">
            <a:noFill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6" name="泪滴形 11"/>
          <p:cNvSpPr>
            <a:spLocks/>
          </p:cNvSpPr>
          <p:nvPr/>
        </p:nvSpPr>
        <p:spPr bwMode="auto">
          <a:xfrm rot="7991719">
            <a:off x="6157913" y="1817688"/>
            <a:ext cx="1393825" cy="1393825"/>
          </a:xfrm>
          <a:custGeom>
            <a:avLst/>
            <a:gdLst>
              <a:gd name="T0" fmla="*/ 0 w 2194"/>
              <a:gd name="T1" fmla="*/ 2147483646 h 2194"/>
              <a:gd name="T2" fmla="*/ 0 w 2194"/>
              <a:gd name="T3" fmla="*/ 2147483646 h 2194"/>
              <a:gd name="T4" fmla="*/ 2147483646 w 2194"/>
              <a:gd name="T5" fmla="*/ 0 h 2194"/>
              <a:gd name="T6" fmla="*/ 2147483646 w 2194"/>
              <a:gd name="T7" fmla="*/ 0 h 2194"/>
              <a:gd name="T8" fmla="*/ 2147483646 w 2194"/>
              <a:gd name="T9" fmla="*/ 2147483646 h 2194"/>
              <a:gd name="T10" fmla="*/ 2147483646 w 2194"/>
              <a:gd name="T11" fmla="*/ 2147483646 h 2194"/>
              <a:gd name="T12" fmla="*/ 2147483646 w 2194"/>
              <a:gd name="T13" fmla="*/ 2147483646 h 2194"/>
              <a:gd name="T14" fmla="*/ 2147483646 w 2194"/>
              <a:gd name="T15" fmla="*/ 2147483646 h 2194"/>
              <a:gd name="T16" fmla="*/ 2147483646 w 2194"/>
              <a:gd name="T17" fmla="*/ 2147483646 h 2194"/>
              <a:gd name="T18" fmla="*/ 0 w 2194"/>
              <a:gd name="T19" fmla="*/ 2147483646 h 219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94"/>
              <a:gd name="T31" fmla="*/ 0 h 2194"/>
              <a:gd name="T32" fmla="*/ 2194 w 2194"/>
              <a:gd name="T33" fmla="*/ 2194 h 219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94" h="2194">
                <a:moveTo>
                  <a:pt x="0" y="1097"/>
                </a:moveTo>
                <a:lnTo>
                  <a:pt x="0" y="1097"/>
                </a:lnTo>
                <a:cubicBezTo>
                  <a:pt x="0" y="491"/>
                  <a:pt x="491" y="0"/>
                  <a:pt x="1096" y="0"/>
                </a:cubicBezTo>
                <a:cubicBezTo>
                  <a:pt x="1462" y="0"/>
                  <a:pt x="1737" y="0"/>
                  <a:pt x="1920" y="0"/>
                </a:cubicBezTo>
                <a:cubicBezTo>
                  <a:pt x="2103" y="0"/>
                  <a:pt x="2194" y="91"/>
                  <a:pt x="2194" y="274"/>
                </a:cubicBezTo>
                <a:cubicBezTo>
                  <a:pt x="2194" y="457"/>
                  <a:pt x="2194" y="640"/>
                  <a:pt x="2194" y="823"/>
                </a:cubicBezTo>
                <a:cubicBezTo>
                  <a:pt x="2194" y="1006"/>
                  <a:pt x="2194" y="1097"/>
                  <a:pt x="2194" y="1097"/>
                </a:cubicBezTo>
                <a:cubicBezTo>
                  <a:pt x="2194" y="1702"/>
                  <a:pt x="1702" y="2193"/>
                  <a:pt x="1097" y="2194"/>
                </a:cubicBezTo>
                <a:cubicBezTo>
                  <a:pt x="491" y="2194"/>
                  <a:pt x="0" y="1702"/>
                  <a:pt x="0" y="1097"/>
                </a:cubicBezTo>
                <a:close/>
              </a:path>
            </a:pathLst>
          </a:custGeom>
          <a:noFill/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2339975" y="1289050"/>
          <a:ext cx="4629150" cy="2562225"/>
        </p:xfrm>
        <a:graphic>
          <a:graphicData uri="http://schemas.openxmlformats.org/presentationml/2006/ole">
            <p:oleObj spid="_x0000_s49154" r:id="rId4" imgW="4610160" imgH="2552760" progId="ET.Chart.6">
              <p:embed/>
            </p:oleObj>
          </a:graphicData>
        </a:graphic>
      </p:graphicFrame>
      <p:grpSp>
        <p:nvGrpSpPr>
          <p:cNvPr id="49155" name="Group 3"/>
          <p:cNvGrpSpPr>
            <a:grpSpLocks/>
          </p:cNvGrpSpPr>
          <p:nvPr/>
        </p:nvGrpSpPr>
        <p:grpSpPr bwMode="auto">
          <a:xfrm>
            <a:off x="6300788" y="1108075"/>
            <a:ext cx="2066925" cy="952500"/>
            <a:chOff x="0" y="0"/>
            <a:chExt cx="2068031" cy="951852"/>
          </a:xfrm>
        </p:grpSpPr>
        <p:sp>
          <p:nvSpPr>
            <p:cNvPr id="49172" name="TextBox 34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49173" name="TextBox 35"/>
            <p:cNvSpPr>
              <a:spLocks noChangeArrowheads="1"/>
            </p:cNvSpPr>
            <p:nvPr/>
          </p:nvSpPr>
          <p:spPr bwMode="auto">
            <a:xfrm>
              <a:off x="20266" y="0"/>
              <a:ext cx="1262534" cy="307705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49174" name="直接连接符 36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56" name="Group 7"/>
          <p:cNvGrpSpPr>
            <a:grpSpLocks/>
          </p:cNvGrpSpPr>
          <p:nvPr/>
        </p:nvGrpSpPr>
        <p:grpSpPr bwMode="auto">
          <a:xfrm>
            <a:off x="6300788" y="3590925"/>
            <a:ext cx="2068512" cy="952500"/>
            <a:chOff x="0" y="0"/>
            <a:chExt cx="2068031" cy="951852"/>
          </a:xfrm>
        </p:grpSpPr>
        <p:sp>
          <p:nvSpPr>
            <p:cNvPr id="49169" name="TextBox 5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49170" name="TextBox 51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49171" name="直接连接符 5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57" name="Group 11"/>
          <p:cNvGrpSpPr>
            <a:grpSpLocks/>
          </p:cNvGrpSpPr>
          <p:nvPr/>
        </p:nvGrpSpPr>
        <p:grpSpPr bwMode="auto">
          <a:xfrm>
            <a:off x="684213" y="998538"/>
            <a:ext cx="2068512" cy="952500"/>
            <a:chOff x="0" y="0"/>
            <a:chExt cx="2068031" cy="951852"/>
          </a:xfrm>
        </p:grpSpPr>
        <p:sp>
          <p:nvSpPr>
            <p:cNvPr id="49166" name="TextBox 5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49167" name="TextBox 51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49168" name="直接连接符 5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58" name="Group 15"/>
          <p:cNvGrpSpPr>
            <a:grpSpLocks/>
          </p:cNvGrpSpPr>
          <p:nvPr/>
        </p:nvGrpSpPr>
        <p:grpSpPr bwMode="auto">
          <a:xfrm>
            <a:off x="787400" y="3557588"/>
            <a:ext cx="2068513" cy="952500"/>
            <a:chOff x="0" y="0"/>
            <a:chExt cx="2068031" cy="951852"/>
          </a:xfrm>
        </p:grpSpPr>
        <p:sp>
          <p:nvSpPr>
            <p:cNvPr id="49163" name="TextBox 5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49164" name="TextBox 51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49165" name="直接连接符 5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9159" name="椭圆 19"/>
          <p:cNvSpPr>
            <a:spLocks noChangeArrowheads="1"/>
          </p:cNvSpPr>
          <p:nvPr/>
        </p:nvSpPr>
        <p:spPr bwMode="auto">
          <a:xfrm>
            <a:off x="2916238" y="113506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160" name="椭圆 20"/>
          <p:cNvSpPr>
            <a:spLocks noChangeArrowheads="1"/>
          </p:cNvSpPr>
          <p:nvPr/>
        </p:nvSpPr>
        <p:spPr bwMode="auto">
          <a:xfrm>
            <a:off x="2916238" y="3557588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161" name="椭圆 21"/>
          <p:cNvSpPr>
            <a:spLocks noChangeArrowheads="1"/>
          </p:cNvSpPr>
          <p:nvPr/>
        </p:nvSpPr>
        <p:spPr bwMode="auto">
          <a:xfrm>
            <a:off x="5689600" y="3590925"/>
            <a:ext cx="574675" cy="576263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162" name="椭圆 22"/>
          <p:cNvSpPr>
            <a:spLocks noChangeArrowheads="1"/>
          </p:cNvSpPr>
          <p:nvPr/>
        </p:nvSpPr>
        <p:spPr bwMode="auto">
          <a:xfrm>
            <a:off x="5689600" y="1131888"/>
            <a:ext cx="574675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reeform 5"/>
          <p:cNvSpPr>
            <a:spLocks/>
          </p:cNvSpPr>
          <p:nvPr/>
        </p:nvSpPr>
        <p:spPr bwMode="auto">
          <a:xfrm>
            <a:off x="3036888" y="1417638"/>
            <a:ext cx="2890837" cy="3538537"/>
          </a:xfrm>
          <a:custGeom>
            <a:avLst/>
            <a:gdLst>
              <a:gd name="T0" fmla="*/ 2147483646 w 1045"/>
              <a:gd name="T1" fmla="*/ 2147483646 h 1279"/>
              <a:gd name="T2" fmla="*/ 2147483646 w 1045"/>
              <a:gd name="T3" fmla="*/ 2147483646 h 1279"/>
              <a:gd name="T4" fmla="*/ 2147483646 w 1045"/>
              <a:gd name="T5" fmla="*/ 2147483646 h 1279"/>
              <a:gd name="T6" fmla="*/ 2147483646 w 1045"/>
              <a:gd name="T7" fmla="*/ 2147483646 h 1279"/>
              <a:gd name="T8" fmla="*/ 2147483646 w 1045"/>
              <a:gd name="T9" fmla="*/ 2147483646 h 1279"/>
              <a:gd name="T10" fmla="*/ 0 w 1045"/>
              <a:gd name="T11" fmla="*/ 2147483646 h 1279"/>
              <a:gd name="T12" fmla="*/ 2147483646 w 1045"/>
              <a:gd name="T13" fmla="*/ 2147483646 h 1279"/>
              <a:gd name="T14" fmla="*/ 2147483646 w 1045"/>
              <a:gd name="T15" fmla="*/ 2147483646 h 1279"/>
              <a:gd name="T16" fmla="*/ 2147483646 w 1045"/>
              <a:gd name="T17" fmla="*/ 2147483646 h 1279"/>
              <a:gd name="T18" fmla="*/ 2147483646 w 1045"/>
              <a:gd name="T19" fmla="*/ 2147483646 h 1279"/>
              <a:gd name="T20" fmla="*/ 2147483646 w 1045"/>
              <a:gd name="T21" fmla="*/ 2147483646 h 1279"/>
              <a:gd name="T22" fmla="*/ 2147483646 w 1045"/>
              <a:gd name="T23" fmla="*/ 2147483646 h 1279"/>
              <a:gd name="T24" fmla="*/ 2147483646 w 1045"/>
              <a:gd name="T25" fmla="*/ 2147483646 h 1279"/>
              <a:gd name="T26" fmla="*/ 2147483646 w 1045"/>
              <a:gd name="T27" fmla="*/ 2147483646 h 1279"/>
              <a:gd name="T28" fmla="*/ 2147483646 w 1045"/>
              <a:gd name="T29" fmla="*/ 2147483646 h 1279"/>
              <a:gd name="T30" fmla="*/ 2147483646 w 1045"/>
              <a:gd name="T31" fmla="*/ 2147483646 h 1279"/>
              <a:gd name="T32" fmla="*/ 2147483646 w 1045"/>
              <a:gd name="T33" fmla="*/ 2147483646 h 1279"/>
              <a:gd name="T34" fmla="*/ 2147483646 w 1045"/>
              <a:gd name="T35" fmla="*/ 2147483646 h 1279"/>
              <a:gd name="T36" fmla="*/ 2147483646 w 1045"/>
              <a:gd name="T37" fmla="*/ 2147483646 h 1279"/>
              <a:gd name="T38" fmla="*/ 2147483646 w 1045"/>
              <a:gd name="T39" fmla="*/ 2147483646 h 1279"/>
              <a:gd name="T40" fmla="*/ 2147483646 w 1045"/>
              <a:gd name="T41" fmla="*/ 0 h 1279"/>
              <a:gd name="T42" fmla="*/ 2147483646 w 1045"/>
              <a:gd name="T43" fmla="*/ 2147483646 h 1279"/>
              <a:gd name="T44" fmla="*/ 2147483646 w 1045"/>
              <a:gd name="T45" fmla="*/ 2147483646 h 1279"/>
              <a:gd name="T46" fmla="*/ 2147483646 w 1045"/>
              <a:gd name="T47" fmla="*/ 2147483646 h 1279"/>
              <a:gd name="T48" fmla="*/ 2147483646 w 1045"/>
              <a:gd name="T49" fmla="*/ 2147483646 h 1279"/>
              <a:gd name="T50" fmla="*/ 2147483646 w 1045"/>
              <a:gd name="T51" fmla="*/ 2147483646 h 1279"/>
              <a:gd name="T52" fmla="*/ 2147483646 w 1045"/>
              <a:gd name="T53" fmla="*/ 2147483646 h 1279"/>
              <a:gd name="T54" fmla="*/ 2147483646 w 1045"/>
              <a:gd name="T55" fmla="*/ 2147483646 h 1279"/>
              <a:gd name="T56" fmla="*/ 2147483646 w 1045"/>
              <a:gd name="T57" fmla="*/ 2147483646 h 1279"/>
              <a:gd name="T58" fmla="*/ 2147483646 w 1045"/>
              <a:gd name="T59" fmla="*/ 2147483646 h 1279"/>
              <a:gd name="T60" fmla="*/ 2147483646 w 1045"/>
              <a:gd name="T61" fmla="*/ 2147483646 h 1279"/>
              <a:gd name="T62" fmla="*/ 2147483646 w 1045"/>
              <a:gd name="T63" fmla="*/ 2147483646 h 1279"/>
              <a:gd name="T64" fmla="*/ 2147483646 w 1045"/>
              <a:gd name="T65" fmla="*/ 2147483646 h 1279"/>
              <a:gd name="T66" fmla="*/ 2147483646 w 1045"/>
              <a:gd name="T67" fmla="*/ 2147483646 h 12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45" h="1279">
                <a:moveTo>
                  <a:pt x="621" y="1278"/>
                </a:moveTo>
                <a:cubicBezTo>
                  <a:pt x="493" y="1279"/>
                  <a:pt x="493" y="1279"/>
                  <a:pt x="493" y="1279"/>
                </a:cubicBezTo>
                <a:cubicBezTo>
                  <a:pt x="480" y="1238"/>
                  <a:pt x="485" y="1193"/>
                  <a:pt x="491" y="1068"/>
                </a:cubicBezTo>
                <a:cubicBezTo>
                  <a:pt x="453" y="1033"/>
                  <a:pt x="408" y="998"/>
                  <a:pt x="362" y="961"/>
                </a:cubicBezTo>
                <a:cubicBezTo>
                  <a:pt x="310" y="963"/>
                  <a:pt x="280" y="960"/>
                  <a:pt x="239" y="952"/>
                </a:cubicBezTo>
                <a:cubicBezTo>
                  <a:pt x="153" y="935"/>
                  <a:pt x="123" y="906"/>
                  <a:pt x="0" y="832"/>
                </a:cubicBezTo>
                <a:cubicBezTo>
                  <a:pt x="134" y="888"/>
                  <a:pt x="210" y="930"/>
                  <a:pt x="322" y="928"/>
                </a:cubicBezTo>
                <a:cubicBezTo>
                  <a:pt x="244" y="861"/>
                  <a:pt x="168" y="787"/>
                  <a:pt x="117" y="696"/>
                </a:cubicBezTo>
                <a:cubicBezTo>
                  <a:pt x="236" y="800"/>
                  <a:pt x="263" y="854"/>
                  <a:pt x="430" y="953"/>
                </a:cubicBezTo>
                <a:cubicBezTo>
                  <a:pt x="448" y="964"/>
                  <a:pt x="467" y="976"/>
                  <a:pt x="494" y="997"/>
                </a:cubicBezTo>
                <a:cubicBezTo>
                  <a:pt x="494" y="993"/>
                  <a:pt x="494" y="993"/>
                  <a:pt x="494" y="993"/>
                </a:cubicBezTo>
                <a:cubicBezTo>
                  <a:pt x="497" y="887"/>
                  <a:pt x="467" y="762"/>
                  <a:pt x="469" y="687"/>
                </a:cubicBezTo>
                <a:cubicBezTo>
                  <a:pt x="371" y="661"/>
                  <a:pt x="303" y="619"/>
                  <a:pt x="248" y="580"/>
                </a:cubicBezTo>
                <a:cubicBezTo>
                  <a:pt x="105" y="480"/>
                  <a:pt x="40" y="342"/>
                  <a:pt x="11" y="217"/>
                </a:cubicBezTo>
                <a:cubicBezTo>
                  <a:pt x="94" y="400"/>
                  <a:pt x="163" y="479"/>
                  <a:pt x="275" y="548"/>
                </a:cubicBezTo>
                <a:cubicBezTo>
                  <a:pt x="285" y="525"/>
                  <a:pt x="324" y="475"/>
                  <a:pt x="320" y="398"/>
                </a:cubicBezTo>
                <a:cubicBezTo>
                  <a:pt x="315" y="314"/>
                  <a:pt x="306" y="285"/>
                  <a:pt x="316" y="246"/>
                </a:cubicBezTo>
                <a:cubicBezTo>
                  <a:pt x="332" y="334"/>
                  <a:pt x="354" y="416"/>
                  <a:pt x="349" y="460"/>
                </a:cubicBezTo>
                <a:cubicBezTo>
                  <a:pt x="345" y="497"/>
                  <a:pt x="340" y="510"/>
                  <a:pt x="328" y="580"/>
                </a:cubicBezTo>
                <a:cubicBezTo>
                  <a:pt x="394" y="614"/>
                  <a:pt x="436" y="623"/>
                  <a:pt x="471" y="633"/>
                </a:cubicBezTo>
                <a:cubicBezTo>
                  <a:pt x="480" y="526"/>
                  <a:pt x="544" y="250"/>
                  <a:pt x="547" y="0"/>
                </a:cubicBezTo>
                <a:cubicBezTo>
                  <a:pt x="602" y="287"/>
                  <a:pt x="501" y="515"/>
                  <a:pt x="529" y="678"/>
                </a:cubicBezTo>
                <a:cubicBezTo>
                  <a:pt x="546" y="776"/>
                  <a:pt x="564" y="812"/>
                  <a:pt x="576" y="875"/>
                </a:cubicBezTo>
                <a:cubicBezTo>
                  <a:pt x="617" y="825"/>
                  <a:pt x="645" y="811"/>
                  <a:pt x="741" y="730"/>
                </a:cubicBezTo>
                <a:cubicBezTo>
                  <a:pt x="723" y="598"/>
                  <a:pt x="730" y="473"/>
                  <a:pt x="809" y="374"/>
                </a:cubicBezTo>
                <a:cubicBezTo>
                  <a:pt x="738" y="537"/>
                  <a:pt x="772" y="588"/>
                  <a:pt x="791" y="687"/>
                </a:cubicBezTo>
                <a:cubicBezTo>
                  <a:pt x="841" y="647"/>
                  <a:pt x="874" y="615"/>
                  <a:pt x="903" y="571"/>
                </a:cubicBezTo>
                <a:cubicBezTo>
                  <a:pt x="937" y="523"/>
                  <a:pt x="988" y="442"/>
                  <a:pt x="1045" y="321"/>
                </a:cubicBezTo>
                <a:cubicBezTo>
                  <a:pt x="1027" y="404"/>
                  <a:pt x="992" y="483"/>
                  <a:pt x="958" y="545"/>
                </a:cubicBezTo>
                <a:cubicBezTo>
                  <a:pt x="854" y="740"/>
                  <a:pt x="738" y="767"/>
                  <a:pt x="616" y="966"/>
                </a:cubicBezTo>
                <a:cubicBezTo>
                  <a:pt x="614" y="992"/>
                  <a:pt x="612" y="1040"/>
                  <a:pt x="610" y="1095"/>
                </a:cubicBezTo>
                <a:cubicBezTo>
                  <a:pt x="698" y="1054"/>
                  <a:pt x="845" y="1010"/>
                  <a:pt x="939" y="888"/>
                </a:cubicBezTo>
                <a:cubicBezTo>
                  <a:pt x="901" y="979"/>
                  <a:pt x="728" y="1086"/>
                  <a:pt x="610" y="1140"/>
                </a:cubicBezTo>
                <a:cubicBezTo>
                  <a:pt x="613" y="1200"/>
                  <a:pt x="625" y="1222"/>
                  <a:pt x="621" y="1278"/>
                </a:cubicBez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1203" name="Freeform 6"/>
          <p:cNvSpPr>
            <a:spLocks/>
          </p:cNvSpPr>
          <p:nvPr/>
        </p:nvSpPr>
        <p:spPr bwMode="auto">
          <a:xfrm>
            <a:off x="2881313" y="1497013"/>
            <a:ext cx="395287" cy="458787"/>
          </a:xfrm>
          <a:custGeom>
            <a:avLst/>
            <a:gdLst>
              <a:gd name="T0" fmla="*/ 2147483646 w 257"/>
              <a:gd name="T1" fmla="*/ 0 h 299"/>
              <a:gd name="T2" fmla="*/ 2147483646 w 257"/>
              <a:gd name="T3" fmla="*/ 2147483646 h 299"/>
              <a:gd name="T4" fmla="*/ 2147483646 w 257"/>
              <a:gd name="T5" fmla="*/ 2147483646 h 299"/>
              <a:gd name="T6" fmla="*/ 2147483646 w 257"/>
              <a:gd name="T7" fmla="*/ 2147483646 h 299"/>
              <a:gd name="T8" fmla="*/ 2147483646 w 257"/>
              <a:gd name="T9" fmla="*/ 2147483646 h 299"/>
              <a:gd name="T10" fmla="*/ 2147483646 w 257"/>
              <a:gd name="T11" fmla="*/ 2147483646 h 299"/>
              <a:gd name="T12" fmla="*/ 2147483646 w 257"/>
              <a:gd name="T13" fmla="*/ 2147483646 h 299"/>
              <a:gd name="T14" fmla="*/ 2147483646 w 257"/>
              <a:gd name="T15" fmla="*/ 2147483646 h 299"/>
              <a:gd name="T16" fmla="*/ 0 w 257"/>
              <a:gd name="T17" fmla="*/ 2147483646 h 299"/>
              <a:gd name="T18" fmla="*/ 0 w 257"/>
              <a:gd name="T19" fmla="*/ 2147483646 h 299"/>
              <a:gd name="T20" fmla="*/ 0 w 257"/>
              <a:gd name="T21" fmla="*/ 2147483646 h 299"/>
              <a:gd name="T22" fmla="*/ 2147483646 w 257"/>
              <a:gd name="T23" fmla="*/ 2147483646 h 299"/>
              <a:gd name="T24" fmla="*/ 2147483646 w 257"/>
              <a:gd name="T25" fmla="*/ 0 h 299"/>
              <a:gd name="T26" fmla="*/ 2147483646 w 257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7" h="299">
                <a:moveTo>
                  <a:pt x="128" y="0"/>
                </a:moveTo>
                <a:lnTo>
                  <a:pt x="192" y="38"/>
                </a:lnTo>
                <a:lnTo>
                  <a:pt x="257" y="76"/>
                </a:lnTo>
                <a:lnTo>
                  <a:pt x="257" y="150"/>
                </a:lnTo>
                <a:lnTo>
                  <a:pt x="257" y="224"/>
                </a:lnTo>
                <a:lnTo>
                  <a:pt x="192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04" name="Freeform 7"/>
          <p:cNvSpPr>
            <a:spLocks/>
          </p:cNvSpPr>
          <p:nvPr/>
        </p:nvSpPr>
        <p:spPr bwMode="auto">
          <a:xfrm>
            <a:off x="4329113" y="908050"/>
            <a:ext cx="398462" cy="460375"/>
          </a:xfrm>
          <a:custGeom>
            <a:avLst/>
            <a:gdLst>
              <a:gd name="T0" fmla="*/ 2147483646 w 259"/>
              <a:gd name="T1" fmla="*/ 0 h 299"/>
              <a:gd name="T2" fmla="*/ 2147483646 w 259"/>
              <a:gd name="T3" fmla="*/ 2147483646 h 299"/>
              <a:gd name="T4" fmla="*/ 2147483646 w 259"/>
              <a:gd name="T5" fmla="*/ 2147483646 h 299"/>
              <a:gd name="T6" fmla="*/ 2147483646 w 259"/>
              <a:gd name="T7" fmla="*/ 2147483646 h 299"/>
              <a:gd name="T8" fmla="*/ 2147483646 w 259"/>
              <a:gd name="T9" fmla="*/ 2147483646 h 299"/>
              <a:gd name="T10" fmla="*/ 2147483646 w 259"/>
              <a:gd name="T11" fmla="*/ 2147483646 h 299"/>
              <a:gd name="T12" fmla="*/ 2147483646 w 259"/>
              <a:gd name="T13" fmla="*/ 2147483646 h 299"/>
              <a:gd name="T14" fmla="*/ 2147483646 w 259"/>
              <a:gd name="T15" fmla="*/ 2147483646 h 299"/>
              <a:gd name="T16" fmla="*/ 0 w 259"/>
              <a:gd name="T17" fmla="*/ 2147483646 h 299"/>
              <a:gd name="T18" fmla="*/ 0 w 259"/>
              <a:gd name="T19" fmla="*/ 2147483646 h 299"/>
              <a:gd name="T20" fmla="*/ 0 w 259"/>
              <a:gd name="T21" fmla="*/ 2147483646 h 299"/>
              <a:gd name="T22" fmla="*/ 2147483646 w 259"/>
              <a:gd name="T23" fmla="*/ 2147483646 h 299"/>
              <a:gd name="T24" fmla="*/ 2147483646 w 259"/>
              <a:gd name="T25" fmla="*/ 0 h 299"/>
              <a:gd name="T26" fmla="*/ 2147483646 w 259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9" h="299">
                <a:moveTo>
                  <a:pt x="129" y="0"/>
                </a:moveTo>
                <a:lnTo>
                  <a:pt x="194" y="38"/>
                </a:lnTo>
                <a:lnTo>
                  <a:pt x="259" y="74"/>
                </a:lnTo>
                <a:lnTo>
                  <a:pt x="259" y="149"/>
                </a:lnTo>
                <a:lnTo>
                  <a:pt x="259" y="223"/>
                </a:lnTo>
                <a:lnTo>
                  <a:pt x="194" y="261"/>
                </a:lnTo>
                <a:lnTo>
                  <a:pt x="129" y="299"/>
                </a:lnTo>
                <a:lnTo>
                  <a:pt x="64" y="261"/>
                </a:lnTo>
                <a:lnTo>
                  <a:pt x="0" y="223"/>
                </a:lnTo>
                <a:lnTo>
                  <a:pt x="0" y="149"/>
                </a:lnTo>
                <a:lnTo>
                  <a:pt x="0" y="74"/>
                </a:lnTo>
                <a:lnTo>
                  <a:pt x="64" y="38"/>
                </a:lnTo>
                <a:lnTo>
                  <a:pt x="129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05" name="Freeform 8"/>
          <p:cNvSpPr>
            <a:spLocks/>
          </p:cNvSpPr>
          <p:nvPr/>
        </p:nvSpPr>
        <p:spPr bwMode="auto">
          <a:xfrm>
            <a:off x="5741988" y="1787525"/>
            <a:ext cx="395287" cy="457200"/>
          </a:xfrm>
          <a:custGeom>
            <a:avLst/>
            <a:gdLst>
              <a:gd name="T0" fmla="*/ 2147483646 w 257"/>
              <a:gd name="T1" fmla="*/ 0 h 297"/>
              <a:gd name="T2" fmla="*/ 2147483646 w 257"/>
              <a:gd name="T3" fmla="*/ 2147483646 h 297"/>
              <a:gd name="T4" fmla="*/ 2147483646 w 257"/>
              <a:gd name="T5" fmla="*/ 2147483646 h 297"/>
              <a:gd name="T6" fmla="*/ 2147483646 w 257"/>
              <a:gd name="T7" fmla="*/ 2147483646 h 297"/>
              <a:gd name="T8" fmla="*/ 2147483646 w 257"/>
              <a:gd name="T9" fmla="*/ 2147483646 h 297"/>
              <a:gd name="T10" fmla="*/ 2147483646 w 257"/>
              <a:gd name="T11" fmla="*/ 2147483646 h 297"/>
              <a:gd name="T12" fmla="*/ 2147483646 w 257"/>
              <a:gd name="T13" fmla="*/ 2147483646 h 297"/>
              <a:gd name="T14" fmla="*/ 2147483646 w 257"/>
              <a:gd name="T15" fmla="*/ 2147483646 h 297"/>
              <a:gd name="T16" fmla="*/ 0 w 257"/>
              <a:gd name="T17" fmla="*/ 2147483646 h 297"/>
              <a:gd name="T18" fmla="*/ 0 w 257"/>
              <a:gd name="T19" fmla="*/ 2147483646 h 297"/>
              <a:gd name="T20" fmla="*/ 0 w 257"/>
              <a:gd name="T21" fmla="*/ 2147483646 h 297"/>
              <a:gd name="T22" fmla="*/ 2147483646 w 257"/>
              <a:gd name="T23" fmla="*/ 2147483646 h 297"/>
              <a:gd name="T24" fmla="*/ 2147483646 w 257"/>
              <a:gd name="T25" fmla="*/ 0 h 297"/>
              <a:gd name="T26" fmla="*/ 2147483646 w 257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7" h="297">
                <a:moveTo>
                  <a:pt x="128" y="0"/>
                </a:moveTo>
                <a:lnTo>
                  <a:pt x="192" y="36"/>
                </a:lnTo>
                <a:lnTo>
                  <a:pt x="257" y="74"/>
                </a:lnTo>
                <a:lnTo>
                  <a:pt x="257" y="148"/>
                </a:lnTo>
                <a:lnTo>
                  <a:pt x="257" y="224"/>
                </a:lnTo>
                <a:lnTo>
                  <a:pt x="192" y="261"/>
                </a:lnTo>
                <a:lnTo>
                  <a:pt x="128" y="297"/>
                </a:lnTo>
                <a:lnTo>
                  <a:pt x="63" y="261"/>
                </a:lnTo>
                <a:lnTo>
                  <a:pt x="0" y="224"/>
                </a:lnTo>
                <a:lnTo>
                  <a:pt x="0" y="148"/>
                </a:lnTo>
                <a:lnTo>
                  <a:pt x="0" y="74"/>
                </a:lnTo>
                <a:lnTo>
                  <a:pt x="63" y="36"/>
                </a:ln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06" name="Freeform 9"/>
          <p:cNvSpPr>
            <a:spLocks/>
          </p:cNvSpPr>
          <p:nvPr/>
        </p:nvSpPr>
        <p:spPr bwMode="auto">
          <a:xfrm>
            <a:off x="5494338" y="3355975"/>
            <a:ext cx="400050" cy="460375"/>
          </a:xfrm>
          <a:custGeom>
            <a:avLst/>
            <a:gdLst>
              <a:gd name="T0" fmla="*/ 2147483646 w 260"/>
              <a:gd name="T1" fmla="*/ 0 h 299"/>
              <a:gd name="T2" fmla="*/ 2147483646 w 260"/>
              <a:gd name="T3" fmla="*/ 2147483646 h 299"/>
              <a:gd name="T4" fmla="*/ 2147483646 w 260"/>
              <a:gd name="T5" fmla="*/ 2147483646 h 299"/>
              <a:gd name="T6" fmla="*/ 2147483646 w 260"/>
              <a:gd name="T7" fmla="*/ 2147483646 h 299"/>
              <a:gd name="T8" fmla="*/ 2147483646 w 260"/>
              <a:gd name="T9" fmla="*/ 2147483646 h 299"/>
              <a:gd name="T10" fmla="*/ 2147483646 w 260"/>
              <a:gd name="T11" fmla="*/ 2147483646 h 299"/>
              <a:gd name="T12" fmla="*/ 2147483646 w 260"/>
              <a:gd name="T13" fmla="*/ 2147483646 h 299"/>
              <a:gd name="T14" fmla="*/ 2147483646 w 260"/>
              <a:gd name="T15" fmla="*/ 2147483646 h 299"/>
              <a:gd name="T16" fmla="*/ 0 w 260"/>
              <a:gd name="T17" fmla="*/ 2147483646 h 299"/>
              <a:gd name="T18" fmla="*/ 0 w 260"/>
              <a:gd name="T19" fmla="*/ 2147483646 h 299"/>
              <a:gd name="T20" fmla="*/ 0 w 260"/>
              <a:gd name="T21" fmla="*/ 2147483646 h 299"/>
              <a:gd name="T22" fmla="*/ 2147483646 w 260"/>
              <a:gd name="T23" fmla="*/ 2147483646 h 299"/>
              <a:gd name="T24" fmla="*/ 2147483646 w 260"/>
              <a:gd name="T25" fmla="*/ 0 h 299"/>
              <a:gd name="T26" fmla="*/ 2147483646 w 260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60" h="299">
                <a:moveTo>
                  <a:pt x="130" y="0"/>
                </a:moveTo>
                <a:lnTo>
                  <a:pt x="195" y="38"/>
                </a:lnTo>
                <a:lnTo>
                  <a:pt x="260" y="76"/>
                </a:lnTo>
                <a:lnTo>
                  <a:pt x="260" y="150"/>
                </a:lnTo>
                <a:lnTo>
                  <a:pt x="260" y="224"/>
                </a:lnTo>
                <a:lnTo>
                  <a:pt x="195" y="261"/>
                </a:lnTo>
                <a:lnTo>
                  <a:pt x="130" y="299"/>
                </a:lnTo>
                <a:lnTo>
                  <a:pt x="65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5" y="38"/>
                </a:lnTo>
                <a:lnTo>
                  <a:pt x="13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07" name="Freeform 10"/>
          <p:cNvSpPr>
            <a:spLocks/>
          </p:cNvSpPr>
          <p:nvPr/>
        </p:nvSpPr>
        <p:spPr bwMode="auto">
          <a:xfrm>
            <a:off x="3694113" y="1625600"/>
            <a:ext cx="395287" cy="458788"/>
          </a:xfrm>
          <a:custGeom>
            <a:avLst/>
            <a:gdLst>
              <a:gd name="T0" fmla="*/ 2147483646 w 258"/>
              <a:gd name="T1" fmla="*/ 0 h 299"/>
              <a:gd name="T2" fmla="*/ 2147483646 w 258"/>
              <a:gd name="T3" fmla="*/ 2147483646 h 299"/>
              <a:gd name="T4" fmla="*/ 2147483646 w 258"/>
              <a:gd name="T5" fmla="*/ 2147483646 h 299"/>
              <a:gd name="T6" fmla="*/ 2147483646 w 258"/>
              <a:gd name="T7" fmla="*/ 2147483646 h 299"/>
              <a:gd name="T8" fmla="*/ 2147483646 w 258"/>
              <a:gd name="T9" fmla="*/ 2147483646 h 299"/>
              <a:gd name="T10" fmla="*/ 2147483646 w 258"/>
              <a:gd name="T11" fmla="*/ 2147483646 h 299"/>
              <a:gd name="T12" fmla="*/ 2147483646 w 258"/>
              <a:gd name="T13" fmla="*/ 2147483646 h 299"/>
              <a:gd name="T14" fmla="*/ 2147483646 w 258"/>
              <a:gd name="T15" fmla="*/ 2147483646 h 299"/>
              <a:gd name="T16" fmla="*/ 0 w 258"/>
              <a:gd name="T17" fmla="*/ 2147483646 h 299"/>
              <a:gd name="T18" fmla="*/ 0 w 258"/>
              <a:gd name="T19" fmla="*/ 2147483646 h 299"/>
              <a:gd name="T20" fmla="*/ 0 w 258"/>
              <a:gd name="T21" fmla="*/ 2147483646 h 299"/>
              <a:gd name="T22" fmla="*/ 2147483646 w 258"/>
              <a:gd name="T23" fmla="*/ 2147483646 h 299"/>
              <a:gd name="T24" fmla="*/ 2147483646 w 258"/>
              <a:gd name="T25" fmla="*/ 0 h 299"/>
              <a:gd name="T26" fmla="*/ 2147483646 w 258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8" h="299">
                <a:moveTo>
                  <a:pt x="128" y="0"/>
                </a:moveTo>
                <a:lnTo>
                  <a:pt x="193" y="38"/>
                </a:lnTo>
                <a:lnTo>
                  <a:pt x="258" y="76"/>
                </a:lnTo>
                <a:lnTo>
                  <a:pt x="258" y="150"/>
                </a:lnTo>
                <a:lnTo>
                  <a:pt x="258" y="223"/>
                </a:lnTo>
                <a:lnTo>
                  <a:pt x="193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3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08" name="Freeform 11"/>
          <p:cNvSpPr>
            <a:spLocks/>
          </p:cNvSpPr>
          <p:nvPr/>
        </p:nvSpPr>
        <p:spPr bwMode="auto">
          <a:xfrm>
            <a:off x="2817813" y="3235325"/>
            <a:ext cx="395287" cy="455613"/>
          </a:xfrm>
          <a:custGeom>
            <a:avLst/>
            <a:gdLst>
              <a:gd name="T0" fmla="*/ 2147483646 w 258"/>
              <a:gd name="T1" fmla="*/ 0 h 297"/>
              <a:gd name="T2" fmla="*/ 2147483646 w 258"/>
              <a:gd name="T3" fmla="*/ 2147483646 h 297"/>
              <a:gd name="T4" fmla="*/ 2147483646 w 258"/>
              <a:gd name="T5" fmla="*/ 2147483646 h 297"/>
              <a:gd name="T6" fmla="*/ 2147483646 w 258"/>
              <a:gd name="T7" fmla="*/ 2147483646 h 297"/>
              <a:gd name="T8" fmla="*/ 2147483646 w 258"/>
              <a:gd name="T9" fmla="*/ 2147483646 h 297"/>
              <a:gd name="T10" fmla="*/ 2147483646 w 258"/>
              <a:gd name="T11" fmla="*/ 2147483646 h 297"/>
              <a:gd name="T12" fmla="*/ 2147483646 w 258"/>
              <a:gd name="T13" fmla="*/ 2147483646 h 297"/>
              <a:gd name="T14" fmla="*/ 2147483646 w 258"/>
              <a:gd name="T15" fmla="*/ 2147483646 h 297"/>
              <a:gd name="T16" fmla="*/ 0 w 258"/>
              <a:gd name="T17" fmla="*/ 2147483646 h 297"/>
              <a:gd name="T18" fmla="*/ 0 w 258"/>
              <a:gd name="T19" fmla="*/ 2147483646 h 297"/>
              <a:gd name="T20" fmla="*/ 0 w 258"/>
              <a:gd name="T21" fmla="*/ 2147483646 h 297"/>
              <a:gd name="T22" fmla="*/ 2147483646 w 258"/>
              <a:gd name="T23" fmla="*/ 2147483646 h 297"/>
              <a:gd name="T24" fmla="*/ 2147483646 w 258"/>
              <a:gd name="T25" fmla="*/ 0 h 297"/>
              <a:gd name="T26" fmla="*/ 2147483646 w 258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8" h="297">
                <a:moveTo>
                  <a:pt x="130" y="0"/>
                </a:moveTo>
                <a:lnTo>
                  <a:pt x="193" y="36"/>
                </a:lnTo>
                <a:lnTo>
                  <a:pt x="258" y="74"/>
                </a:lnTo>
                <a:lnTo>
                  <a:pt x="258" y="148"/>
                </a:lnTo>
                <a:lnTo>
                  <a:pt x="258" y="223"/>
                </a:lnTo>
                <a:lnTo>
                  <a:pt x="193" y="261"/>
                </a:lnTo>
                <a:lnTo>
                  <a:pt x="130" y="297"/>
                </a:lnTo>
                <a:lnTo>
                  <a:pt x="65" y="261"/>
                </a:lnTo>
                <a:lnTo>
                  <a:pt x="0" y="223"/>
                </a:lnTo>
                <a:lnTo>
                  <a:pt x="0" y="148"/>
                </a:lnTo>
                <a:lnTo>
                  <a:pt x="0" y="74"/>
                </a:lnTo>
                <a:lnTo>
                  <a:pt x="65" y="36"/>
                </a:lnTo>
                <a:lnTo>
                  <a:pt x="13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09" name="Freeform 12"/>
          <p:cNvSpPr>
            <a:spLocks/>
          </p:cNvSpPr>
          <p:nvPr/>
        </p:nvSpPr>
        <p:spPr bwMode="auto">
          <a:xfrm>
            <a:off x="5056188" y="1965325"/>
            <a:ext cx="395287" cy="455613"/>
          </a:xfrm>
          <a:custGeom>
            <a:avLst/>
            <a:gdLst>
              <a:gd name="T0" fmla="*/ 2147483646 w 258"/>
              <a:gd name="T1" fmla="*/ 0 h 297"/>
              <a:gd name="T2" fmla="*/ 2147483646 w 258"/>
              <a:gd name="T3" fmla="*/ 2147483646 h 297"/>
              <a:gd name="T4" fmla="*/ 2147483646 w 258"/>
              <a:gd name="T5" fmla="*/ 2147483646 h 297"/>
              <a:gd name="T6" fmla="*/ 2147483646 w 258"/>
              <a:gd name="T7" fmla="*/ 2147483646 h 297"/>
              <a:gd name="T8" fmla="*/ 2147483646 w 258"/>
              <a:gd name="T9" fmla="*/ 2147483646 h 297"/>
              <a:gd name="T10" fmla="*/ 2147483646 w 258"/>
              <a:gd name="T11" fmla="*/ 2147483646 h 297"/>
              <a:gd name="T12" fmla="*/ 2147483646 w 258"/>
              <a:gd name="T13" fmla="*/ 2147483646 h 297"/>
              <a:gd name="T14" fmla="*/ 2147483646 w 258"/>
              <a:gd name="T15" fmla="*/ 2147483646 h 297"/>
              <a:gd name="T16" fmla="*/ 0 w 258"/>
              <a:gd name="T17" fmla="*/ 2147483646 h 297"/>
              <a:gd name="T18" fmla="*/ 0 w 258"/>
              <a:gd name="T19" fmla="*/ 2147483646 h 297"/>
              <a:gd name="T20" fmla="*/ 0 w 258"/>
              <a:gd name="T21" fmla="*/ 2147483646 h 297"/>
              <a:gd name="T22" fmla="*/ 2147483646 w 258"/>
              <a:gd name="T23" fmla="*/ 2147483646 h 297"/>
              <a:gd name="T24" fmla="*/ 2147483646 w 258"/>
              <a:gd name="T25" fmla="*/ 0 h 297"/>
              <a:gd name="T26" fmla="*/ 2147483646 w 258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8" h="297">
                <a:moveTo>
                  <a:pt x="130" y="0"/>
                </a:moveTo>
                <a:lnTo>
                  <a:pt x="195" y="36"/>
                </a:lnTo>
                <a:lnTo>
                  <a:pt x="258" y="73"/>
                </a:lnTo>
                <a:lnTo>
                  <a:pt x="258" y="147"/>
                </a:lnTo>
                <a:lnTo>
                  <a:pt x="258" y="223"/>
                </a:lnTo>
                <a:lnTo>
                  <a:pt x="195" y="259"/>
                </a:lnTo>
                <a:lnTo>
                  <a:pt x="130" y="297"/>
                </a:lnTo>
                <a:lnTo>
                  <a:pt x="65" y="259"/>
                </a:lnTo>
                <a:lnTo>
                  <a:pt x="0" y="223"/>
                </a:lnTo>
                <a:lnTo>
                  <a:pt x="0" y="147"/>
                </a:lnTo>
                <a:lnTo>
                  <a:pt x="0" y="73"/>
                </a:lnTo>
                <a:lnTo>
                  <a:pt x="65" y="36"/>
                </a:lnTo>
                <a:lnTo>
                  <a:pt x="13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10" name="Freeform 13"/>
          <p:cNvSpPr>
            <a:spLocks/>
          </p:cNvSpPr>
          <p:nvPr/>
        </p:nvSpPr>
        <p:spPr bwMode="auto">
          <a:xfrm>
            <a:off x="4972050" y="3968750"/>
            <a:ext cx="222250" cy="254000"/>
          </a:xfrm>
          <a:custGeom>
            <a:avLst/>
            <a:gdLst>
              <a:gd name="T0" fmla="*/ 2147483646 w 144"/>
              <a:gd name="T1" fmla="*/ 0 h 166"/>
              <a:gd name="T2" fmla="*/ 2147483646 w 144"/>
              <a:gd name="T3" fmla="*/ 2147483646 h 166"/>
              <a:gd name="T4" fmla="*/ 2147483646 w 144"/>
              <a:gd name="T5" fmla="*/ 2147483646 h 166"/>
              <a:gd name="T6" fmla="*/ 2147483646 w 144"/>
              <a:gd name="T7" fmla="*/ 2147483646 h 166"/>
              <a:gd name="T8" fmla="*/ 2147483646 w 144"/>
              <a:gd name="T9" fmla="*/ 2147483646 h 166"/>
              <a:gd name="T10" fmla="*/ 2147483646 w 144"/>
              <a:gd name="T11" fmla="*/ 2147483646 h 166"/>
              <a:gd name="T12" fmla="*/ 2147483646 w 144"/>
              <a:gd name="T13" fmla="*/ 2147483646 h 166"/>
              <a:gd name="T14" fmla="*/ 2147483646 w 144"/>
              <a:gd name="T15" fmla="*/ 2147483646 h 166"/>
              <a:gd name="T16" fmla="*/ 0 w 144"/>
              <a:gd name="T17" fmla="*/ 2147483646 h 166"/>
              <a:gd name="T18" fmla="*/ 0 w 144"/>
              <a:gd name="T19" fmla="*/ 2147483646 h 166"/>
              <a:gd name="T20" fmla="*/ 0 w 144"/>
              <a:gd name="T21" fmla="*/ 2147483646 h 166"/>
              <a:gd name="T22" fmla="*/ 2147483646 w 144"/>
              <a:gd name="T23" fmla="*/ 2147483646 h 166"/>
              <a:gd name="T24" fmla="*/ 2147483646 w 144"/>
              <a:gd name="T25" fmla="*/ 0 h 166"/>
              <a:gd name="T26" fmla="*/ 2147483646 w 144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4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11" name="Freeform 14"/>
          <p:cNvSpPr>
            <a:spLocks/>
          </p:cNvSpPr>
          <p:nvPr/>
        </p:nvSpPr>
        <p:spPr bwMode="auto">
          <a:xfrm>
            <a:off x="3479800" y="2424113"/>
            <a:ext cx="217488" cy="255587"/>
          </a:xfrm>
          <a:custGeom>
            <a:avLst/>
            <a:gdLst>
              <a:gd name="T0" fmla="*/ 2147483646 w 142"/>
              <a:gd name="T1" fmla="*/ 0 h 166"/>
              <a:gd name="T2" fmla="*/ 2147483646 w 142"/>
              <a:gd name="T3" fmla="*/ 2147483646 h 166"/>
              <a:gd name="T4" fmla="*/ 2147483646 w 142"/>
              <a:gd name="T5" fmla="*/ 2147483646 h 166"/>
              <a:gd name="T6" fmla="*/ 2147483646 w 142"/>
              <a:gd name="T7" fmla="*/ 2147483646 h 166"/>
              <a:gd name="T8" fmla="*/ 2147483646 w 142"/>
              <a:gd name="T9" fmla="*/ 2147483646 h 166"/>
              <a:gd name="T10" fmla="*/ 2147483646 w 142"/>
              <a:gd name="T11" fmla="*/ 2147483646 h 166"/>
              <a:gd name="T12" fmla="*/ 2147483646 w 142"/>
              <a:gd name="T13" fmla="*/ 2147483646 h 166"/>
              <a:gd name="T14" fmla="*/ 2147483646 w 142"/>
              <a:gd name="T15" fmla="*/ 2147483646 h 166"/>
              <a:gd name="T16" fmla="*/ 0 w 142"/>
              <a:gd name="T17" fmla="*/ 2147483646 h 166"/>
              <a:gd name="T18" fmla="*/ 0 w 142"/>
              <a:gd name="T19" fmla="*/ 2147483646 h 166"/>
              <a:gd name="T20" fmla="*/ 0 w 142"/>
              <a:gd name="T21" fmla="*/ 2147483646 h 166"/>
              <a:gd name="T22" fmla="*/ 2147483646 w 142"/>
              <a:gd name="T23" fmla="*/ 2147483646 h 166"/>
              <a:gd name="T24" fmla="*/ 2147483646 w 142"/>
              <a:gd name="T25" fmla="*/ 0 h 166"/>
              <a:gd name="T26" fmla="*/ 2147483646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4" y="22"/>
                </a:lnTo>
                <a:lnTo>
                  <a:pt x="70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12" name="Freeform 15"/>
          <p:cNvSpPr>
            <a:spLocks/>
          </p:cNvSpPr>
          <p:nvPr/>
        </p:nvSpPr>
        <p:spPr bwMode="auto">
          <a:xfrm>
            <a:off x="4221163" y="2036763"/>
            <a:ext cx="219075" cy="252412"/>
          </a:xfrm>
          <a:custGeom>
            <a:avLst/>
            <a:gdLst>
              <a:gd name="T0" fmla="*/ 2147483646 w 142"/>
              <a:gd name="T1" fmla="*/ 0 h 164"/>
              <a:gd name="T2" fmla="*/ 2147483646 w 142"/>
              <a:gd name="T3" fmla="*/ 2147483646 h 164"/>
              <a:gd name="T4" fmla="*/ 2147483646 w 142"/>
              <a:gd name="T5" fmla="*/ 2147483646 h 164"/>
              <a:gd name="T6" fmla="*/ 2147483646 w 142"/>
              <a:gd name="T7" fmla="*/ 2147483646 h 164"/>
              <a:gd name="T8" fmla="*/ 2147483646 w 142"/>
              <a:gd name="T9" fmla="*/ 2147483646 h 164"/>
              <a:gd name="T10" fmla="*/ 2147483646 w 142"/>
              <a:gd name="T11" fmla="*/ 2147483646 h 164"/>
              <a:gd name="T12" fmla="*/ 2147483646 w 142"/>
              <a:gd name="T13" fmla="*/ 2147483646 h 164"/>
              <a:gd name="T14" fmla="*/ 2147483646 w 142"/>
              <a:gd name="T15" fmla="*/ 2147483646 h 164"/>
              <a:gd name="T16" fmla="*/ 0 w 142"/>
              <a:gd name="T17" fmla="*/ 2147483646 h 164"/>
              <a:gd name="T18" fmla="*/ 0 w 142"/>
              <a:gd name="T19" fmla="*/ 2147483646 h 164"/>
              <a:gd name="T20" fmla="*/ 0 w 142"/>
              <a:gd name="T21" fmla="*/ 2147483646 h 164"/>
              <a:gd name="T22" fmla="*/ 2147483646 w 142"/>
              <a:gd name="T23" fmla="*/ 2147483646 h 164"/>
              <a:gd name="T24" fmla="*/ 2147483646 w 142"/>
              <a:gd name="T25" fmla="*/ 0 h 164"/>
              <a:gd name="T26" fmla="*/ 2147483646 w 142"/>
              <a:gd name="T27" fmla="*/ 0 h 16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4">
                <a:moveTo>
                  <a:pt x="70" y="0"/>
                </a:moveTo>
                <a:lnTo>
                  <a:pt x="106" y="20"/>
                </a:lnTo>
                <a:lnTo>
                  <a:pt x="142" y="40"/>
                </a:lnTo>
                <a:lnTo>
                  <a:pt x="142" y="81"/>
                </a:lnTo>
                <a:lnTo>
                  <a:pt x="142" y="123"/>
                </a:lnTo>
                <a:lnTo>
                  <a:pt x="106" y="143"/>
                </a:lnTo>
                <a:lnTo>
                  <a:pt x="70" y="164"/>
                </a:lnTo>
                <a:lnTo>
                  <a:pt x="36" y="143"/>
                </a:lnTo>
                <a:lnTo>
                  <a:pt x="0" y="123"/>
                </a:lnTo>
                <a:lnTo>
                  <a:pt x="0" y="81"/>
                </a:lnTo>
                <a:lnTo>
                  <a:pt x="0" y="40"/>
                </a:lnTo>
                <a:lnTo>
                  <a:pt x="36" y="20"/>
                </a:lnTo>
                <a:lnTo>
                  <a:pt x="70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13" name="Freeform 16"/>
          <p:cNvSpPr>
            <a:spLocks/>
          </p:cNvSpPr>
          <p:nvPr/>
        </p:nvSpPr>
        <p:spPr bwMode="auto">
          <a:xfrm>
            <a:off x="4662488" y="3349625"/>
            <a:ext cx="219075" cy="250825"/>
          </a:xfrm>
          <a:custGeom>
            <a:avLst/>
            <a:gdLst>
              <a:gd name="T0" fmla="*/ 2147483646 w 143"/>
              <a:gd name="T1" fmla="*/ 0 h 164"/>
              <a:gd name="T2" fmla="*/ 2147483646 w 143"/>
              <a:gd name="T3" fmla="*/ 2147483646 h 164"/>
              <a:gd name="T4" fmla="*/ 2147483646 w 143"/>
              <a:gd name="T5" fmla="*/ 2147483646 h 164"/>
              <a:gd name="T6" fmla="*/ 2147483646 w 143"/>
              <a:gd name="T7" fmla="*/ 2147483646 h 164"/>
              <a:gd name="T8" fmla="*/ 2147483646 w 143"/>
              <a:gd name="T9" fmla="*/ 2147483646 h 164"/>
              <a:gd name="T10" fmla="*/ 2147483646 w 143"/>
              <a:gd name="T11" fmla="*/ 2147483646 h 164"/>
              <a:gd name="T12" fmla="*/ 2147483646 w 143"/>
              <a:gd name="T13" fmla="*/ 2147483646 h 164"/>
              <a:gd name="T14" fmla="*/ 2147483646 w 143"/>
              <a:gd name="T15" fmla="*/ 2147483646 h 164"/>
              <a:gd name="T16" fmla="*/ 0 w 143"/>
              <a:gd name="T17" fmla="*/ 2147483646 h 164"/>
              <a:gd name="T18" fmla="*/ 0 w 143"/>
              <a:gd name="T19" fmla="*/ 2147483646 h 164"/>
              <a:gd name="T20" fmla="*/ 0 w 143"/>
              <a:gd name="T21" fmla="*/ 2147483646 h 164"/>
              <a:gd name="T22" fmla="*/ 2147483646 w 143"/>
              <a:gd name="T23" fmla="*/ 2147483646 h 164"/>
              <a:gd name="T24" fmla="*/ 2147483646 w 143"/>
              <a:gd name="T25" fmla="*/ 0 h 164"/>
              <a:gd name="T26" fmla="*/ 2147483646 w 143"/>
              <a:gd name="T27" fmla="*/ 0 h 16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3" h="164">
                <a:moveTo>
                  <a:pt x="72" y="0"/>
                </a:moveTo>
                <a:lnTo>
                  <a:pt x="108" y="20"/>
                </a:lnTo>
                <a:lnTo>
                  <a:pt x="143" y="39"/>
                </a:lnTo>
                <a:lnTo>
                  <a:pt x="143" y="81"/>
                </a:lnTo>
                <a:lnTo>
                  <a:pt x="143" y="122"/>
                </a:lnTo>
                <a:lnTo>
                  <a:pt x="108" y="144"/>
                </a:lnTo>
                <a:lnTo>
                  <a:pt x="72" y="164"/>
                </a:lnTo>
                <a:lnTo>
                  <a:pt x="36" y="144"/>
                </a:lnTo>
                <a:lnTo>
                  <a:pt x="0" y="122"/>
                </a:lnTo>
                <a:lnTo>
                  <a:pt x="0" y="81"/>
                </a:lnTo>
                <a:lnTo>
                  <a:pt x="0" y="39"/>
                </a:lnTo>
                <a:lnTo>
                  <a:pt x="36" y="20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14" name="Freeform 17"/>
          <p:cNvSpPr>
            <a:spLocks/>
          </p:cNvSpPr>
          <p:nvPr/>
        </p:nvSpPr>
        <p:spPr bwMode="auto">
          <a:xfrm>
            <a:off x="3359150" y="3111500"/>
            <a:ext cx="217488" cy="254000"/>
          </a:xfrm>
          <a:custGeom>
            <a:avLst/>
            <a:gdLst>
              <a:gd name="T0" fmla="*/ 2147483646 w 142"/>
              <a:gd name="T1" fmla="*/ 0 h 166"/>
              <a:gd name="T2" fmla="*/ 2147483646 w 142"/>
              <a:gd name="T3" fmla="*/ 2147483646 h 166"/>
              <a:gd name="T4" fmla="*/ 2147483646 w 142"/>
              <a:gd name="T5" fmla="*/ 2147483646 h 166"/>
              <a:gd name="T6" fmla="*/ 2147483646 w 142"/>
              <a:gd name="T7" fmla="*/ 2147483646 h 166"/>
              <a:gd name="T8" fmla="*/ 2147483646 w 142"/>
              <a:gd name="T9" fmla="*/ 2147483646 h 166"/>
              <a:gd name="T10" fmla="*/ 2147483646 w 142"/>
              <a:gd name="T11" fmla="*/ 2147483646 h 166"/>
              <a:gd name="T12" fmla="*/ 2147483646 w 142"/>
              <a:gd name="T13" fmla="*/ 2147483646 h 166"/>
              <a:gd name="T14" fmla="*/ 2147483646 w 142"/>
              <a:gd name="T15" fmla="*/ 2147483646 h 166"/>
              <a:gd name="T16" fmla="*/ 0 w 142"/>
              <a:gd name="T17" fmla="*/ 2147483646 h 166"/>
              <a:gd name="T18" fmla="*/ 0 w 142"/>
              <a:gd name="T19" fmla="*/ 2147483646 h 166"/>
              <a:gd name="T20" fmla="*/ 0 w 142"/>
              <a:gd name="T21" fmla="*/ 2147483646 h 166"/>
              <a:gd name="T22" fmla="*/ 2147483646 w 142"/>
              <a:gd name="T23" fmla="*/ 2147483646 h 166"/>
              <a:gd name="T24" fmla="*/ 2147483646 w 142"/>
              <a:gd name="T25" fmla="*/ 0 h 166"/>
              <a:gd name="T26" fmla="*/ 2147483646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4" y="22"/>
                </a:lnTo>
                <a:lnTo>
                  <a:pt x="70" y="0"/>
                </a:lnTo>
                <a:close/>
              </a:path>
            </a:pathLst>
          </a:custGeom>
          <a:solidFill>
            <a:srgbClr val="4C6062"/>
          </a:solidFill>
          <a:ln w="9525">
            <a:noFill/>
            <a:round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1215" name="Freeform 18"/>
          <p:cNvSpPr>
            <a:spLocks/>
          </p:cNvSpPr>
          <p:nvPr/>
        </p:nvSpPr>
        <p:spPr bwMode="auto">
          <a:xfrm>
            <a:off x="5437188" y="2524125"/>
            <a:ext cx="222250" cy="255588"/>
          </a:xfrm>
          <a:custGeom>
            <a:avLst/>
            <a:gdLst>
              <a:gd name="T0" fmla="*/ 2147483646 w 144"/>
              <a:gd name="T1" fmla="*/ 0 h 166"/>
              <a:gd name="T2" fmla="*/ 2147483646 w 144"/>
              <a:gd name="T3" fmla="*/ 2147483646 h 166"/>
              <a:gd name="T4" fmla="*/ 2147483646 w 144"/>
              <a:gd name="T5" fmla="*/ 2147483646 h 166"/>
              <a:gd name="T6" fmla="*/ 2147483646 w 144"/>
              <a:gd name="T7" fmla="*/ 2147483646 h 166"/>
              <a:gd name="T8" fmla="*/ 2147483646 w 144"/>
              <a:gd name="T9" fmla="*/ 2147483646 h 166"/>
              <a:gd name="T10" fmla="*/ 2147483646 w 144"/>
              <a:gd name="T11" fmla="*/ 2147483646 h 166"/>
              <a:gd name="T12" fmla="*/ 2147483646 w 144"/>
              <a:gd name="T13" fmla="*/ 2147483646 h 166"/>
              <a:gd name="T14" fmla="*/ 2147483646 w 144"/>
              <a:gd name="T15" fmla="*/ 2147483646 h 166"/>
              <a:gd name="T16" fmla="*/ 0 w 144"/>
              <a:gd name="T17" fmla="*/ 2147483646 h 166"/>
              <a:gd name="T18" fmla="*/ 0 w 144"/>
              <a:gd name="T19" fmla="*/ 2147483646 h 166"/>
              <a:gd name="T20" fmla="*/ 0 w 144"/>
              <a:gd name="T21" fmla="*/ 2147483646 h 166"/>
              <a:gd name="T22" fmla="*/ 2147483646 w 144"/>
              <a:gd name="T23" fmla="*/ 2147483646 h 166"/>
              <a:gd name="T24" fmla="*/ 2147483646 w 144"/>
              <a:gd name="T25" fmla="*/ 0 h 166"/>
              <a:gd name="T26" fmla="*/ 2147483646 w 144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5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16" name="Freeform 19"/>
          <p:cNvSpPr>
            <a:spLocks/>
          </p:cNvSpPr>
          <p:nvPr/>
        </p:nvSpPr>
        <p:spPr bwMode="auto">
          <a:xfrm>
            <a:off x="3935413" y="3602038"/>
            <a:ext cx="217487" cy="255587"/>
          </a:xfrm>
          <a:custGeom>
            <a:avLst/>
            <a:gdLst>
              <a:gd name="T0" fmla="*/ 2147483646 w 142"/>
              <a:gd name="T1" fmla="*/ 0 h 166"/>
              <a:gd name="T2" fmla="*/ 2147483646 w 142"/>
              <a:gd name="T3" fmla="*/ 2147483646 h 166"/>
              <a:gd name="T4" fmla="*/ 2147483646 w 142"/>
              <a:gd name="T5" fmla="*/ 2147483646 h 166"/>
              <a:gd name="T6" fmla="*/ 2147483646 w 142"/>
              <a:gd name="T7" fmla="*/ 2147483646 h 166"/>
              <a:gd name="T8" fmla="*/ 2147483646 w 142"/>
              <a:gd name="T9" fmla="*/ 2147483646 h 166"/>
              <a:gd name="T10" fmla="*/ 2147483646 w 142"/>
              <a:gd name="T11" fmla="*/ 2147483646 h 166"/>
              <a:gd name="T12" fmla="*/ 2147483646 w 142"/>
              <a:gd name="T13" fmla="*/ 2147483646 h 166"/>
              <a:gd name="T14" fmla="*/ 2147483646 w 142"/>
              <a:gd name="T15" fmla="*/ 2147483646 h 166"/>
              <a:gd name="T16" fmla="*/ 0 w 142"/>
              <a:gd name="T17" fmla="*/ 2147483646 h 166"/>
              <a:gd name="T18" fmla="*/ 0 w 142"/>
              <a:gd name="T19" fmla="*/ 2147483646 h 166"/>
              <a:gd name="T20" fmla="*/ 0 w 142"/>
              <a:gd name="T21" fmla="*/ 2147483646 h 166"/>
              <a:gd name="T22" fmla="*/ 2147483646 w 142"/>
              <a:gd name="T23" fmla="*/ 2147483646 h 166"/>
              <a:gd name="T24" fmla="*/ 2147483646 w 142"/>
              <a:gd name="T25" fmla="*/ 0 h 166"/>
              <a:gd name="T26" fmla="*/ 2147483646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6">
                <a:moveTo>
                  <a:pt x="72" y="0"/>
                </a:moveTo>
                <a:lnTo>
                  <a:pt x="108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8" y="145"/>
                </a:lnTo>
                <a:lnTo>
                  <a:pt x="72" y="166"/>
                </a:lnTo>
                <a:lnTo>
                  <a:pt x="36" y="145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17" name="Freeform 20"/>
          <p:cNvSpPr>
            <a:spLocks/>
          </p:cNvSpPr>
          <p:nvPr/>
        </p:nvSpPr>
        <p:spPr bwMode="auto">
          <a:xfrm>
            <a:off x="4564063" y="2589213"/>
            <a:ext cx="217487" cy="252412"/>
          </a:xfrm>
          <a:custGeom>
            <a:avLst/>
            <a:gdLst>
              <a:gd name="T0" fmla="*/ 2147483646 w 142"/>
              <a:gd name="T1" fmla="*/ 0 h 165"/>
              <a:gd name="T2" fmla="*/ 2147483646 w 142"/>
              <a:gd name="T3" fmla="*/ 2147483646 h 165"/>
              <a:gd name="T4" fmla="*/ 2147483646 w 142"/>
              <a:gd name="T5" fmla="*/ 2147483646 h 165"/>
              <a:gd name="T6" fmla="*/ 2147483646 w 142"/>
              <a:gd name="T7" fmla="*/ 2147483646 h 165"/>
              <a:gd name="T8" fmla="*/ 2147483646 w 142"/>
              <a:gd name="T9" fmla="*/ 2147483646 h 165"/>
              <a:gd name="T10" fmla="*/ 2147483646 w 142"/>
              <a:gd name="T11" fmla="*/ 2147483646 h 165"/>
              <a:gd name="T12" fmla="*/ 2147483646 w 142"/>
              <a:gd name="T13" fmla="*/ 2147483646 h 165"/>
              <a:gd name="T14" fmla="*/ 2147483646 w 142"/>
              <a:gd name="T15" fmla="*/ 2147483646 h 165"/>
              <a:gd name="T16" fmla="*/ 0 w 142"/>
              <a:gd name="T17" fmla="*/ 2147483646 h 165"/>
              <a:gd name="T18" fmla="*/ 0 w 142"/>
              <a:gd name="T19" fmla="*/ 2147483646 h 165"/>
              <a:gd name="T20" fmla="*/ 0 w 142"/>
              <a:gd name="T21" fmla="*/ 2147483646 h 165"/>
              <a:gd name="T22" fmla="*/ 2147483646 w 142"/>
              <a:gd name="T23" fmla="*/ 2147483646 h 165"/>
              <a:gd name="T24" fmla="*/ 2147483646 w 142"/>
              <a:gd name="T25" fmla="*/ 0 h 165"/>
              <a:gd name="T26" fmla="*/ 2147483646 w 142"/>
              <a:gd name="T27" fmla="*/ 0 h 1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5">
                <a:moveTo>
                  <a:pt x="72" y="0"/>
                </a:moveTo>
                <a:lnTo>
                  <a:pt x="108" y="21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8" y="144"/>
                </a:lnTo>
                <a:lnTo>
                  <a:pt x="72" y="165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6" y="21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18" name="TextBox 50"/>
          <p:cNvSpPr txBox="1">
            <a:spLocks noChangeArrowheads="1"/>
          </p:cNvSpPr>
          <p:nvPr/>
        </p:nvSpPr>
        <p:spPr bwMode="auto">
          <a:xfrm>
            <a:off x="1636713" y="3298825"/>
            <a:ext cx="1233487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  <a:sym typeface="Calibri" pitchFamily="34" charset="0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  <a:sym typeface="Calibri" pitchFamily="34" charset="0"/>
            </a:endParaRPr>
          </a:p>
        </p:txBody>
      </p:sp>
      <p:sp>
        <p:nvSpPr>
          <p:cNvPr id="51219" name="TextBox 51"/>
          <p:cNvSpPr txBox="1">
            <a:spLocks noChangeArrowheads="1"/>
          </p:cNvSpPr>
          <p:nvPr/>
        </p:nvSpPr>
        <p:spPr bwMode="auto">
          <a:xfrm>
            <a:off x="6380163" y="1851025"/>
            <a:ext cx="1233487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  <a:sym typeface="Calibri" pitchFamily="34" charset="0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  <a:sym typeface="Calibri" pitchFamily="34" charset="0"/>
            </a:endParaRPr>
          </a:p>
        </p:txBody>
      </p:sp>
      <p:sp>
        <p:nvSpPr>
          <p:cNvPr id="51220" name="TextBox 52"/>
          <p:cNvSpPr txBox="1">
            <a:spLocks noChangeArrowheads="1"/>
          </p:cNvSpPr>
          <p:nvPr/>
        </p:nvSpPr>
        <p:spPr bwMode="auto">
          <a:xfrm>
            <a:off x="6132513" y="3430588"/>
            <a:ext cx="1235075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  <a:sym typeface="Calibri" pitchFamily="34" charset="0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  <a:sym typeface="Calibri" pitchFamily="34" charset="0"/>
            </a:endParaRPr>
          </a:p>
        </p:txBody>
      </p:sp>
      <p:sp>
        <p:nvSpPr>
          <p:cNvPr id="51221" name="TextBox 53"/>
          <p:cNvSpPr txBox="1">
            <a:spLocks noChangeArrowheads="1"/>
          </p:cNvSpPr>
          <p:nvPr/>
        </p:nvSpPr>
        <p:spPr bwMode="auto">
          <a:xfrm>
            <a:off x="1473200" y="1665288"/>
            <a:ext cx="123507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  <a:sym typeface="Calibri" pitchFamily="34" charset="0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  <a:sym typeface="Calibri" pitchFamily="34" charset="0"/>
            </a:endParaRPr>
          </a:p>
        </p:txBody>
      </p:sp>
      <p:sp>
        <p:nvSpPr>
          <p:cNvPr id="51222" name="TextBox 54"/>
          <p:cNvSpPr txBox="1">
            <a:spLocks noChangeArrowheads="1"/>
          </p:cNvSpPr>
          <p:nvPr/>
        </p:nvSpPr>
        <p:spPr bwMode="auto">
          <a:xfrm>
            <a:off x="4822825" y="1363663"/>
            <a:ext cx="123507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  <a:sym typeface="Calibri" pitchFamily="34" charset="0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  <a:sym typeface="Calibri" pitchFamily="34" charset="0"/>
            </a:endParaRPr>
          </a:p>
        </p:txBody>
      </p:sp>
      <p:sp>
        <p:nvSpPr>
          <p:cNvPr id="51223" name="任意多边形 88"/>
          <p:cNvSpPr>
            <a:spLocks/>
          </p:cNvSpPr>
          <p:nvPr/>
        </p:nvSpPr>
        <p:spPr bwMode="auto">
          <a:xfrm>
            <a:off x="5927725" y="2011363"/>
            <a:ext cx="350838" cy="0"/>
          </a:xfrm>
          <a:custGeom>
            <a:avLst/>
            <a:gdLst>
              <a:gd name="T0" fmla="*/ 0 w 361950"/>
              <a:gd name="T1" fmla="*/ 318784 w 36195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36195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24" name="任意多边形 89"/>
          <p:cNvSpPr>
            <a:spLocks/>
          </p:cNvSpPr>
          <p:nvPr/>
        </p:nvSpPr>
        <p:spPr bwMode="auto">
          <a:xfrm>
            <a:off x="5697538" y="3587750"/>
            <a:ext cx="350837" cy="0"/>
          </a:xfrm>
          <a:custGeom>
            <a:avLst/>
            <a:gdLst>
              <a:gd name="T0" fmla="*/ 0 w 361950"/>
              <a:gd name="T1" fmla="*/ 319865 w 36195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36195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25" name="任意多边形 90"/>
          <p:cNvSpPr>
            <a:spLocks/>
          </p:cNvSpPr>
          <p:nvPr/>
        </p:nvSpPr>
        <p:spPr bwMode="auto">
          <a:xfrm flipV="1">
            <a:off x="2528888" y="3417888"/>
            <a:ext cx="463550" cy="44450"/>
          </a:xfrm>
          <a:custGeom>
            <a:avLst/>
            <a:gdLst>
              <a:gd name="T0" fmla="*/ 0 w 361950"/>
              <a:gd name="T1" fmla="*/ 0 h 59000"/>
              <a:gd name="T2" fmla="*/ 972903 w 361950"/>
              <a:gd name="T3" fmla="*/ 0 h 590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61950" h="5900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26" name="任意多边形 91"/>
          <p:cNvSpPr>
            <a:spLocks/>
          </p:cNvSpPr>
          <p:nvPr/>
        </p:nvSpPr>
        <p:spPr bwMode="auto">
          <a:xfrm>
            <a:off x="2528888" y="1833563"/>
            <a:ext cx="1406525" cy="73025"/>
          </a:xfrm>
          <a:custGeom>
            <a:avLst/>
            <a:gdLst>
              <a:gd name="T0" fmla="*/ 0 w 361950"/>
              <a:gd name="T1" fmla="*/ 0 h 96595"/>
              <a:gd name="T2" fmla="*/ 82512889 w 361950"/>
              <a:gd name="T3" fmla="*/ 0 h 96595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61950" h="96595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1227" name="任意多边形 92"/>
          <p:cNvSpPr>
            <a:spLocks/>
          </p:cNvSpPr>
          <p:nvPr/>
        </p:nvSpPr>
        <p:spPr bwMode="auto">
          <a:xfrm rot="-5400000">
            <a:off x="5019675" y="1931988"/>
            <a:ext cx="512763" cy="46037"/>
          </a:xfrm>
          <a:custGeom>
            <a:avLst/>
            <a:gdLst>
              <a:gd name="T0" fmla="*/ 0 w 361950"/>
              <a:gd name="T1" fmla="*/ 0 h 59000"/>
              <a:gd name="T2" fmla="*/ 1459004 w 361950"/>
              <a:gd name="T3" fmla="*/ 0 h 590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61950" h="5900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任意多边形 35"/>
          <p:cNvSpPr>
            <a:spLocks noChangeArrowheads="1"/>
          </p:cNvSpPr>
          <p:nvPr/>
        </p:nvSpPr>
        <p:spPr bwMode="auto">
          <a:xfrm>
            <a:off x="1797050" y="2509838"/>
            <a:ext cx="1014413" cy="1309687"/>
          </a:xfrm>
          <a:custGeom>
            <a:avLst/>
            <a:gdLst>
              <a:gd name="T0" fmla="*/ 285158 w 1352638"/>
              <a:gd name="T1" fmla="*/ 5 h 1747217"/>
              <a:gd name="T2" fmla="*/ 308160 w 1352638"/>
              <a:gd name="T3" fmla="*/ 9982 h 1747217"/>
              <a:gd name="T4" fmla="*/ 427844 w 1352638"/>
              <a:gd name="T5" fmla="*/ 133616 h 1747217"/>
              <a:gd name="T6" fmla="*/ 299968 w 1352638"/>
              <a:gd name="T7" fmla="*/ 256804 h 1747217"/>
              <a:gd name="T8" fmla="*/ 299159 w 1352638"/>
              <a:gd name="T9" fmla="*/ 303031 h 1747217"/>
              <a:gd name="T10" fmla="*/ 415037 w 1352638"/>
              <a:gd name="T11" fmla="*/ 422734 h 1747217"/>
              <a:gd name="T12" fmla="*/ 291100 w 1352638"/>
              <a:gd name="T13" fmla="*/ 542126 h 1747217"/>
              <a:gd name="T14" fmla="*/ 244760 w 1352638"/>
              <a:gd name="T15" fmla="*/ 541320 h 1747217"/>
              <a:gd name="T16" fmla="*/ 9197 w 1352638"/>
              <a:gd name="T17" fmla="*/ 297982 h 1747217"/>
              <a:gd name="T18" fmla="*/ 4 w 1352638"/>
              <a:gd name="T19" fmla="*/ 274702 h 1747217"/>
              <a:gd name="T20" fmla="*/ 10007 w 1352638"/>
              <a:gd name="T21" fmla="*/ 251755 h 1747217"/>
              <a:gd name="T22" fmla="*/ 261820 w 1352638"/>
              <a:gd name="T23" fmla="*/ 9176 h 1747217"/>
              <a:gd name="T24" fmla="*/ 285158 w 1352638"/>
              <a:gd name="T25" fmla="*/ 5 h 17472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7"/>
              <a:gd name="T41" fmla="*/ 1352638 w 1352638"/>
              <a:gd name="T42" fmla="*/ 1747217 h 17472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7">
                <a:moveTo>
                  <a:pt x="901532" y="16"/>
                </a:moveTo>
                <a:cubicBezTo>
                  <a:pt x="928044" y="479"/>
                  <a:pt x="954380" y="11056"/>
                  <a:pt x="974255" y="31637"/>
                </a:cubicBezTo>
                <a:lnTo>
                  <a:pt x="1352638" y="423465"/>
                </a:lnTo>
                <a:lnTo>
                  <a:pt x="948354" y="813878"/>
                </a:lnTo>
                <a:cubicBezTo>
                  <a:pt x="907190" y="853629"/>
                  <a:pt x="906046" y="919221"/>
                  <a:pt x="945796" y="960384"/>
                </a:cubicBezTo>
                <a:lnTo>
                  <a:pt x="1312149" y="1339753"/>
                </a:lnTo>
                <a:lnTo>
                  <a:pt x="920320" y="1718137"/>
                </a:lnTo>
                <a:cubicBezTo>
                  <a:pt x="879157" y="1757888"/>
                  <a:pt x="813565" y="1756743"/>
                  <a:pt x="773814" y="1715580"/>
                </a:cubicBezTo>
                <a:lnTo>
                  <a:pt x="29079" y="944384"/>
                </a:lnTo>
                <a:cubicBezTo>
                  <a:pt x="9203" y="923802"/>
                  <a:pt x="-448" y="897114"/>
                  <a:pt x="15" y="870601"/>
                </a:cubicBezTo>
                <a:cubicBezTo>
                  <a:pt x="478" y="844089"/>
                  <a:pt x="11055" y="817753"/>
                  <a:pt x="31636" y="797878"/>
                </a:cubicBezTo>
                <a:lnTo>
                  <a:pt x="827749" y="29080"/>
                </a:lnTo>
                <a:cubicBezTo>
                  <a:pt x="848331" y="9205"/>
                  <a:pt x="875020" y="-446"/>
                  <a:pt x="901532" y="1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lIns="162000" tIns="0" rIns="0" bIns="0" anchor="ctr"/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1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53251" name="任意多边形 36"/>
          <p:cNvSpPr>
            <a:spLocks noChangeArrowheads="1"/>
          </p:cNvSpPr>
          <p:nvPr/>
        </p:nvSpPr>
        <p:spPr bwMode="auto">
          <a:xfrm>
            <a:off x="1820863" y="1789113"/>
            <a:ext cx="1311275" cy="1009650"/>
          </a:xfrm>
          <a:custGeom>
            <a:avLst/>
            <a:gdLst>
              <a:gd name="T0" fmla="*/ 273109 w 1747878"/>
              <a:gd name="T1" fmla="*/ 0 h 1344614"/>
              <a:gd name="T2" fmla="*/ 296330 w 1747878"/>
              <a:gd name="T3" fmla="*/ 9636 h 1344614"/>
              <a:gd name="T4" fmla="*/ 544363 w 1747878"/>
              <a:gd name="T5" fmla="*/ 258124 h 1344614"/>
              <a:gd name="T6" fmla="*/ 544363 w 1747878"/>
              <a:gd name="T7" fmla="*/ 304650 h 1344614"/>
              <a:gd name="T8" fmla="*/ 422286 w 1747878"/>
              <a:gd name="T9" fmla="*/ 426951 h 1344614"/>
              <a:gd name="T10" fmla="*/ 296330 w 1747878"/>
              <a:gd name="T11" fmla="*/ 300762 h 1344614"/>
              <a:gd name="T12" fmla="*/ 249889 w 1747878"/>
              <a:gd name="T13" fmla="*/ 300762 h 1344614"/>
              <a:gd name="T14" fmla="*/ 131694 w 1747878"/>
              <a:gd name="T15" fmla="*/ 419174 h 1344614"/>
              <a:gd name="T16" fmla="*/ 9618 w 1747878"/>
              <a:gd name="T17" fmla="*/ 296874 h 1344614"/>
              <a:gd name="T18" fmla="*/ 9618 w 1747878"/>
              <a:gd name="T19" fmla="*/ 250347 h 1344614"/>
              <a:gd name="T20" fmla="*/ 249888 w 1747878"/>
              <a:gd name="T21" fmla="*/ 9636 h 1344614"/>
              <a:gd name="T22" fmla="*/ 273109 w 1747878"/>
              <a:gd name="T23" fmla="*/ 0 h 134461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747878"/>
              <a:gd name="T37" fmla="*/ 0 h 1344614"/>
              <a:gd name="T38" fmla="*/ 1747878 w 1747878"/>
              <a:gd name="T39" fmla="*/ 1344614 h 134461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747878" h="1344614">
                <a:moveTo>
                  <a:pt x="861692" y="0"/>
                </a:moveTo>
                <a:cubicBezTo>
                  <a:pt x="888209" y="0"/>
                  <a:pt x="914725" y="10116"/>
                  <a:pt x="934956" y="30347"/>
                </a:cubicBezTo>
                <a:lnTo>
                  <a:pt x="1717531" y="812922"/>
                </a:lnTo>
                <a:cubicBezTo>
                  <a:pt x="1757994" y="853385"/>
                  <a:pt x="1757994" y="918988"/>
                  <a:pt x="1717531" y="959450"/>
                </a:cubicBezTo>
                <a:lnTo>
                  <a:pt x="1332367" y="1344614"/>
                </a:lnTo>
                <a:lnTo>
                  <a:pt x="934957" y="947205"/>
                </a:lnTo>
                <a:cubicBezTo>
                  <a:pt x="894494" y="906741"/>
                  <a:pt x="828892" y="906742"/>
                  <a:pt x="788429" y="947205"/>
                </a:cubicBezTo>
                <a:lnTo>
                  <a:pt x="415512" y="1320122"/>
                </a:lnTo>
                <a:lnTo>
                  <a:pt x="30347" y="934957"/>
                </a:lnTo>
                <a:cubicBezTo>
                  <a:pt x="-10116" y="894494"/>
                  <a:pt x="-10116" y="828891"/>
                  <a:pt x="30347" y="788429"/>
                </a:cubicBezTo>
                <a:lnTo>
                  <a:pt x="788428" y="30347"/>
                </a:lnTo>
                <a:cubicBezTo>
                  <a:pt x="808660" y="10115"/>
                  <a:pt x="835176" y="0"/>
                  <a:pt x="861692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16200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500" b="1">
                <a:solidFill>
                  <a:srgbClr val="25446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53252" name="任意多边形 37"/>
          <p:cNvSpPr>
            <a:spLocks noChangeArrowheads="1"/>
          </p:cNvSpPr>
          <p:nvPr/>
        </p:nvSpPr>
        <p:spPr bwMode="auto">
          <a:xfrm>
            <a:off x="2844800" y="1812925"/>
            <a:ext cx="1014413" cy="1311275"/>
          </a:xfrm>
          <a:custGeom>
            <a:avLst/>
            <a:gdLst>
              <a:gd name="T0" fmla="*/ 160082 w 1352638"/>
              <a:gd name="T1" fmla="*/ 5 h 1747216"/>
              <a:gd name="T2" fmla="*/ 183084 w 1352638"/>
              <a:gd name="T3" fmla="*/ 10037 h 1747216"/>
              <a:gd name="T4" fmla="*/ 418647 w 1352638"/>
              <a:gd name="T5" fmla="*/ 254704 h 1747216"/>
              <a:gd name="T6" fmla="*/ 427840 w 1352638"/>
              <a:gd name="T7" fmla="*/ 278113 h 1747216"/>
              <a:gd name="T8" fmla="*/ 417839 w 1352638"/>
              <a:gd name="T9" fmla="*/ 301184 h 1747216"/>
              <a:gd name="T10" fmla="*/ 166024 w 1352638"/>
              <a:gd name="T11" fmla="*/ 545091 h 1747216"/>
              <a:gd name="T12" fmla="*/ 119684 w 1352638"/>
              <a:gd name="T13" fmla="*/ 544280 h 1747216"/>
              <a:gd name="T14" fmla="*/ 0 w 1352638"/>
              <a:gd name="T15" fmla="*/ 419970 h 1747216"/>
              <a:gd name="T16" fmla="*/ 127877 w 1352638"/>
              <a:gd name="T17" fmla="*/ 296108 h 1747216"/>
              <a:gd name="T18" fmla="*/ 128686 w 1352638"/>
              <a:gd name="T19" fmla="*/ 249629 h 1747216"/>
              <a:gd name="T20" fmla="*/ 12807 w 1352638"/>
              <a:gd name="T21" fmla="*/ 129270 h 1747216"/>
              <a:gd name="T22" fmla="*/ 136744 w 1352638"/>
              <a:gd name="T23" fmla="*/ 9226 h 1747216"/>
              <a:gd name="T24" fmla="*/ 160082 w 1352638"/>
              <a:gd name="T25" fmla="*/ 5 h 17472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6"/>
              <a:gd name="T41" fmla="*/ 1352638 w 1352638"/>
              <a:gd name="T42" fmla="*/ 1747216 h 17472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6">
                <a:moveTo>
                  <a:pt x="506101" y="15"/>
                </a:moveTo>
                <a:cubicBezTo>
                  <a:pt x="532613" y="478"/>
                  <a:pt x="558949" y="11055"/>
                  <a:pt x="578824" y="31636"/>
                </a:cubicBezTo>
                <a:lnTo>
                  <a:pt x="1323560" y="802833"/>
                </a:lnTo>
                <a:cubicBezTo>
                  <a:pt x="1343435" y="823414"/>
                  <a:pt x="1353086" y="850103"/>
                  <a:pt x="1352623" y="876615"/>
                </a:cubicBezTo>
                <a:cubicBezTo>
                  <a:pt x="1352161" y="903128"/>
                  <a:pt x="1341584" y="929463"/>
                  <a:pt x="1321003" y="949338"/>
                </a:cubicBezTo>
                <a:lnTo>
                  <a:pt x="524889" y="1718136"/>
                </a:lnTo>
                <a:cubicBezTo>
                  <a:pt x="483726" y="1757887"/>
                  <a:pt x="418134" y="1756742"/>
                  <a:pt x="378383" y="1715579"/>
                </a:cubicBezTo>
                <a:lnTo>
                  <a:pt x="0" y="1323752"/>
                </a:lnTo>
                <a:lnTo>
                  <a:pt x="404285" y="933338"/>
                </a:lnTo>
                <a:cubicBezTo>
                  <a:pt x="445448" y="893587"/>
                  <a:pt x="446593" y="827995"/>
                  <a:pt x="406842" y="786833"/>
                </a:cubicBezTo>
                <a:lnTo>
                  <a:pt x="40490" y="407463"/>
                </a:lnTo>
                <a:lnTo>
                  <a:pt x="432318" y="29079"/>
                </a:lnTo>
                <a:cubicBezTo>
                  <a:pt x="452900" y="9204"/>
                  <a:pt x="479589" y="-448"/>
                  <a:pt x="506101" y="15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162000" bIns="0" anchor="ctr"/>
          <a:lstStyle/>
          <a:p>
            <a:pPr algn="r" eaLnBrk="1" hangingPunct="1">
              <a:buFont typeface="Arial" pitchFamily="34" charset="0"/>
              <a:buNone/>
            </a:pPr>
            <a:r>
              <a:rPr lang="zh-CN" altLang="en-US" sz="1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53253" name="任意多边形 38"/>
          <p:cNvSpPr>
            <a:spLocks noChangeArrowheads="1"/>
          </p:cNvSpPr>
          <p:nvPr/>
        </p:nvSpPr>
        <p:spPr bwMode="auto">
          <a:xfrm>
            <a:off x="2517775" y="2838450"/>
            <a:ext cx="1312863" cy="1014413"/>
          </a:xfrm>
          <a:custGeom>
            <a:avLst/>
            <a:gdLst>
              <a:gd name="T0" fmla="*/ 134959 w 1747216"/>
              <a:gd name="T1" fmla="*/ 0 h 1352638"/>
              <a:gd name="T2" fmla="*/ 259383 w 1747216"/>
              <a:gd name="T3" fmla="*/ 127877 h 1352638"/>
              <a:gd name="T4" fmla="*/ 306075 w 1747216"/>
              <a:gd name="T5" fmla="*/ 128686 h 1352638"/>
              <a:gd name="T6" fmla="*/ 426980 w 1747216"/>
              <a:gd name="T7" fmla="*/ 12807 h 1352638"/>
              <a:gd name="T8" fmla="*/ 547571 w 1747216"/>
              <a:gd name="T9" fmla="*/ 136744 h 1352638"/>
              <a:gd name="T10" fmla="*/ 546756 w 1747216"/>
              <a:gd name="T11" fmla="*/ 183084 h 1352638"/>
              <a:gd name="T12" fmla="*/ 300975 w 1747216"/>
              <a:gd name="T13" fmla="*/ 418647 h 1352638"/>
              <a:gd name="T14" fmla="*/ 277461 w 1747216"/>
              <a:gd name="T15" fmla="*/ 427840 h 1352638"/>
              <a:gd name="T16" fmla="*/ 254284 w 1747216"/>
              <a:gd name="T17" fmla="*/ 417839 h 1352638"/>
              <a:gd name="T18" fmla="*/ 9268 w 1747216"/>
              <a:gd name="T19" fmla="*/ 166024 h 1352638"/>
              <a:gd name="T20" fmla="*/ 10082 w 1747216"/>
              <a:gd name="T21" fmla="*/ 119684 h 13526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47216"/>
              <a:gd name="T34" fmla="*/ 0 h 1352638"/>
              <a:gd name="T35" fmla="*/ 1747216 w 1747216"/>
              <a:gd name="T36" fmla="*/ 1352638 h 135263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47216" h="1352638">
                <a:moveTo>
                  <a:pt x="423464" y="0"/>
                </a:moveTo>
                <a:lnTo>
                  <a:pt x="813877" y="404285"/>
                </a:lnTo>
                <a:cubicBezTo>
                  <a:pt x="853628" y="445448"/>
                  <a:pt x="919220" y="446592"/>
                  <a:pt x="960383" y="406842"/>
                </a:cubicBezTo>
                <a:lnTo>
                  <a:pt x="1339752" y="40490"/>
                </a:lnTo>
                <a:lnTo>
                  <a:pt x="1718136" y="432318"/>
                </a:lnTo>
                <a:cubicBezTo>
                  <a:pt x="1757887" y="473481"/>
                  <a:pt x="1756742" y="539074"/>
                  <a:pt x="1715579" y="578824"/>
                </a:cubicBezTo>
                <a:lnTo>
                  <a:pt x="944383" y="1323560"/>
                </a:lnTo>
                <a:cubicBezTo>
                  <a:pt x="923801" y="1343435"/>
                  <a:pt x="897113" y="1353086"/>
                  <a:pt x="870600" y="1352623"/>
                </a:cubicBezTo>
                <a:cubicBezTo>
                  <a:pt x="844088" y="1352161"/>
                  <a:pt x="817752" y="1341584"/>
                  <a:pt x="797877" y="1321003"/>
                </a:cubicBezTo>
                <a:lnTo>
                  <a:pt x="29079" y="524889"/>
                </a:lnTo>
                <a:cubicBezTo>
                  <a:pt x="-10671" y="483726"/>
                  <a:pt x="-9526" y="418134"/>
                  <a:pt x="31636" y="378383"/>
                </a:cubicBezTo>
                <a:lnTo>
                  <a:pt x="42346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16200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500" b="1">
                <a:solidFill>
                  <a:srgbClr val="25446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标题</a:t>
            </a:r>
          </a:p>
        </p:txBody>
      </p:sp>
      <p:sp>
        <p:nvSpPr>
          <p:cNvPr id="53254" name="矩形 39"/>
          <p:cNvSpPr>
            <a:spLocks noChangeArrowheads="1"/>
          </p:cNvSpPr>
          <p:nvPr/>
        </p:nvSpPr>
        <p:spPr bwMode="auto">
          <a:xfrm>
            <a:off x="3889375" y="2241550"/>
            <a:ext cx="13573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3255" name="矩形 40"/>
          <p:cNvSpPr>
            <a:spLocks noChangeArrowheads="1"/>
          </p:cNvSpPr>
          <p:nvPr/>
        </p:nvSpPr>
        <p:spPr bwMode="auto">
          <a:xfrm>
            <a:off x="2489200" y="3922713"/>
            <a:ext cx="1357313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3256" name="矩形 41"/>
          <p:cNvSpPr>
            <a:spLocks noChangeArrowheads="1"/>
          </p:cNvSpPr>
          <p:nvPr/>
        </p:nvSpPr>
        <p:spPr bwMode="auto">
          <a:xfrm>
            <a:off x="1784350" y="1292225"/>
            <a:ext cx="13573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3257" name="矩形 42"/>
          <p:cNvSpPr>
            <a:spLocks noChangeArrowheads="1"/>
          </p:cNvSpPr>
          <p:nvPr/>
        </p:nvSpPr>
        <p:spPr bwMode="auto">
          <a:xfrm>
            <a:off x="393700" y="2935288"/>
            <a:ext cx="1355725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algn="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53258" name="Group 18"/>
          <p:cNvGrpSpPr>
            <a:grpSpLocks/>
          </p:cNvGrpSpPr>
          <p:nvPr/>
        </p:nvGrpSpPr>
        <p:grpSpPr bwMode="auto">
          <a:xfrm>
            <a:off x="5522913" y="1393825"/>
            <a:ext cx="2886075" cy="911225"/>
            <a:chOff x="0" y="0"/>
            <a:chExt cx="3850501" cy="1216215"/>
          </a:xfrm>
        </p:grpSpPr>
        <p:sp>
          <p:nvSpPr>
            <p:cNvPr id="53265" name="文本框 44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9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53266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3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34" charset="-122"/>
                  <a:sym typeface="Calibri" pitchFamily="34" charset="0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34" charset="-122"/>
                <a:sym typeface="Calibri" pitchFamily="34" charset="0"/>
              </a:endParaRPr>
            </a:p>
          </p:txBody>
        </p:sp>
      </p:grpSp>
      <p:grpSp>
        <p:nvGrpSpPr>
          <p:cNvPr id="53259" name="Group 21"/>
          <p:cNvGrpSpPr>
            <a:grpSpLocks/>
          </p:cNvGrpSpPr>
          <p:nvPr/>
        </p:nvGrpSpPr>
        <p:grpSpPr bwMode="auto">
          <a:xfrm>
            <a:off x="5522913" y="2465388"/>
            <a:ext cx="2886075" cy="911225"/>
            <a:chOff x="0" y="0"/>
            <a:chExt cx="3850501" cy="1214754"/>
          </a:xfrm>
        </p:grpSpPr>
        <p:sp>
          <p:nvSpPr>
            <p:cNvPr id="53263" name="文本框 47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53264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1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34" charset="-122"/>
                  <a:sym typeface="Calibri" pitchFamily="34" charset="0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34" charset="-122"/>
                <a:sym typeface="Calibri" pitchFamily="34" charset="0"/>
              </a:endParaRPr>
            </a:p>
          </p:txBody>
        </p:sp>
      </p:grpSp>
      <p:grpSp>
        <p:nvGrpSpPr>
          <p:cNvPr id="53260" name="Group 24"/>
          <p:cNvGrpSpPr>
            <a:grpSpLocks/>
          </p:cNvGrpSpPr>
          <p:nvPr/>
        </p:nvGrpSpPr>
        <p:grpSpPr bwMode="auto">
          <a:xfrm>
            <a:off x="5522913" y="3536950"/>
            <a:ext cx="2886075" cy="911225"/>
            <a:chOff x="0" y="0"/>
            <a:chExt cx="3850501" cy="1214754"/>
          </a:xfrm>
        </p:grpSpPr>
        <p:sp>
          <p:nvSpPr>
            <p:cNvPr id="53261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53262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1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34" charset="-122"/>
                  <a:sym typeface="Calibri" pitchFamily="34" charset="0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34" charset="-122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任意多边形 32"/>
          <p:cNvSpPr>
            <a:spLocks/>
          </p:cNvSpPr>
          <p:nvPr/>
        </p:nvSpPr>
        <p:spPr bwMode="auto">
          <a:xfrm rot="-2662383">
            <a:off x="4849813" y="2513013"/>
            <a:ext cx="639762" cy="1708150"/>
          </a:xfrm>
          <a:custGeom>
            <a:avLst/>
            <a:gdLst>
              <a:gd name="T0" fmla="*/ 677790 w 673339"/>
              <a:gd name="T1" fmla="*/ 0 h 1796353"/>
              <a:gd name="T2" fmla="*/ 679772 w 673339"/>
              <a:gd name="T3" fmla="*/ 181944 h 1796353"/>
              <a:gd name="T4" fmla="*/ 694310 w 673339"/>
              <a:gd name="T5" fmla="*/ 1515962 h 1796353"/>
              <a:gd name="T6" fmla="*/ 597672 w 673339"/>
              <a:gd name="T7" fmla="*/ 1757677 h 1796353"/>
              <a:gd name="T8" fmla="*/ 359124 w 673339"/>
              <a:gd name="T9" fmla="*/ 1859979 h 1796353"/>
              <a:gd name="T10" fmla="*/ 118403 w 673339"/>
              <a:gd name="T11" fmla="*/ 1762942 h 1796353"/>
              <a:gd name="T12" fmla="*/ 16521 w 673339"/>
              <a:gd name="T13" fmla="*/ 1523408 h 1796353"/>
              <a:gd name="T14" fmla="*/ 2015 w 673339"/>
              <a:gd name="T15" fmla="*/ 192287 h 1796353"/>
              <a:gd name="T16" fmla="*/ 2014 w 673339"/>
              <a:gd name="T17" fmla="*/ 192279 h 1796353"/>
              <a:gd name="T18" fmla="*/ 0 w 673339"/>
              <a:gd name="T19" fmla="*/ 7449 h 179635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73339"/>
              <a:gd name="T31" fmla="*/ 0 h 1796353"/>
              <a:gd name="T32" fmla="*/ 673339 w 673339"/>
              <a:gd name="T33" fmla="*/ 1796353 h 179635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73339" h="1796353">
                <a:moveTo>
                  <a:pt x="657299" y="0"/>
                </a:moveTo>
                <a:lnTo>
                  <a:pt x="659221" y="175718"/>
                </a:lnTo>
                <a:lnTo>
                  <a:pt x="673319" y="1464088"/>
                </a:lnTo>
                <a:cubicBezTo>
                  <a:pt x="674312" y="1554842"/>
                  <a:pt x="638426" y="1637407"/>
                  <a:pt x="579603" y="1697531"/>
                </a:cubicBezTo>
                <a:cubicBezTo>
                  <a:pt x="520780" y="1757657"/>
                  <a:pt x="439020" y="1795341"/>
                  <a:pt x="348266" y="1796333"/>
                </a:cubicBezTo>
                <a:cubicBezTo>
                  <a:pt x="257513" y="1797327"/>
                  <a:pt x="174947" y="1761440"/>
                  <a:pt x="114823" y="1702617"/>
                </a:cubicBezTo>
                <a:cubicBezTo>
                  <a:pt x="54699" y="1643795"/>
                  <a:pt x="17013" y="1562034"/>
                  <a:pt x="16021" y="1471280"/>
                </a:cubicBezTo>
                <a:lnTo>
                  <a:pt x="1954" y="185707"/>
                </a:lnTo>
                <a:lnTo>
                  <a:pt x="1953" y="185699"/>
                </a:lnTo>
                <a:lnTo>
                  <a:pt x="0" y="7194"/>
                </a:lnTo>
                <a:lnTo>
                  <a:pt x="657299" y="0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vert="eaVert" lIns="0" tIns="21600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  <a:sym typeface="Calibri" pitchFamily="34" charset="0"/>
              </a:rPr>
              <a:t>TEXT</a:t>
            </a:r>
            <a:endParaRPr lang="zh-CN" altLang="en-US" sz="1500">
              <a:solidFill>
                <a:schemeClr val="bg1"/>
              </a:solidFill>
              <a:latin typeface="微软雅黑" pitchFamily="34" charset="-122"/>
              <a:sym typeface="Calibri" pitchFamily="34" charset="0"/>
            </a:endParaRPr>
          </a:p>
        </p:txBody>
      </p:sp>
      <p:sp>
        <p:nvSpPr>
          <p:cNvPr id="55299" name="任意多边形 33"/>
          <p:cNvSpPr>
            <a:spLocks/>
          </p:cNvSpPr>
          <p:nvPr/>
        </p:nvSpPr>
        <p:spPr bwMode="auto">
          <a:xfrm rot="8100000">
            <a:off x="4914900" y="2557463"/>
            <a:ext cx="512763" cy="1619250"/>
          </a:xfrm>
          <a:custGeom>
            <a:avLst/>
            <a:gdLst>
              <a:gd name="T0" fmla="*/ 378776 w 538208"/>
              <a:gd name="T1" fmla="*/ 74203 h 1703835"/>
              <a:gd name="T2" fmla="*/ 443764 w 538208"/>
              <a:gd name="T3" fmla="*/ 253348 h 1703835"/>
              <a:gd name="T4" fmla="*/ 443763 w 538208"/>
              <a:gd name="T5" fmla="*/ 1244364 h 1703835"/>
              <a:gd name="T6" fmla="*/ 443764 w 538208"/>
              <a:gd name="T7" fmla="*/ 1244371 h 1703835"/>
              <a:gd name="T8" fmla="*/ 443764 w 538208"/>
              <a:gd name="T9" fmla="*/ 1389866 h 1703835"/>
              <a:gd name="T10" fmla="*/ 0 w 538208"/>
              <a:gd name="T11" fmla="*/ 1389866 h 1703835"/>
              <a:gd name="T12" fmla="*/ 0 w 538208"/>
              <a:gd name="T13" fmla="*/ 1246520 h 1703835"/>
              <a:gd name="T14" fmla="*/ 0 w 538208"/>
              <a:gd name="T15" fmla="*/ 253348 h 1703835"/>
              <a:gd name="T16" fmla="*/ 64988 w 538208"/>
              <a:gd name="T17" fmla="*/ 74203 h 1703835"/>
              <a:gd name="T18" fmla="*/ 221882 w 538208"/>
              <a:gd name="T19" fmla="*/ 0 h 1703835"/>
              <a:gd name="T20" fmla="*/ 378776 w 538208"/>
              <a:gd name="T21" fmla="*/ 74203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endParaRPr lang="zh-CN" altLang="en-US"/>
          </a:p>
        </p:txBody>
      </p:sp>
      <p:sp>
        <p:nvSpPr>
          <p:cNvPr id="55300" name="任意多边形 35"/>
          <p:cNvSpPr>
            <a:spLocks noChangeArrowheads="1"/>
          </p:cNvSpPr>
          <p:nvPr/>
        </p:nvSpPr>
        <p:spPr bwMode="auto">
          <a:xfrm rot="-2700000">
            <a:off x="3125788" y="1858963"/>
            <a:ext cx="1701800" cy="625475"/>
          </a:xfrm>
          <a:custGeom>
            <a:avLst/>
            <a:gdLst>
              <a:gd name="T0" fmla="*/ 31910944 w 657338"/>
              <a:gd name="T1" fmla="*/ 1804 h 1792844"/>
              <a:gd name="T2" fmla="*/ 37386004 w 657338"/>
              <a:gd name="T3" fmla="*/ 6161 h 1792844"/>
              <a:gd name="T4" fmla="*/ 37385957 w 657338"/>
              <a:gd name="T5" fmla="*/ 30260 h 1792844"/>
              <a:gd name="T6" fmla="*/ 37386004 w 657338"/>
              <a:gd name="T7" fmla="*/ 30260 h 1792844"/>
              <a:gd name="T8" fmla="*/ 37386004 w 657338"/>
              <a:gd name="T9" fmla="*/ 33606 h 1792844"/>
              <a:gd name="T10" fmla="*/ 0 w 657338"/>
              <a:gd name="T11" fmla="*/ 33606 h 1792844"/>
              <a:gd name="T12" fmla="*/ 0 w 657338"/>
              <a:gd name="T13" fmla="*/ 30312 h 1792844"/>
              <a:gd name="T14" fmla="*/ 0 w 657338"/>
              <a:gd name="T15" fmla="*/ 6161 h 1792844"/>
              <a:gd name="T16" fmla="*/ 5475060 w 657338"/>
              <a:gd name="T17" fmla="*/ 1804 h 1792844"/>
              <a:gd name="T18" fmla="*/ 18693002 w 657338"/>
              <a:gd name="T19" fmla="*/ 0 h 1792844"/>
              <a:gd name="T20" fmla="*/ 31910944 w 657338"/>
              <a:gd name="T21" fmla="*/ 1804 h 17928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7338"/>
              <a:gd name="T34" fmla="*/ 0 h 1792844"/>
              <a:gd name="T35" fmla="*/ 657338 w 657338"/>
              <a:gd name="T36" fmla="*/ 1792844 h 179284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7338" h="1792844">
                <a:moveTo>
                  <a:pt x="561073" y="96265"/>
                </a:moveTo>
                <a:cubicBezTo>
                  <a:pt x="620550" y="155742"/>
                  <a:pt x="657338" y="237910"/>
                  <a:pt x="657338" y="328669"/>
                </a:cubicBezTo>
                <a:lnTo>
                  <a:pt x="657337" y="1614319"/>
                </a:lnTo>
                <a:lnTo>
                  <a:pt x="657338" y="1614327"/>
                </a:lnTo>
                <a:lnTo>
                  <a:pt x="657338" y="1792843"/>
                </a:lnTo>
                <a:lnTo>
                  <a:pt x="0" y="1792844"/>
                </a:lnTo>
                <a:lnTo>
                  <a:pt x="0" y="1617116"/>
                </a:lnTo>
                <a:lnTo>
                  <a:pt x="0" y="328669"/>
                </a:lnTo>
                <a:cubicBezTo>
                  <a:pt x="0" y="237909"/>
                  <a:pt x="36788" y="155742"/>
                  <a:pt x="96265" y="96265"/>
                </a:cubicBezTo>
                <a:cubicBezTo>
                  <a:pt x="155742" y="36787"/>
                  <a:pt x="237910" y="0"/>
                  <a:pt x="328669" y="0"/>
                </a:cubicBezTo>
                <a:cubicBezTo>
                  <a:pt x="419428" y="0"/>
                  <a:pt x="501596" y="36788"/>
                  <a:pt x="561073" y="96265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prstDash val="sysDash"/>
            <a:miter lim="800000"/>
            <a:headEnd/>
            <a:tailEnd/>
          </a:ln>
        </p:spPr>
        <p:txBody>
          <a:bodyPr vert="eaVert" lIns="0" tIns="216000" rIns="0" bIns="0" anchor="ctr"/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TEXT</a:t>
            </a:r>
            <a:endParaRPr lang="zh-CN" altLang="en-US" sz="15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5301" name="任意多边形 36"/>
          <p:cNvSpPr>
            <a:spLocks/>
          </p:cNvSpPr>
          <p:nvPr/>
        </p:nvSpPr>
        <p:spPr bwMode="auto">
          <a:xfrm rot="-2700000">
            <a:off x="3168650" y="1917700"/>
            <a:ext cx="1617663" cy="511175"/>
          </a:xfrm>
          <a:custGeom>
            <a:avLst/>
            <a:gdLst>
              <a:gd name="T0" fmla="*/ 37500622 w 538208"/>
              <a:gd name="T1" fmla="*/ 738 h 1703835"/>
              <a:gd name="T2" fmla="*/ 43934737 w 538208"/>
              <a:gd name="T3" fmla="*/ 2520 h 1703835"/>
              <a:gd name="T4" fmla="*/ 43934656 w 538208"/>
              <a:gd name="T5" fmla="*/ 12378 h 1703835"/>
              <a:gd name="T6" fmla="*/ 43934737 w 538208"/>
              <a:gd name="T7" fmla="*/ 12378 h 1703835"/>
              <a:gd name="T8" fmla="*/ 43934737 w 538208"/>
              <a:gd name="T9" fmla="*/ 13825 h 1703835"/>
              <a:gd name="T10" fmla="*/ 0 w 538208"/>
              <a:gd name="T11" fmla="*/ 13825 h 1703835"/>
              <a:gd name="T12" fmla="*/ 0 w 538208"/>
              <a:gd name="T13" fmla="*/ 12399 h 1703835"/>
              <a:gd name="T14" fmla="*/ 0 w 538208"/>
              <a:gd name="T15" fmla="*/ 2520 h 1703835"/>
              <a:gd name="T16" fmla="*/ 6434115 w 538208"/>
              <a:gd name="T17" fmla="*/ 738 h 1703835"/>
              <a:gd name="T18" fmla="*/ 21967381 w 538208"/>
              <a:gd name="T19" fmla="*/ 0 h 1703835"/>
              <a:gd name="T20" fmla="*/ 37500622 w 538208"/>
              <a:gd name="T21" fmla="*/ 738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endParaRPr lang="zh-CN" altLang="en-US"/>
          </a:p>
        </p:txBody>
      </p:sp>
      <p:sp>
        <p:nvSpPr>
          <p:cNvPr id="55302" name="任意多边形 38"/>
          <p:cNvSpPr>
            <a:spLocks/>
          </p:cNvSpPr>
          <p:nvPr/>
        </p:nvSpPr>
        <p:spPr bwMode="auto">
          <a:xfrm rot="2768180">
            <a:off x="3644106" y="2515394"/>
            <a:ext cx="650875" cy="1709738"/>
          </a:xfrm>
          <a:custGeom>
            <a:avLst/>
            <a:gdLst>
              <a:gd name="T0" fmla="*/ 0 w 686310"/>
              <a:gd name="T1" fmla="*/ 13477 h 1799075"/>
              <a:gd name="T2" fmla="*/ 673243 w 686310"/>
              <a:gd name="T3" fmla="*/ 0 h 1799075"/>
              <a:gd name="T4" fmla="*/ 676812 w 686310"/>
              <a:gd name="T5" fmla="*/ 181624 h 1799075"/>
              <a:gd name="T6" fmla="*/ 702987 w 686310"/>
              <a:gd name="T7" fmla="*/ 1513295 h 1799075"/>
              <a:gd name="T8" fmla="*/ 609114 w 686310"/>
              <a:gd name="T9" fmla="*/ 1755469 h 1799075"/>
              <a:gd name="T10" fmla="*/ 373044 w 686310"/>
              <a:gd name="T11" fmla="*/ 1859726 h 1799075"/>
              <a:gd name="T12" fmla="*/ 133061 w 686310"/>
              <a:gd name="T13" fmla="*/ 1764998 h 1799075"/>
              <a:gd name="T14" fmla="*/ 29745 w 686310"/>
              <a:gd name="T15" fmla="*/ 1526770 h 1799075"/>
              <a:gd name="T16" fmla="*/ 3627 w 686310"/>
              <a:gd name="T17" fmla="*/ 197990 h 1799075"/>
              <a:gd name="T18" fmla="*/ 3627 w 686310"/>
              <a:gd name="T19" fmla="*/ 197982 h 17990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6310"/>
              <a:gd name="T31" fmla="*/ 0 h 1799075"/>
              <a:gd name="T32" fmla="*/ 686310 w 686310"/>
              <a:gd name="T33" fmla="*/ 1799075 h 17990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6310" h="1799075">
                <a:moveTo>
                  <a:pt x="0" y="13037"/>
                </a:moveTo>
                <a:lnTo>
                  <a:pt x="657209" y="0"/>
                </a:lnTo>
                <a:lnTo>
                  <a:pt x="660693" y="175694"/>
                </a:lnTo>
                <a:lnTo>
                  <a:pt x="686245" y="1463887"/>
                </a:lnTo>
                <a:cubicBezTo>
                  <a:pt x="688045" y="1554629"/>
                  <a:pt x="652894" y="1637510"/>
                  <a:pt x="594608" y="1698155"/>
                </a:cubicBezTo>
                <a:cubicBezTo>
                  <a:pt x="536322" y="1758800"/>
                  <a:pt x="454900" y="1797210"/>
                  <a:pt x="364159" y="1799009"/>
                </a:cubicBezTo>
                <a:cubicBezTo>
                  <a:pt x="273418" y="1800810"/>
                  <a:pt x="190536" y="1765658"/>
                  <a:pt x="129892" y="1707372"/>
                </a:cubicBezTo>
                <a:cubicBezTo>
                  <a:pt x="69247" y="1649087"/>
                  <a:pt x="30836" y="1567664"/>
                  <a:pt x="29037" y="1476923"/>
                </a:cubicBezTo>
                <a:lnTo>
                  <a:pt x="3541" y="191526"/>
                </a:lnTo>
                <a:lnTo>
                  <a:pt x="3540" y="191518"/>
                </a:lnTo>
                <a:lnTo>
                  <a:pt x="0" y="13037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vert="eaVert" lIns="0" tIns="21600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  <a:sym typeface="Calibri" pitchFamily="34" charset="0"/>
              </a:rPr>
              <a:t>TEXT</a:t>
            </a:r>
            <a:endParaRPr lang="zh-CN" altLang="en-US" sz="1500">
              <a:solidFill>
                <a:schemeClr val="bg1"/>
              </a:solidFill>
              <a:latin typeface="微软雅黑" pitchFamily="34" charset="-122"/>
              <a:sym typeface="Calibri" pitchFamily="34" charset="0"/>
            </a:endParaRPr>
          </a:p>
        </p:txBody>
      </p:sp>
      <p:sp>
        <p:nvSpPr>
          <p:cNvPr id="55303" name="任意多边形 39"/>
          <p:cNvSpPr>
            <a:spLocks noChangeArrowheads="1"/>
          </p:cNvSpPr>
          <p:nvPr/>
        </p:nvSpPr>
        <p:spPr bwMode="auto">
          <a:xfrm rot="2700000">
            <a:off x="4866481" y="1315244"/>
            <a:ext cx="623888" cy="1701800"/>
          </a:xfrm>
          <a:custGeom>
            <a:avLst/>
            <a:gdLst>
              <a:gd name="T0" fmla="*/ 576546 w 657338"/>
              <a:gd name="T1" fmla="*/ 98996 h 1792844"/>
              <a:gd name="T2" fmla="*/ 675466 w 657338"/>
              <a:gd name="T3" fmla="*/ 337993 h 1792844"/>
              <a:gd name="T4" fmla="*/ 675465 w 657338"/>
              <a:gd name="T5" fmla="*/ 1660116 h 1792844"/>
              <a:gd name="T6" fmla="*/ 675466 w 657338"/>
              <a:gd name="T7" fmla="*/ 1660124 h 1792844"/>
              <a:gd name="T8" fmla="*/ 675466 w 657338"/>
              <a:gd name="T9" fmla="*/ 1843704 h 1792844"/>
              <a:gd name="T10" fmla="*/ 0 w 657338"/>
              <a:gd name="T11" fmla="*/ 1843705 h 1792844"/>
              <a:gd name="T12" fmla="*/ 0 w 657338"/>
              <a:gd name="T13" fmla="*/ 1662992 h 1792844"/>
              <a:gd name="T14" fmla="*/ 0 w 657338"/>
              <a:gd name="T15" fmla="*/ 337993 h 1792844"/>
              <a:gd name="T16" fmla="*/ 98919 w 657338"/>
              <a:gd name="T17" fmla="*/ 98996 h 1792844"/>
              <a:gd name="T18" fmla="*/ 337733 w 657338"/>
              <a:gd name="T19" fmla="*/ 0 h 1792844"/>
              <a:gd name="T20" fmla="*/ 576546 w 657338"/>
              <a:gd name="T21" fmla="*/ 98996 h 17928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7338"/>
              <a:gd name="T34" fmla="*/ 0 h 1792844"/>
              <a:gd name="T35" fmla="*/ 657338 w 657338"/>
              <a:gd name="T36" fmla="*/ 1792844 h 179284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7338" h="1792844">
                <a:moveTo>
                  <a:pt x="561073" y="96265"/>
                </a:moveTo>
                <a:cubicBezTo>
                  <a:pt x="620550" y="155742"/>
                  <a:pt x="657338" y="237910"/>
                  <a:pt x="657338" y="328669"/>
                </a:cubicBezTo>
                <a:lnTo>
                  <a:pt x="657337" y="1614319"/>
                </a:lnTo>
                <a:lnTo>
                  <a:pt x="657338" y="1614327"/>
                </a:lnTo>
                <a:lnTo>
                  <a:pt x="657338" y="1792843"/>
                </a:lnTo>
                <a:lnTo>
                  <a:pt x="0" y="1792844"/>
                </a:lnTo>
                <a:lnTo>
                  <a:pt x="0" y="1617116"/>
                </a:lnTo>
                <a:lnTo>
                  <a:pt x="0" y="328669"/>
                </a:lnTo>
                <a:cubicBezTo>
                  <a:pt x="0" y="237909"/>
                  <a:pt x="36788" y="155742"/>
                  <a:pt x="96265" y="96265"/>
                </a:cubicBezTo>
                <a:cubicBezTo>
                  <a:pt x="155742" y="36787"/>
                  <a:pt x="237910" y="0"/>
                  <a:pt x="328669" y="0"/>
                </a:cubicBezTo>
                <a:cubicBezTo>
                  <a:pt x="419428" y="0"/>
                  <a:pt x="501596" y="36788"/>
                  <a:pt x="561073" y="96265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prstDash val="sysDash"/>
            <a:miter lim="800000"/>
            <a:headEnd/>
            <a:tailEnd/>
          </a:ln>
        </p:spPr>
        <p:txBody>
          <a:bodyPr vert="eaVert" lIns="0" tIns="216000" rIns="0" bIns="0" anchor="ctr"/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TEXT</a:t>
            </a:r>
            <a:endParaRPr lang="zh-CN" altLang="en-US" sz="15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5304" name="任意多边形 40"/>
          <p:cNvSpPr>
            <a:spLocks/>
          </p:cNvSpPr>
          <p:nvPr/>
        </p:nvSpPr>
        <p:spPr bwMode="auto">
          <a:xfrm rot="2700000">
            <a:off x="4922837" y="1355726"/>
            <a:ext cx="512763" cy="1617662"/>
          </a:xfrm>
          <a:custGeom>
            <a:avLst/>
            <a:gdLst>
              <a:gd name="T0" fmla="*/ 377897 w 538208"/>
              <a:gd name="T1" fmla="*/ 73932 h 1703835"/>
              <a:gd name="T2" fmla="*/ 442735 w 538208"/>
              <a:gd name="T3" fmla="*/ 252418 h 1703835"/>
              <a:gd name="T4" fmla="*/ 442734 w 538208"/>
              <a:gd name="T5" fmla="*/ 1239795 h 1703835"/>
              <a:gd name="T6" fmla="*/ 442735 w 538208"/>
              <a:gd name="T7" fmla="*/ 1239801 h 1703835"/>
              <a:gd name="T8" fmla="*/ 442735 w 538208"/>
              <a:gd name="T9" fmla="*/ 1384763 h 1703835"/>
              <a:gd name="T10" fmla="*/ 0 w 538208"/>
              <a:gd name="T11" fmla="*/ 1384763 h 1703835"/>
              <a:gd name="T12" fmla="*/ 0 w 538208"/>
              <a:gd name="T13" fmla="*/ 1241943 h 1703835"/>
              <a:gd name="T14" fmla="*/ 0 w 538208"/>
              <a:gd name="T15" fmla="*/ 252418 h 1703835"/>
              <a:gd name="T16" fmla="*/ 64837 w 538208"/>
              <a:gd name="T17" fmla="*/ 73932 h 1703835"/>
              <a:gd name="T18" fmla="*/ 221368 w 538208"/>
              <a:gd name="T19" fmla="*/ 0 h 1703835"/>
              <a:gd name="T20" fmla="*/ 377897 w 538208"/>
              <a:gd name="T21" fmla="*/ 73932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endParaRPr lang="zh-CN" altLang="en-US"/>
          </a:p>
        </p:txBody>
      </p:sp>
      <p:sp>
        <p:nvSpPr>
          <p:cNvPr id="55305" name="任意多边形 41"/>
          <p:cNvSpPr>
            <a:spLocks/>
          </p:cNvSpPr>
          <p:nvPr/>
        </p:nvSpPr>
        <p:spPr bwMode="auto">
          <a:xfrm rot="-8100000">
            <a:off x="3159126" y="3119437"/>
            <a:ext cx="1619250" cy="511175"/>
          </a:xfrm>
          <a:custGeom>
            <a:avLst/>
            <a:gdLst>
              <a:gd name="T0" fmla="*/ 37638804 w 538208"/>
              <a:gd name="T1" fmla="*/ 738 h 1703835"/>
              <a:gd name="T2" fmla="*/ 44096610 w 538208"/>
              <a:gd name="T3" fmla="*/ 2520 h 1703835"/>
              <a:gd name="T4" fmla="*/ 44096528 w 538208"/>
              <a:gd name="T5" fmla="*/ 12378 h 1703835"/>
              <a:gd name="T6" fmla="*/ 44096610 w 538208"/>
              <a:gd name="T7" fmla="*/ 12378 h 1703835"/>
              <a:gd name="T8" fmla="*/ 44096610 w 538208"/>
              <a:gd name="T9" fmla="*/ 13825 h 1703835"/>
              <a:gd name="T10" fmla="*/ 0 w 538208"/>
              <a:gd name="T11" fmla="*/ 13825 h 1703835"/>
              <a:gd name="T12" fmla="*/ 0 w 538208"/>
              <a:gd name="T13" fmla="*/ 12399 h 1703835"/>
              <a:gd name="T14" fmla="*/ 0 w 538208"/>
              <a:gd name="T15" fmla="*/ 2520 h 1703835"/>
              <a:gd name="T16" fmla="*/ 6457805 w 538208"/>
              <a:gd name="T17" fmla="*/ 738 h 1703835"/>
              <a:gd name="T18" fmla="*/ 22048303 w 538208"/>
              <a:gd name="T19" fmla="*/ 0 h 1703835"/>
              <a:gd name="T20" fmla="*/ 37638804 w 538208"/>
              <a:gd name="T21" fmla="*/ 738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endParaRPr lang="zh-CN" altLang="en-US"/>
          </a:p>
        </p:txBody>
      </p:sp>
      <p:sp>
        <p:nvSpPr>
          <p:cNvPr id="55306" name="椭圆 42"/>
          <p:cNvSpPr>
            <a:spLocks noChangeArrowheads="1"/>
          </p:cNvSpPr>
          <p:nvPr/>
        </p:nvSpPr>
        <p:spPr bwMode="auto">
          <a:xfrm>
            <a:off x="4244975" y="2422525"/>
            <a:ext cx="655638" cy="65405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dist="23000" dir="5400000" algn="ctr" rotWithShape="0">
              <a:srgbClr val="000000">
                <a:alpha val="34000"/>
              </a:srgbClr>
            </a:outerShdw>
          </a:effectLst>
        </p:spPr>
        <p:txBody>
          <a:bodyPr lIns="68580" tIns="34290" rIns="68580" bIns="34290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sz="2100">
              <a:solidFill>
                <a:srgbClr val="FFFFFF"/>
              </a:solidFill>
              <a:latin typeface="微软雅黑" pitchFamily="34" charset="-122"/>
              <a:sym typeface="Calibri" pitchFamily="34" charset="0"/>
            </a:endParaRPr>
          </a:p>
        </p:txBody>
      </p:sp>
      <p:grpSp>
        <p:nvGrpSpPr>
          <p:cNvPr id="55307" name="Group 19"/>
          <p:cNvGrpSpPr>
            <a:grpSpLocks/>
          </p:cNvGrpSpPr>
          <p:nvPr/>
        </p:nvGrpSpPr>
        <p:grpSpPr bwMode="auto">
          <a:xfrm>
            <a:off x="6003925" y="1419225"/>
            <a:ext cx="2889250" cy="781050"/>
            <a:chOff x="0" y="0"/>
            <a:chExt cx="3850501" cy="1042072"/>
          </a:xfrm>
        </p:grpSpPr>
        <p:sp>
          <p:nvSpPr>
            <p:cNvPr id="55317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55318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68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55308" name="Group 22"/>
          <p:cNvGrpSpPr>
            <a:grpSpLocks/>
          </p:cNvGrpSpPr>
          <p:nvPr/>
        </p:nvGrpSpPr>
        <p:grpSpPr bwMode="auto">
          <a:xfrm>
            <a:off x="517525" y="1419225"/>
            <a:ext cx="2889250" cy="781050"/>
            <a:chOff x="0" y="0"/>
            <a:chExt cx="3850501" cy="1042072"/>
          </a:xfrm>
        </p:grpSpPr>
        <p:sp>
          <p:nvSpPr>
            <p:cNvPr id="55315" name="文本框 5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55316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68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55309" name="Group 25"/>
          <p:cNvGrpSpPr>
            <a:grpSpLocks/>
          </p:cNvGrpSpPr>
          <p:nvPr/>
        </p:nvGrpSpPr>
        <p:grpSpPr bwMode="auto">
          <a:xfrm>
            <a:off x="6003925" y="3268663"/>
            <a:ext cx="2889250" cy="781050"/>
            <a:chOff x="0" y="0"/>
            <a:chExt cx="3850501" cy="1042071"/>
          </a:xfrm>
        </p:grpSpPr>
        <p:sp>
          <p:nvSpPr>
            <p:cNvPr id="55313" name="文本框 56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55314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68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55310" name="Group 28"/>
          <p:cNvGrpSpPr>
            <a:grpSpLocks/>
          </p:cNvGrpSpPr>
          <p:nvPr/>
        </p:nvGrpSpPr>
        <p:grpSpPr bwMode="auto">
          <a:xfrm>
            <a:off x="517525" y="3268663"/>
            <a:ext cx="2889250" cy="781050"/>
            <a:chOff x="0" y="0"/>
            <a:chExt cx="3850501" cy="1042071"/>
          </a:xfrm>
        </p:grpSpPr>
        <p:sp>
          <p:nvSpPr>
            <p:cNvPr id="55311" name="文本框 59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55312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68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椭圆 37"/>
          <p:cNvSpPr>
            <a:spLocks noChangeArrowheads="1"/>
          </p:cNvSpPr>
          <p:nvPr/>
        </p:nvSpPr>
        <p:spPr bwMode="auto">
          <a:xfrm>
            <a:off x="3384550" y="879475"/>
            <a:ext cx="2519363" cy="25209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7347" name="椭圆 38"/>
          <p:cNvSpPr>
            <a:spLocks noChangeArrowheads="1"/>
          </p:cNvSpPr>
          <p:nvPr/>
        </p:nvSpPr>
        <p:spPr bwMode="auto">
          <a:xfrm>
            <a:off x="3203575" y="700088"/>
            <a:ext cx="2879725" cy="28797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7348" name="椭圆 40"/>
          <p:cNvSpPr>
            <a:spLocks noChangeArrowheads="1"/>
          </p:cNvSpPr>
          <p:nvPr/>
        </p:nvSpPr>
        <p:spPr bwMode="auto">
          <a:xfrm>
            <a:off x="3600450" y="1095375"/>
            <a:ext cx="2087563" cy="20891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7349" name="椭圆 41"/>
          <p:cNvSpPr>
            <a:spLocks noChangeArrowheads="1"/>
          </p:cNvSpPr>
          <p:nvPr/>
        </p:nvSpPr>
        <p:spPr bwMode="auto">
          <a:xfrm>
            <a:off x="3833813" y="1330325"/>
            <a:ext cx="1620837" cy="16192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7350" name="椭圆 44"/>
          <p:cNvSpPr>
            <a:spLocks noChangeArrowheads="1"/>
          </p:cNvSpPr>
          <p:nvPr/>
        </p:nvSpPr>
        <p:spPr bwMode="auto">
          <a:xfrm>
            <a:off x="4049713" y="1546225"/>
            <a:ext cx="1189037" cy="11874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7351" name="TextBox 45"/>
          <p:cNvSpPr>
            <a:spLocks noChangeArrowheads="1"/>
          </p:cNvSpPr>
          <p:nvPr/>
        </p:nvSpPr>
        <p:spPr bwMode="auto">
          <a:xfrm>
            <a:off x="4117975" y="1908175"/>
            <a:ext cx="1084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LOGO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7352" name="矩形 47"/>
          <p:cNvSpPr>
            <a:spLocks noChangeArrowheads="1"/>
          </p:cNvSpPr>
          <p:nvPr/>
        </p:nvSpPr>
        <p:spPr bwMode="auto">
          <a:xfrm>
            <a:off x="3438525" y="3795713"/>
            <a:ext cx="24431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4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谢谢观看</a:t>
            </a:r>
          </a:p>
        </p:txBody>
      </p:sp>
      <p:sp>
        <p:nvSpPr>
          <p:cNvPr id="57353" name="矩形 48"/>
          <p:cNvSpPr>
            <a:spLocks noChangeArrowheads="1"/>
          </p:cNvSpPr>
          <p:nvPr/>
        </p:nvSpPr>
        <p:spPr bwMode="auto">
          <a:xfrm>
            <a:off x="3686175" y="4730750"/>
            <a:ext cx="17732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 YOUR TEXTS</a:t>
            </a: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5"/>
          <p:cNvSpPr>
            <a:spLocks noChangeArrowheads="1"/>
          </p:cNvSpPr>
          <p:nvPr/>
        </p:nvSpPr>
        <p:spPr bwMode="auto">
          <a:xfrm>
            <a:off x="2327275" y="3148013"/>
            <a:ext cx="4549775" cy="792162"/>
          </a:xfrm>
          <a:prstGeom prst="rect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5" name="TextBox 6"/>
          <p:cNvSpPr>
            <a:spLocks noChangeArrowheads="1"/>
          </p:cNvSpPr>
          <p:nvPr/>
        </p:nvSpPr>
        <p:spPr bwMode="auto">
          <a:xfrm>
            <a:off x="2154238" y="1708150"/>
            <a:ext cx="4813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7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ONE</a:t>
            </a:r>
            <a:endParaRPr lang="zh-CN" altLang="en-US" sz="7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96" name="椭圆 7"/>
          <p:cNvSpPr>
            <a:spLocks noChangeArrowheads="1"/>
          </p:cNvSpPr>
          <p:nvPr/>
        </p:nvSpPr>
        <p:spPr bwMode="auto">
          <a:xfrm>
            <a:off x="4338638" y="43291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97" name="矩形 9"/>
          <p:cNvSpPr>
            <a:spLocks noChangeArrowheads="1"/>
          </p:cNvSpPr>
          <p:nvPr/>
        </p:nvSpPr>
        <p:spPr bwMode="auto">
          <a:xfrm>
            <a:off x="3203575" y="3297238"/>
            <a:ext cx="30575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点击输入点击输入</a:t>
            </a:r>
          </a:p>
          <a:p>
            <a:pPr eaLnBrk="1" hangingPunct="1">
              <a:buFont typeface="Arial" pitchFamily="34" charset="0"/>
              <a:buNone/>
            </a:pPr>
            <a:endParaRPr lang="zh-CN" altLang="en-US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936625" y="1677988"/>
            <a:ext cx="1368425" cy="1368425"/>
            <a:chOff x="0" y="0"/>
            <a:chExt cx="1368152" cy="1368152"/>
          </a:xfrm>
        </p:grpSpPr>
        <p:sp>
          <p:nvSpPr>
            <p:cNvPr id="10269" name="椭圆 8"/>
            <p:cNvSpPr>
              <a:spLocks noChangeArrowheads="1"/>
            </p:cNvSpPr>
            <p:nvPr/>
          </p:nvSpPr>
          <p:spPr bwMode="auto">
            <a:xfrm>
              <a:off x="0" y="0"/>
              <a:ext cx="1368152" cy="136815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0" name="椭圆 11"/>
            <p:cNvSpPr>
              <a:spLocks noChangeArrowheads="1"/>
            </p:cNvSpPr>
            <p:nvPr/>
          </p:nvSpPr>
          <p:spPr bwMode="auto">
            <a:xfrm>
              <a:off x="144016" y="144016"/>
              <a:ext cx="1080120" cy="108012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0243" name="Group 5"/>
          <p:cNvGrpSpPr>
            <a:grpSpLocks/>
          </p:cNvGrpSpPr>
          <p:nvPr/>
        </p:nvGrpSpPr>
        <p:grpSpPr bwMode="auto">
          <a:xfrm>
            <a:off x="3876675" y="1677988"/>
            <a:ext cx="1368425" cy="1368425"/>
            <a:chOff x="0" y="0"/>
            <a:chExt cx="1368152" cy="1368152"/>
          </a:xfrm>
        </p:grpSpPr>
        <p:sp>
          <p:nvSpPr>
            <p:cNvPr id="10267" name="椭圆 18"/>
            <p:cNvSpPr>
              <a:spLocks noChangeArrowheads="1"/>
            </p:cNvSpPr>
            <p:nvPr/>
          </p:nvSpPr>
          <p:spPr bwMode="auto">
            <a:xfrm>
              <a:off x="0" y="0"/>
              <a:ext cx="1368152" cy="136815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8" name="椭圆 19"/>
            <p:cNvSpPr>
              <a:spLocks noChangeArrowheads="1"/>
            </p:cNvSpPr>
            <p:nvPr/>
          </p:nvSpPr>
          <p:spPr bwMode="auto">
            <a:xfrm>
              <a:off x="144016" y="144016"/>
              <a:ext cx="1080120" cy="108012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0244" name="Group 8"/>
          <p:cNvGrpSpPr>
            <a:grpSpLocks/>
          </p:cNvGrpSpPr>
          <p:nvPr/>
        </p:nvGrpSpPr>
        <p:grpSpPr bwMode="auto">
          <a:xfrm>
            <a:off x="6815138" y="1677988"/>
            <a:ext cx="1368425" cy="1368425"/>
            <a:chOff x="0" y="0"/>
            <a:chExt cx="1368152" cy="1368152"/>
          </a:xfrm>
        </p:grpSpPr>
        <p:sp>
          <p:nvSpPr>
            <p:cNvPr id="10265" name="椭圆 21"/>
            <p:cNvSpPr>
              <a:spLocks noChangeArrowheads="1"/>
            </p:cNvSpPr>
            <p:nvPr/>
          </p:nvSpPr>
          <p:spPr bwMode="auto">
            <a:xfrm>
              <a:off x="0" y="0"/>
              <a:ext cx="1368152" cy="136815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6" name="椭圆 22"/>
            <p:cNvSpPr>
              <a:spLocks noChangeArrowheads="1"/>
            </p:cNvSpPr>
            <p:nvPr/>
          </p:nvSpPr>
          <p:spPr bwMode="auto">
            <a:xfrm>
              <a:off x="144016" y="144016"/>
              <a:ext cx="1080120" cy="108012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0245" name="Group 11"/>
          <p:cNvGrpSpPr>
            <a:grpSpLocks/>
          </p:cNvGrpSpPr>
          <p:nvPr/>
        </p:nvGrpSpPr>
        <p:grpSpPr bwMode="auto">
          <a:xfrm>
            <a:off x="1301750" y="2103438"/>
            <a:ext cx="638175" cy="515937"/>
            <a:chOff x="0" y="0"/>
            <a:chExt cx="245393" cy="198480"/>
          </a:xfrm>
        </p:grpSpPr>
        <p:sp>
          <p:nvSpPr>
            <p:cNvPr id="10262" name="Freeform 90"/>
            <p:cNvSpPr>
              <a:spLocks noEditPoints="1" noChangeArrowheads="1"/>
            </p:cNvSpPr>
            <p:nvPr/>
          </p:nvSpPr>
          <p:spPr bwMode="auto">
            <a:xfrm>
              <a:off x="0" y="128109"/>
              <a:ext cx="245393" cy="70371"/>
            </a:xfrm>
            <a:custGeom>
              <a:avLst/>
              <a:gdLst>
                <a:gd name="T0" fmla="*/ 2147483646 w 273"/>
                <a:gd name="T1" fmla="*/ 2147483646 h 79"/>
                <a:gd name="T2" fmla="*/ 2147483646 w 273"/>
                <a:gd name="T3" fmla="*/ 2147483646 h 79"/>
                <a:gd name="T4" fmla="*/ 2147483646 w 273"/>
                <a:gd name="T5" fmla="*/ 2147483646 h 79"/>
                <a:gd name="T6" fmla="*/ 2147483646 w 273"/>
                <a:gd name="T7" fmla="*/ 2147483646 h 79"/>
                <a:gd name="T8" fmla="*/ 2147483646 w 273"/>
                <a:gd name="T9" fmla="*/ 2147483646 h 79"/>
                <a:gd name="T10" fmla="*/ 2147483646 w 273"/>
                <a:gd name="T11" fmla="*/ 2147483646 h 79"/>
                <a:gd name="T12" fmla="*/ 2147483646 w 273"/>
                <a:gd name="T13" fmla="*/ 0 h 79"/>
                <a:gd name="T14" fmla="*/ 2147483646 w 273"/>
                <a:gd name="T15" fmla="*/ 0 h 79"/>
                <a:gd name="T16" fmla="*/ 2147483646 w 273"/>
                <a:gd name="T17" fmla="*/ 0 h 79"/>
                <a:gd name="T18" fmla="*/ 2147483646 w 273"/>
                <a:gd name="T19" fmla="*/ 0 h 79"/>
                <a:gd name="T20" fmla="*/ 2147483646 w 273"/>
                <a:gd name="T21" fmla="*/ 0 h 79"/>
                <a:gd name="T22" fmla="*/ 2147483646 w 273"/>
                <a:gd name="T23" fmla="*/ 2147483646 h 79"/>
                <a:gd name="T24" fmla="*/ 2147483646 w 273"/>
                <a:gd name="T25" fmla="*/ 2147483646 h 79"/>
                <a:gd name="T26" fmla="*/ 2147483646 w 273"/>
                <a:gd name="T27" fmla="*/ 2147483646 h 79"/>
                <a:gd name="T28" fmla="*/ 2147483646 w 273"/>
                <a:gd name="T29" fmla="*/ 2147483646 h 79"/>
                <a:gd name="T30" fmla="*/ 2147483646 w 273"/>
                <a:gd name="T31" fmla="*/ 2147483646 h 79"/>
                <a:gd name="T32" fmla="*/ 2147483646 w 273"/>
                <a:gd name="T33" fmla="*/ 2147483646 h 79"/>
                <a:gd name="T34" fmla="*/ 0 w 273"/>
                <a:gd name="T35" fmla="*/ 2147483646 h 79"/>
                <a:gd name="T36" fmla="*/ 2147483646 w 273"/>
                <a:gd name="T37" fmla="*/ 2147483646 h 79"/>
                <a:gd name="T38" fmla="*/ 2147483646 w 273"/>
                <a:gd name="T39" fmla="*/ 2147483646 h 79"/>
                <a:gd name="T40" fmla="*/ 2147483646 w 273"/>
                <a:gd name="T41" fmla="*/ 2147483646 h 79"/>
                <a:gd name="T42" fmla="*/ 2147483646 w 273"/>
                <a:gd name="T43" fmla="*/ 2147483646 h 79"/>
                <a:gd name="T44" fmla="*/ 2147483646 w 273"/>
                <a:gd name="T45" fmla="*/ 2147483646 h 79"/>
                <a:gd name="T46" fmla="*/ 2147483646 w 273"/>
                <a:gd name="T47" fmla="*/ 2147483646 h 79"/>
                <a:gd name="T48" fmla="*/ 2147483646 w 273"/>
                <a:gd name="T49" fmla="*/ 2147483646 h 79"/>
                <a:gd name="T50" fmla="*/ 2147483646 w 273"/>
                <a:gd name="T51" fmla="*/ 2147483646 h 79"/>
                <a:gd name="T52" fmla="*/ 2147483646 w 273"/>
                <a:gd name="T53" fmla="*/ 2147483646 h 79"/>
                <a:gd name="T54" fmla="*/ 2147483646 w 273"/>
                <a:gd name="T55" fmla="*/ 2147483646 h 79"/>
                <a:gd name="T56" fmla="*/ 2147483646 w 273"/>
                <a:gd name="T57" fmla="*/ 2147483646 h 79"/>
                <a:gd name="T58" fmla="*/ 2147483646 w 273"/>
                <a:gd name="T59" fmla="*/ 2147483646 h 79"/>
                <a:gd name="T60" fmla="*/ 2147483646 w 273"/>
                <a:gd name="T61" fmla="*/ 2147483646 h 79"/>
                <a:gd name="T62" fmla="*/ 2147483646 w 273"/>
                <a:gd name="T63" fmla="*/ 2147483646 h 79"/>
                <a:gd name="T64" fmla="*/ 2147483646 w 273"/>
                <a:gd name="T65" fmla="*/ 2147483646 h 79"/>
                <a:gd name="T66" fmla="*/ 2147483646 w 273"/>
                <a:gd name="T67" fmla="*/ 2147483646 h 79"/>
                <a:gd name="T68" fmla="*/ 2147483646 w 273"/>
                <a:gd name="T69" fmla="*/ 2147483646 h 79"/>
                <a:gd name="T70" fmla="*/ 2147483646 w 273"/>
                <a:gd name="T71" fmla="*/ 2147483646 h 79"/>
                <a:gd name="T72" fmla="*/ 2147483646 w 273"/>
                <a:gd name="T73" fmla="*/ 2147483646 h 79"/>
                <a:gd name="T74" fmla="*/ 2147483646 w 273"/>
                <a:gd name="T75" fmla="*/ 2147483646 h 79"/>
                <a:gd name="T76" fmla="*/ 2147483646 w 273"/>
                <a:gd name="T77" fmla="*/ 2147483646 h 79"/>
                <a:gd name="T78" fmla="*/ 2147483646 w 273"/>
                <a:gd name="T79" fmla="*/ 2147483646 h 79"/>
                <a:gd name="T80" fmla="*/ 2147483646 w 273"/>
                <a:gd name="T81" fmla="*/ 2147483646 h 79"/>
                <a:gd name="T82" fmla="*/ 2147483646 w 273"/>
                <a:gd name="T83" fmla="*/ 2147483646 h 79"/>
                <a:gd name="T84" fmla="*/ 2147483646 w 273"/>
                <a:gd name="T85" fmla="*/ 2147483646 h 79"/>
                <a:gd name="T86" fmla="*/ 2147483646 w 273"/>
                <a:gd name="T87" fmla="*/ 2147483646 h 79"/>
                <a:gd name="T88" fmla="*/ 2147483646 w 273"/>
                <a:gd name="T89" fmla="*/ 2147483646 h 79"/>
                <a:gd name="T90" fmla="*/ 2147483646 w 273"/>
                <a:gd name="T91" fmla="*/ 2147483646 h 79"/>
                <a:gd name="T92" fmla="*/ 2147483646 w 273"/>
                <a:gd name="T93" fmla="*/ 2147483646 h 79"/>
                <a:gd name="T94" fmla="*/ 2147483646 w 273"/>
                <a:gd name="T95" fmla="*/ 2147483646 h 79"/>
                <a:gd name="T96" fmla="*/ 2147483646 w 273"/>
                <a:gd name="T97" fmla="*/ 2147483646 h 79"/>
                <a:gd name="T98" fmla="*/ 2147483646 w 273"/>
                <a:gd name="T99" fmla="*/ 2147483646 h 79"/>
                <a:gd name="T100" fmla="*/ 2147483646 w 273"/>
                <a:gd name="T101" fmla="*/ 2147483646 h 79"/>
                <a:gd name="T102" fmla="*/ 2147483646 w 273"/>
                <a:gd name="T103" fmla="*/ 2147483646 h 79"/>
                <a:gd name="T104" fmla="*/ 2147483646 w 273"/>
                <a:gd name="T105" fmla="*/ 2147483646 h 79"/>
                <a:gd name="T106" fmla="*/ 2147483646 w 273"/>
                <a:gd name="T107" fmla="*/ 2147483646 h 79"/>
                <a:gd name="T108" fmla="*/ 2147483646 w 273"/>
                <a:gd name="T109" fmla="*/ 2147483646 h 79"/>
                <a:gd name="T110" fmla="*/ 2147483646 w 273"/>
                <a:gd name="T111" fmla="*/ 2147483646 h 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73"/>
                <a:gd name="T169" fmla="*/ 0 h 79"/>
                <a:gd name="T170" fmla="*/ 273 w 273"/>
                <a:gd name="T171" fmla="*/ 79 h 7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73" h="79">
                  <a:moveTo>
                    <a:pt x="272" y="66"/>
                  </a:moveTo>
                  <a:lnTo>
                    <a:pt x="272" y="66"/>
                  </a:lnTo>
                  <a:lnTo>
                    <a:pt x="266" y="55"/>
                  </a:lnTo>
                  <a:lnTo>
                    <a:pt x="255" y="36"/>
                  </a:lnTo>
                  <a:lnTo>
                    <a:pt x="233" y="2"/>
                  </a:lnTo>
                  <a:lnTo>
                    <a:pt x="232" y="0"/>
                  </a:lnTo>
                  <a:lnTo>
                    <a:pt x="231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9" y="2"/>
                  </a:lnTo>
                  <a:lnTo>
                    <a:pt x="18" y="36"/>
                  </a:lnTo>
                  <a:lnTo>
                    <a:pt x="7" y="55"/>
                  </a:lnTo>
                  <a:lnTo>
                    <a:pt x="1" y="66"/>
                  </a:lnTo>
                  <a:lnTo>
                    <a:pt x="0" y="71"/>
                  </a:lnTo>
                  <a:lnTo>
                    <a:pt x="1" y="74"/>
                  </a:lnTo>
                  <a:lnTo>
                    <a:pt x="4" y="77"/>
                  </a:lnTo>
                  <a:lnTo>
                    <a:pt x="8" y="78"/>
                  </a:lnTo>
                  <a:lnTo>
                    <a:pt x="19" y="79"/>
                  </a:lnTo>
                  <a:lnTo>
                    <a:pt x="255" y="79"/>
                  </a:lnTo>
                  <a:lnTo>
                    <a:pt x="266" y="78"/>
                  </a:lnTo>
                  <a:lnTo>
                    <a:pt x="269" y="77"/>
                  </a:lnTo>
                  <a:lnTo>
                    <a:pt x="272" y="74"/>
                  </a:lnTo>
                  <a:lnTo>
                    <a:pt x="273" y="71"/>
                  </a:lnTo>
                  <a:lnTo>
                    <a:pt x="272" y="66"/>
                  </a:lnTo>
                  <a:close/>
                  <a:moveTo>
                    <a:pt x="266" y="70"/>
                  </a:moveTo>
                  <a:lnTo>
                    <a:pt x="266" y="70"/>
                  </a:lnTo>
                  <a:lnTo>
                    <a:pt x="263" y="71"/>
                  </a:lnTo>
                  <a:lnTo>
                    <a:pt x="255" y="71"/>
                  </a:lnTo>
                  <a:lnTo>
                    <a:pt x="19" y="71"/>
                  </a:lnTo>
                  <a:lnTo>
                    <a:pt x="9" y="71"/>
                  </a:lnTo>
                  <a:lnTo>
                    <a:pt x="8" y="70"/>
                  </a:lnTo>
                  <a:lnTo>
                    <a:pt x="8" y="68"/>
                  </a:lnTo>
                  <a:lnTo>
                    <a:pt x="15" y="53"/>
                  </a:lnTo>
                  <a:lnTo>
                    <a:pt x="31" y="29"/>
                  </a:lnTo>
                  <a:lnTo>
                    <a:pt x="241" y="29"/>
                  </a:lnTo>
                  <a:lnTo>
                    <a:pt x="258" y="53"/>
                  </a:lnTo>
                  <a:lnTo>
                    <a:pt x="265" y="68"/>
                  </a:lnTo>
                  <a:lnTo>
                    <a:pt x="266" y="7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3" name="Freeform 91"/>
            <p:cNvSpPr>
              <a:spLocks noChangeArrowheads="1"/>
            </p:cNvSpPr>
            <p:nvPr/>
          </p:nvSpPr>
          <p:spPr bwMode="auto">
            <a:xfrm>
              <a:off x="110065" y="160587"/>
              <a:ext cx="27066" cy="18044"/>
            </a:xfrm>
            <a:custGeom>
              <a:avLst/>
              <a:gdLst>
                <a:gd name="T0" fmla="*/ 2147483646 w 32"/>
                <a:gd name="T1" fmla="*/ 0 h 21"/>
                <a:gd name="T2" fmla="*/ 2147483646 w 32"/>
                <a:gd name="T3" fmla="*/ 0 h 21"/>
                <a:gd name="T4" fmla="*/ 2147483646 w 32"/>
                <a:gd name="T5" fmla="*/ 0 h 21"/>
                <a:gd name="T6" fmla="*/ 0 w 32"/>
                <a:gd name="T7" fmla="*/ 2147483646 h 21"/>
                <a:gd name="T8" fmla="*/ 0 w 32"/>
                <a:gd name="T9" fmla="*/ 2147483646 h 21"/>
                <a:gd name="T10" fmla="*/ 0 w 32"/>
                <a:gd name="T11" fmla="*/ 2147483646 h 21"/>
                <a:gd name="T12" fmla="*/ 0 w 32"/>
                <a:gd name="T13" fmla="*/ 2147483646 h 21"/>
                <a:gd name="T14" fmla="*/ 0 w 32"/>
                <a:gd name="T15" fmla="*/ 2147483646 h 21"/>
                <a:gd name="T16" fmla="*/ 2147483646 w 32"/>
                <a:gd name="T17" fmla="*/ 2147483646 h 21"/>
                <a:gd name="T18" fmla="*/ 2147483646 w 32"/>
                <a:gd name="T19" fmla="*/ 2147483646 h 21"/>
                <a:gd name="T20" fmla="*/ 2147483646 w 32"/>
                <a:gd name="T21" fmla="*/ 2147483646 h 21"/>
                <a:gd name="T22" fmla="*/ 2147483646 w 32"/>
                <a:gd name="T23" fmla="*/ 2147483646 h 21"/>
                <a:gd name="T24" fmla="*/ 2147483646 w 32"/>
                <a:gd name="T25" fmla="*/ 2147483646 h 21"/>
                <a:gd name="T26" fmla="*/ 2147483646 w 32"/>
                <a:gd name="T27" fmla="*/ 2147483646 h 21"/>
                <a:gd name="T28" fmla="*/ 2147483646 w 32"/>
                <a:gd name="T29" fmla="*/ 2147483646 h 21"/>
                <a:gd name="T30" fmla="*/ 2147483646 w 32"/>
                <a:gd name="T31" fmla="*/ 2147483646 h 21"/>
                <a:gd name="T32" fmla="*/ 2147483646 w 32"/>
                <a:gd name="T33" fmla="*/ 0 h 21"/>
                <a:gd name="T34" fmla="*/ 2147483646 w 32"/>
                <a:gd name="T35" fmla="*/ 0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"/>
                <a:gd name="T55" fmla="*/ 0 h 21"/>
                <a:gd name="T56" fmla="*/ 32 w 32"/>
                <a:gd name="T57" fmla="*/ 21 h 2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" h="21">
                  <a:moveTo>
                    <a:pt x="29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3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9"/>
                  </a:lnTo>
                  <a:lnTo>
                    <a:pt x="32" y="3"/>
                  </a:lnTo>
                  <a:lnTo>
                    <a:pt x="32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4" name="Freeform 92"/>
            <p:cNvSpPr>
              <a:spLocks noEditPoints="1" noChangeArrowheads="1"/>
            </p:cNvSpPr>
            <p:nvPr/>
          </p:nvSpPr>
          <p:spPr bwMode="auto">
            <a:xfrm>
              <a:off x="37891" y="0"/>
              <a:ext cx="169610" cy="120893"/>
            </a:xfrm>
            <a:custGeom>
              <a:avLst/>
              <a:gdLst>
                <a:gd name="T0" fmla="*/ 2147483646 w 189"/>
                <a:gd name="T1" fmla="*/ 2147483646 h 132"/>
                <a:gd name="T2" fmla="*/ 2147483646 w 189"/>
                <a:gd name="T3" fmla="*/ 2147483646 h 132"/>
                <a:gd name="T4" fmla="*/ 2147483646 w 189"/>
                <a:gd name="T5" fmla="*/ 2147483646 h 132"/>
                <a:gd name="T6" fmla="*/ 2147483646 w 189"/>
                <a:gd name="T7" fmla="*/ 2147483646 h 132"/>
                <a:gd name="T8" fmla="*/ 2147483646 w 189"/>
                <a:gd name="T9" fmla="*/ 2147483646 h 132"/>
                <a:gd name="T10" fmla="*/ 2147483646 w 189"/>
                <a:gd name="T11" fmla="*/ 2147483646 h 132"/>
                <a:gd name="T12" fmla="*/ 2147483646 w 189"/>
                <a:gd name="T13" fmla="*/ 2147483646 h 132"/>
                <a:gd name="T14" fmla="*/ 2147483646 w 189"/>
                <a:gd name="T15" fmla="*/ 2147483646 h 132"/>
                <a:gd name="T16" fmla="*/ 2147483646 w 189"/>
                <a:gd name="T17" fmla="*/ 0 h 132"/>
                <a:gd name="T18" fmla="*/ 2147483646 w 189"/>
                <a:gd name="T19" fmla="*/ 0 h 132"/>
                <a:gd name="T20" fmla="*/ 2147483646 w 189"/>
                <a:gd name="T21" fmla="*/ 0 h 132"/>
                <a:gd name="T22" fmla="*/ 2147483646 w 189"/>
                <a:gd name="T23" fmla="*/ 0 h 132"/>
                <a:gd name="T24" fmla="*/ 2147483646 w 189"/>
                <a:gd name="T25" fmla="*/ 0 h 132"/>
                <a:gd name="T26" fmla="*/ 2147483646 w 189"/>
                <a:gd name="T27" fmla="*/ 2147483646 h 132"/>
                <a:gd name="T28" fmla="*/ 0 w 189"/>
                <a:gd name="T29" fmla="*/ 2147483646 h 132"/>
                <a:gd name="T30" fmla="*/ 0 w 189"/>
                <a:gd name="T31" fmla="*/ 2147483646 h 132"/>
                <a:gd name="T32" fmla="*/ 0 w 189"/>
                <a:gd name="T33" fmla="*/ 2147483646 h 132"/>
                <a:gd name="T34" fmla="*/ 0 w 189"/>
                <a:gd name="T35" fmla="*/ 2147483646 h 132"/>
                <a:gd name="T36" fmla="*/ 0 w 189"/>
                <a:gd name="T37" fmla="*/ 2147483646 h 132"/>
                <a:gd name="T38" fmla="*/ 0 w 189"/>
                <a:gd name="T39" fmla="*/ 2147483646 h 132"/>
                <a:gd name="T40" fmla="*/ 2147483646 w 189"/>
                <a:gd name="T41" fmla="*/ 2147483646 h 132"/>
                <a:gd name="T42" fmla="*/ 2147483646 w 189"/>
                <a:gd name="T43" fmla="*/ 2147483646 h 132"/>
                <a:gd name="T44" fmla="*/ 2147483646 w 189"/>
                <a:gd name="T45" fmla="*/ 2147483646 h 132"/>
                <a:gd name="T46" fmla="*/ 2147483646 w 189"/>
                <a:gd name="T47" fmla="*/ 2147483646 h 132"/>
                <a:gd name="T48" fmla="*/ 2147483646 w 189"/>
                <a:gd name="T49" fmla="*/ 2147483646 h 132"/>
                <a:gd name="T50" fmla="*/ 2147483646 w 189"/>
                <a:gd name="T51" fmla="*/ 2147483646 h 132"/>
                <a:gd name="T52" fmla="*/ 2147483646 w 189"/>
                <a:gd name="T53" fmla="*/ 2147483646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89"/>
                <a:gd name="T82" fmla="*/ 0 h 132"/>
                <a:gd name="T83" fmla="*/ 189 w 189"/>
                <a:gd name="T84" fmla="*/ 132 h 13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89" h="132">
                  <a:moveTo>
                    <a:pt x="176" y="132"/>
                  </a:moveTo>
                  <a:lnTo>
                    <a:pt x="189" y="132"/>
                  </a:lnTo>
                  <a:lnTo>
                    <a:pt x="189" y="118"/>
                  </a:lnTo>
                  <a:lnTo>
                    <a:pt x="189" y="12"/>
                  </a:lnTo>
                  <a:lnTo>
                    <a:pt x="189" y="8"/>
                  </a:lnTo>
                  <a:lnTo>
                    <a:pt x="186" y="2"/>
                  </a:lnTo>
                  <a:lnTo>
                    <a:pt x="180" y="0"/>
                  </a:lnTo>
                  <a:lnTo>
                    <a:pt x="17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3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18"/>
                  </a:lnTo>
                  <a:lnTo>
                    <a:pt x="0" y="132"/>
                  </a:lnTo>
                  <a:lnTo>
                    <a:pt x="12" y="132"/>
                  </a:lnTo>
                  <a:lnTo>
                    <a:pt x="176" y="132"/>
                  </a:lnTo>
                  <a:close/>
                  <a:moveTo>
                    <a:pt x="10" y="8"/>
                  </a:moveTo>
                  <a:lnTo>
                    <a:pt x="179" y="8"/>
                  </a:lnTo>
                  <a:lnTo>
                    <a:pt x="179" y="118"/>
                  </a:lnTo>
                  <a:lnTo>
                    <a:pt x="10" y="11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6" name="Freeform 54"/>
          <p:cNvSpPr>
            <a:spLocks noEditPoints="1" noChangeArrowheads="1"/>
          </p:cNvSpPr>
          <p:nvPr/>
        </p:nvSpPr>
        <p:spPr bwMode="auto">
          <a:xfrm>
            <a:off x="4414838" y="2093913"/>
            <a:ext cx="290512" cy="534987"/>
          </a:xfrm>
          <a:custGeom>
            <a:avLst/>
            <a:gdLst>
              <a:gd name="T0" fmla="*/ 2147483646 w 144"/>
              <a:gd name="T1" fmla="*/ 0 h 270"/>
              <a:gd name="T2" fmla="*/ 2147483646 w 144"/>
              <a:gd name="T3" fmla="*/ 0 h 270"/>
              <a:gd name="T4" fmla="*/ 2147483646 w 144"/>
              <a:gd name="T5" fmla="*/ 2147483646 h 270"/>
              <a:gd name="T6" fmla="*/ 2147483646 w 144"/>
              <a:gd name="T7" fmla="*/ 2147483646 h 270"/>
              <a:gd name="T8" fmla="*/ 2147483646 w 144"/>
              <a:gd name="T9" fmla="*/ 2147483646 h 270"/>
              <a:gd name="T10" fmla="*/ 0 w 144"/>
              <a:gd name="T11" fmla="*/ 2147483646 h 270"/>
              <a:gd name="T12" fmla="*/ 2147483646 w 144"/>
              <a:gd name="T13" fmla="*/ 2147483646 h 270"/>
              <a:gd name="T14" fmla="*/ 2147483646 w 144"/>
              <a:gd name="T15" fmla="*/ 2147483646 h 270"/>
              <a:gd name="T16" fmla="*/ 2147483646 w 144"/>
              <a:gd name="T17" fmla="*/ 2147483646 h 270"/>
              <a:gd name="T18" fmla="*/ 2147483646 w 144"/>
              <a:gd name="T19" fmla="*/ 2147483646 h 270"/>
              <a:gd name="T20" fmla="*/ 2147483646 w 144"/>
              <a:gd name="T21" fmla="*/ 2147483646 h 270"/>
              <a:gd name="T22" fmla="*/ 2147483646 w 144"/>
              <a:gd name="T23" fmla="*/ 2147483646 h 270"/>
              <a:gd name="T24" fmla="*/ 2147483646 w 144"/>
              <a:gd name="T25" fmla="*/ 2147483646 h 270"/>
              <a:gd name="T26" fmla="*/ 2147483646 w 144"/>
              <a:gd name="T27" fmla="*/ 2147483646 h 270"/>
              <a:gd name="T28" fmla="*/ 2147483646 w 144"/>
              <a:gd name="T29" fmla="*/ 2147483646 h 270"/>
              <a:gd name="T30" fmla="*/ 2147483646 w 144"/>
              <a:gd name="T31" fmla="*/ 2147483646 h 270"/>
              <a:gd name="T32" fmla="*/ 2147483646 w 144"/>
              <a:gd name="T33" fmla="*/ 2147483646 h 270"/>
              <a:gd name="T34" fmla="*/ 2147483646 w 144"/>
              <a:gd name="T35" fmla="*/ 2147483646 h 270"/>
              <a:gd name="T36" fmla="*/ 2147483646 w 144"/>
              <a:gd name="T37" fmla="*/ 2147483646 h 270"/>
              <a:gd name="T38" fmla="*/ 2147483646 w 144"/>
              <a:gd name="T39" fmla="*/ 0 h 270"/>
              <a:gd name="T40" fmla="*/ 2147483646 w 144"/>
              <a:gd name="T41" fmla="*/ 0 h 270"/>
              <a:gd name="T42" fmla="*/ 2147483646 w 144"/>
              <a:gd name="T43" fmla="*/ 2147483646 h 270"/>
              <a:gd name="T44" fmla="*/ 2147483646 w 144"/>
              <a:gd name="T45" fmla="*/ 2147483646 h 270"/>
              <a:gd name="T46" fmla="*/ 2147483646 w 144"/>
              <a:gd name="T47" fmla="*/ 2147483646 h 270"/>
              <a:gd name="T48" fmla="*/ 2147483646 w 144"/>
              <a:gd name="T49" fmla="*/ 2147483646 h 270"/>
              <a:gd name="T50" fmla="*/ 2147483646 w 144"/>
              <a:gd name="T51" fmla="*/ 2147483646 h 270"/>
              <a:gd name="T52" fmla="*/ 2147483646 w 144"/>
              <a:gd name="T53" fmla="*/ 2147483646 h 270"/>
              <a:gd name="T54" fmla="*/ 2147483646 w 144"/>
              <a:gd name="T55" fmla="*/ 2147483646 h 270"/>
              <a:gd name="T56" fmla="*/ 2147483646 w 144"/>
              <a:gd name="T57" fmla="*/ 2147483646 h 270"/>
              <a:gd name="T58" fmla="*/ 2147483646 w 144"/>
              <a:gd name="T59" fmla="*/ 2147483646 h 270"/>
              <a:gd name="T60" fmla="*/ 2147483646 w 144"/>
              <a:gd name="T61" fmla="*/ 2147483646 h 270"/>
              <a:gd name="T62" fmla="*/ 2147483646 w 144"/>
              <a:gd name="T63" fmla="*/ 2147483646 h 270"/>
              <a:gd name="T64" fmla="*/ 2147483646 w 144"/>
              <a:gd name="T65" fmla="*/ 2147483646 h 270"/>
              <a:gd name="T66" fmla="*/ 2147483646 w 144"/>
              <a:gd name="T67" fmla="*/ 2147483646 h 270"/>
              <a:gd name="T68" fmla="*/ 2147483646 w 144"/>
              <a:gd name="T69" fmla="*/ 2147483646 h 270"/>
              <a:gd name="T70" fmla="*/ 2147483646 w 144"/>
              <a:gd name="T71" fmla="*/ 2147483646 h 270"/>
              <a:gd name="T72" fmla="*/ 2147483646 w 144"/>
              <a:gd name="T73" fmla="*/ 2147483646 h 270"/>
              <a:gd name="T74" fmla="*/ 2147483646 w 144"/>
              <a:gd name="T75" fmla="*/ 2147483646 h 270"/>
              <a:gd name="T76" fmla="*/ 2147483646 w 144"/>
              <a:gd name="T77" fmla="*/ 2147483646 h 270"/>
              <a:gd name="T78" fmla="*/ 2147483646 w 144"/>
              <a:gd name="T79" fmla="*/ 2147483646 h 270"/>
              <a:gd name="T80" fmla="*/ 2147483646 w 144"/>
              <a:gd name="T81" fmla="*/ 2147483646 h 270"/>
              <a:gd name="T82" fmla="*/ 2147483646 w 144"/>
              <a:gd name="T83" fmla="*/ 2147483646 h 27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44"/>
              <a:gd name="T127" fmla="*/ 0 h 270"/>
              <a:gd name="T128" fmla="*/ 144 w 144"/>
              <a:gd name="T129" fmla="*/ 270 h 27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44" h="270">
                <a:moveTo>
                  <a:pt x="122" y="0"/>
                </a:moveTo>
                <a:lnTo>
                  <a:pt x="23" y="0"/>
                </a:lnTo>
                <a:lnTo>
                  <a:pt x="19" y="0"/>
                </a:lnTo>
                <a:lnTo>
                  <a:pt x="13" y="1"/>
                </a:lnTo>
                <a:lnTo>
                  <a:pt x="11" y="3"/>
                </a:lnTo>
                <a:lnTo>
                  <a:pt x="6" y="5"/>
                </a:lnTo>
                <a:lnTo>
                  <a:pt x="4" y="9"/>
                </a:lnTo>
                <a:lnTo>
                  <a:pt x="2" y="13"/>
                </a:lnTo>
                <a:lnTo>
                  <a:pt x="1" y="18"/>
                </a:lnTo>
                <a:lnTo>
                  <a:pt x="0" y="22"/>
                </a:lnTo>
                <a:lnTo>
                  <a:pt x="0" y="248"/>
                </a:lnTo>
                <a:lnTo>
                  <a:pt x="1" y="252"/>
                </a:lnTo>
                <a:lnTo>
                  <a:pt x="2" y="256"/>
                </a:lnTo>
                <a:lnTo>
                  <a:pt x="4" y="260"/>
                </a:lnTo>
                <a:lnTo>
                  <a:pt x="6" y="263"/>
                </a:lnTo>
                <a:lnTo>
                  <a:pt x="11" y="266"/>
                </a:lnTo>
                <a:lnTo>
                  <a:pt x="13" y="269"/>
                </a:lnTo>
                <a:lnTo>
                  <a:pt x="19" y="270"/>
                </a:lnTo>
                <a:lnTo>
                  <a:pt x="23" y="270"/>
                </a:lnTo>
                <a:lnTo>
                  <a:pt x="122" y="270"/>
                </a:lnTo>
                <a:lnTo>
                  <a:pt x="127" y="270"/>
                </a:lnTo>
                <a:lnTo>
                  <a:pt x="131" y="269"/>
                </a:lnTo>
                <a:lnTo>
                  <a:pt x="135" y="266"/>
                </a:lnTo>
                <a:lnTo>
                  <a:pt x="137" y="263"/>
                </a:lnTo>
                <a:lnTo>
                  <a:pt x="140" y="260"/>
                </a:lnTo>
                <a:lnTo>
                  <a:pt x="143" y="256"/>
                </a:lnTo>
                <a:lnTo>
                  <a:pt x="144" y="252"/>
                </a:lnTo>
                <a:lnTo>
                  <a:pt x="144" y="248"/>
                </a:lnTo>
                <a:lnTo>
                  <a:pt x="144" y="22"/>
                </a:lnTo>
                <a:lnTo>
                  <a:pt x="144" y="18"/>
                </a:lnTo>
                <a:lnTo>
                  <a:pt x="143" y="13"/>
                </a:lnTo>
                <a:lnTo>
                  <a:pt x="140" y="9"/>
                </a:lnTo>
                <a:lnTo>
                  <a:pt x="137" y="5"/>
                </a:lnTo>
                <a:lnTo>
                  <a:pt x="135" y="3"/>
                </a:lnTo>
                <a:lnTo>
                  <a:pt x="131" y="1"/>
                </a:lnTo>
                <a:lnTo>
                  <a:pt x="127" y="0"/>
                </a:lnTo>
                <a:lnTo>
                  <a:pt x="122" y="0"/>
                </a:lnTo>
                <a:close/>
                <a:moveTo>
                  <a:pt x="58" y="18"/>
                </a:moveTo>
                <a:lnTo>
                  <a:pt x="86" y="18"/>
                </a:lnTo>
                <a:lnTo>
                  <a:pt x="90" y="19"/>
                </a:lnTo>
                <a:lnTo>
                  <a:pt x="90" y="22"/>
                </a:lnTo>
                <a:lnTo>
                  <a:pt x="90" y="24"/>
                </a:lnTo>
                <a:lnTo>
                  <a:pt x="86" y="26"/>
                </a:lnTo>
                <a:lnTo>
                  <a:pt x="58" y="26"/>
                </a:lnTo>
                <a:lnTo>
                  <a:pt x="56" y="24"/>
                </a:lnTo>
                <a:lnTo>
                  <a:pt x="54" y="22"/>
                </a:lnTo>
                <a:lnTo>
                  <a:pt x="56" y="19"/>
                </a:lnTo>
                <a:lnTo>
                  <a:pt x="58" y="18"/>
                </a:lnTo>
                <a:close/>
                <a:moveTo>
                  <a:pt x="72" y="262"/>
                </a:moveTo>
                <a:lnTo>
                  <a:pt x="72" y="262"/>
                </a:lnTo>
                <a:lnTo>
                  <a:pt x="66" y="260"/>
                </a:lnTo>
                <a:lnTo>
                  <a:pt x="62" y="258"/>
                </a:lnTo>
                <a:lnTo>
                  <a:pt x="60" y="252"/>
                </a:lnTo>
                <a:lnTo>
                  <a:pt x="58" y="248"/>
                </a:lnTo>
                <a:lnTo>
                  <a:pt x="60" y="243"/>
                </a:lnTo>
                <a:lnTo>
                  <a:pt x="62" y="239"/>
                </a:lnTo>
                <a:lnTo>
                  <a:pt x="66" y="234"/>
                </a:lnTo>
                <a:lnTo>
                  <a:pt x="72" y="234"/>
                </a:lnTo>
                <a:lnTo>
                  <a:pt x="77" y="234"/>
                </a:lnTo>
                <a:lnTo>
                  <a:pt x="81" y="239"/>
                </a:lnTo>
                <a:lnTo>
                  <a:pt x="84" y="243"/>
                </a:lnTo>
                <a:lnTo>
                  <a:pt x="86" y="248"/>
                </a:lnTo>
                <a:lnTo>
                  <a:pt x="84" y="252"/>
                </a:lnTo>
                <a:lnTo>
                  <a:pt x="81" y="258"/>
                </a:lnTo>
                <a:lnTo>
                  <a:pt x="77" y="260"/>
                </a:lnTo>
                <a:lnTo>
                  <a:pt x="72" y="262"/>
                </a:lnTo>
                <a:close/>
                <a:moveTo>
                  <a:pt x="136" y="225"/>
                </a:moveTo>
                <a:lnTo>
                  <a:pt x="9" y="225"/>
                </a:lnTo>
                <a:lnTo>
                  <a:pt x="9" y="45"/>
                </a:lnTo>
                <a:lnTo>
                  <a:pt x="136" y="45"/>
                </a:lnTo>
                <a:lnTo>
                  <a:pt x="136" y="225"/>
                </a:lnTo>
                <a:close/>
              </a:path>
            </a:pathLst>
          </a:custGeom>
          <a:solidFill>
            <a:schemeClr val="bg1"/>
          </a:solidFill>
          <a:ln w="9525" cmpd="sng">
            <a:noFill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0247" name="Group 16"/>
          <p:cNvGrpSpPr>
            <a:grpSpLocks/>
          </p:cNvGrpSpPr>
          <p:nvPr/>
        </p:nvGrpSpPr>
        <p:grpSpPr bwMode="auto">
          <a:xfrm>
            <a:off x="7224713" y="2097088"/>
            <a:ext cx="549275" cy="528637"/>
            <a:chOff x="0" y="0"/>
            <a:chExt cx="245393" cy="236363"/>
          </a:xfrm>
        </p:grpSpPr>
        <p:sp>
          <p:nvSpPr>
            <p:cNvPr id="10260" name="Freeform 226"/>
            <p:cNvSpPr>
              <a:spLocks noEditPoints="1" noChangeArrowheads="1"/>
            </p:cNvSpPr>
            <p:nvPr/>
          </p:nvSpPr>
          <p:spPr bwMode="auto">
            <a:xfrm>
              <a:off x="25261" y="0"/>
              <a:ext cx="194871" cy="166001"/>
            </a:xfrm>
            <a:custGeom>
              <a:avLst/>
              <a:gdLst>
                <a:gd name="T0" fmla="*/ 2147483646 w 215"/>
                <a:gd name="T1" fmla="*/ 2147483646 h 183"/>
                <a:gd name="T2" fmla="*/ 2147483646 w 215"/>
                <a:gd name="T3" fmla="*/ 2147483646 h 183"/>
                <a:gd name="T4" fmla="*/ 2147483646 w 215"/>
                <a:gd name="T5" fmla="*/ 2147483646 h 183"/>
                <a:gd name="T6" fmla="*/ 2147483646 w 215"/>
                <a:gd name="T7" fmla="*/ 2147483646 h 183"/>
                <a:gd name="T8" fmla="*/ 2147483646 w 215"/>
                <a:gd name="T9" fmla="*/ 2147483646 h 183"/>
                <a:gd name="T10" fmla="*/ 2147483646 w 215"/>
                <a:gd name="T11" fmla="*/ 2147483646 h 183"/>
                <a:gd name="T12" fmla="*/ 2147483646 w 215"/>
                <a:gd name="T13" fmla="*/ 2147483646 h 183"/>
                <a:gd name="T14" fmla="*/ 2147483646 w 215"/>
                <a:gd name="T15" fmla="*/ 2147483646 h 183"/>
                <a:gd name="T16" fmla="*/ 2147483646 w 215"/>
                <a:gd name="T17" fmla="*/ 2147483646 h 183"/>
                <a:gd name="T18" fmla="*/ 2147483646 w 215"/>
                <a:gd name="T19" fmla="*/ 2147483646 h 183"/>
                <a:gd name="T20" fmla="*/ 2147483646 w 215"/>
                <a:gd name="T21" fmla="*/ 2147483646 h 183"/>
                <a:gd name="T22" fmla="*/ 2147483646 w 215"/>
                <a:gd name="T23" fmla="*/ 2147483646 h 183"/>
                <a:gd name="T24" fmla="*/ 2147483646 w 215"/>
                <a:gd name="T25" fmla="*/ 2147483646 h 183"/>
                <a:gd name="T26" fmla="*/ 2147483646 w 215"/>
                <a:gd name="T27" fmla="*/ 2147483646 h 183"/>
                <a:gd name="T28" fmla="*/ 2147483646 w 215"/>
                <a:gd name="T29" fmla="*/ 2147483646 h 183"/>
                <a:gd name="T30" fmla="*/ 2147483646 w 215"/>
                <a:gd name="T31" fmla="*/ 2147483646 h 183"/>
                <a:gd name="T32" fmla="*/ 2147483646 w 215"/>
                <a:gd name="T33" fmla="*/ 0 h 183"/>
                <a:gd name="T34" fmla="*/ 2147483646 w 215"/>
                <a:gd name="T35" fmla="*/ 0 h 183"/>
                <a:gd name="T36" fmla="*/ 2147483646 w 215"/>
                <a:gd name="T37" fmla="*/ 0 h 183"/>
                <a:gd name="T38" fmla="*/ 2147483646 w 215"/>
                <a:gd name="T39" fmla="*/ 2147483646 h 183"/>
                <a:gd name="T40" fmla="*/ 2147483646 w 215"/>
                <a:gd name="T41" fmla="*/ 2147483646 h 183"/>
                <a:gd name="T42" fmla="*/ 2147483646 w 215"/>
                <a:gd name="T43" fmla="*/ 2147483646 h 183"/>
                <a:gd name="T44" fmla="*/ 0 w 215"/>
                <a:gd name="T45" fmla="*/ 2147483646 h 183"/>
                <a:gd name="T46" fmla="*/ 0 w 215"/>
                <a:gd name="T47" fmla="*/ 2147483646 h 183"/>
                <a:gd name="T48" fmla="*/ 0 w 215"/>
                <a:gd name="T49" fmla="*/ 2147483646 h 183"/>
                <a:gd name="T50" fmla="*/ 2147483646 w 215"/>
                <a:gd name="T51" fmla="*/ 2147483646 h 183"/>
                <a:gd name="T52" fmla="*/ 2147483646 w 215"/>
                <a:gd name="T53" fmla="*/ 2147483646 h 183"/>
                <a:gd name="T54" fmla="*/ 2147483646 w 215"/>
                <a:gd name="T55" fmla="*/ 2147483646 h 183"/>
                <a:gd name="T56" fmla="*/ 2147483646 w 215"/>
                <a:gd name="T57" fmla="*/ 2147483646 h 183"/>
                <a:gd name="T58" fmla="*/ 2147483646 w 215"/>
                <a:gd name="T59" fmla="*/ 2147483646 h 183"/>
                <a:gd name="T60" fmla="*/ 2147483646 w 215"/>
                <a:gd name="T61" fmla="*/ 2147483646 h 183"/>
                <a:gd name="T62" fmla="*/ 2147483646 w 215"/>
                <a:gd name="T63" fmla="*/ 2147483646 h 183"/>
                <a:gd name="T64" fmla="*/ 2147483646 w 215"/>
                <a:gd name="T65" fmla="*/ 2147483646 h 183"/>
                <a:gd name="T66" fmla="*/ 2147483646 w 215"/>
                <a:gd name="T67" fmla="*/ 2147483646 h 183"/>
                <a:gd name="T68" fmla="*/ 2147483646 w 215"/>
                <a:gd name="T69" fmla="*/ 2147483646 h 1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5"/>
                <a:gd name="T106" fmla="*/ 0 h 183"/>
                <a:gd name="T107" fmla="*/ 215 w 215"/>
                <a:gd name="T108" fmla="*/ 183 h 1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5" h="183">
                  <a:moveTo>
                    <a:pt x="15" y="164"/>
                  </a:moveTo>
                  <a:lnTo>
                    <a:pt x="83" y="164"/>
                  </a:lnTo>
                  <a:lnTo>
                    <a:pt x="80" y="183"/>
                  </a:lnTo>
                  <a:lnTo>
                    <a:pt x="135" y="183"/>
                  </a:lnTo>
                  <a:lnTo>
                    <a:pt x="132" y="164"/>
                  </a:lnTo>
                  <a:lnTo>
                    <a:pt x="200" y="164"/>
                  </a:lnTo>
                  <a:lnTo>
                    <a:pt x="206" y="163"/>
                  </a:lnTo>
                  <a:lnTo>
                    <a:pt x="211" y="160"/>
                  </a:lnTo>
                  <a:lnTo>
                    <a:pt x="214" y="155"/>
                  </a:lnTo>
                  <a:lnTo>
                    <a:pt x="215" y="149"/>
                  </a:lnTo>
                  <a:lnTo>
                    <a:pt x="215" y="15"/>
                  </a:lnTo>
                  <a:lnTo>
                    <a:pt x="214" y="10"/>
                  </a:lnTo>
                  <a:lnTo>
                    <a:pt x="211" y="4"/>
                  </a:lnTo>
                  <a:lnTo>
                    <a:pt x="206" y="2"/>
                  </a:lnTo>
                  <a:lnTo>
                    <a:pt x="200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49"/>
                  </a:lnTo>
                  <a:lnTo>
                    <a:pt x="1" y="155"/>
                  </a:lnTo>
                  <a:lnTo>
                    <a:pt x="4" y="160"/>
                  </a:lnTo>
                  <a:lnTo>
                    <a:pt x="9" y="163"/>
                  </a:lnTo>
                  <a:lnTo>
                    <a:pt x="15" y="164"/>
                  </a:lnTo>
                  <a:close/>
                  <a:moveTo>
                    <a:pt x="11" y="10"/>
                  </a:moveTo>
                  <a:lnTo>
                    <a:pt x="203" y="10"/>
                  </a:lnTo>
                  <a:lnTo>
                    <a:pt x="203" y="149"/>
                  </a:lnTo>
                  <a:lnTo>
                    <a:pt x="11" y="149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1" name="Freeform 227"/>
            <p:cNvSpPr>
              <a:spLocks noEditPoints="1" noChangeArrowheads="1"/>
            </p:cNvSpPr>
            <p:nvPr/>
          </p:nvSpPr>
          <p:spPr bwMode="auto">
            <a:xfrm>
              <a:off x="0" y="175015"/>
              <a:ext cx="245393" cy="61348"/>
            </a:xfrm>
            <a:custGeom>
              <a:avLst/>
              <a:gdLst>
                <a:gd name="T0" fmla="*/ 2147483646 w 273"/>
                <a:gd name="T1" fmla="*/ 2147483646 h 68"/>
                <a:gd name="T2" fmla="*/ 2147483646 w 273"/>
                <a:gd name="T3" fmla="*/ 2147483646 h 68"/>
                <a:gd name="T4" fmla="*/ 2147483646 w 273"/>
                <a:gd name="T5" fmla="*/ 2147483646 h 68"/>
                <a:gd name="T6" fmla="*/ 2147483646 w 273"/>
                <a:gd name="T7" fmla="*/ 2147483646 h 68"/>
                <a:gd name="T8" fmla="*/ 2147483646 w 273"/>
                <a:gd name="T9" fmla="*/ 2147483646 h 68"/>
                <a:gd name="T10" fmla="*/ 2147483646 w 273"/>
                <a:gd name="T11" fmla="*/ 2147483646 h 68"/>
                <a:gd name="T12" fmla="*/ 2147483646 w 273"/>
                <a:gd name="T13" fmla="*/ 2147483646 h 68"/>
                <a:gd name="T14" fmla="*/ 2147483646 w 273"/>
                <a:gd name="T15" fmla="*/ 2147483646 h 68"/>
                <a:gd name="T16" fmla="*/ 2147483646 w 273"/>
                <a:gd name="T17" fmla="*/ 0 h 68"/>
                <a:gd name="T18" fmla="*/ 2147483646 w 273"/>
                <a:gd name="T19" fmla="*/ 0 h 68"/>
                <a:gd name="T20" fmla="*/ 2147483646 w 273"/>
                <a:gd name="T21" fmla="*/ 0 h 68"/>
                <a:gd name="T22" fmla="*/ 2147483646 w 273"/>
                <a:gd name="T23" fmla="*/ 2147483646 h 68"/>
                <a:gd name="T24" fmla="*/ 2147483646 w 273"/>
                <a:gd name="T25" fmla="*/ 2147483646 h 68"/>
                <a:gd name="T26" fmla="*/ 2147483646 w 273"/>
                <a:gd name="T27" fmla="*/ 2147483646 h 68"/>
                <a:gd name="T28" fmla="*/ 2147483646 w 273"/>
                <a:gd name="T29" fmla="*/ 2147483646 h 68"/>
                <a:gd name="T30" fmla="*/ 2147483646 w 273"/>
                <a:gd name="T31" fmla="*/ 2147483646 h 68"/>
                <a:gd name="T32" fmla="*/ 2147483646 w 273"/>
                <a:gd name="T33" fmla="*/ 2147483646 h 68"/>
                <a:gd name="T34" fmla="*/ 2147483646 w 273"/>
                <a:gd name="T35" fmla="*/ 2147483646 h 68"/>
                <a:gd name="T36" fmla="*/ 2147483646 w 273"/>
                <a:gd name="T37" fmla="*/ 2147483646 h 68"/>
                <a:gd name="T38" fmla="*/ 2147483646 w 273"/>
                <a:gd name="T39" fmla="*/ 2147483646 h 68"/>
                <a:gd name="T40" fmla="*/ 0 w 273"/>
                <a:gd name="T41" fmla="*/ 2147483646 h 68"/>
                <a:gd name="T42" fmla="*/ 2147483646 w 273"/>
                <a:gd name="T43" fmla="*/ 2147483646 h 68"/>
                <a:gd name="T44" fmla="*/ 2147483646 w 273"/>
                <a:gd name="T45" fmla="*/ 2147483646 h 68"/>
                <a:gd name="T46" fmla="*/ 2147483646 w 273"/>
                <a:gd name="T47" fmla="*/ 2147483646 h 68"/>
                <a:gd name="T48" fmla="*/ 2147483646 w 273"/>
                <a:gd name="T49" fmla="*/ 2147483646 h 68"/>
                <a:gd name="T50" fmla="*/ 2147483646 w 273"/>
                <a:gd name="T51" fmla="*/ 2147483646 h 68"/>
                <a:gd name="T52" fmla="*/ 2147483646 w 273"/>
                <a:gd name="T53" fmla="*/ 2147483646 h 68"/>
                <a:gd name="T54" fmla="*/ 2147483646 w 273"/>
                <a:gd name="T55" fmla="*/ 2147483646 h 68"/>
                <a:gd name="T56" fmla="*/ 2147483646 w 273"/>
                <a:gd name="T57" fmla="*/ 2147483646 h 68"/>
                <a:gd name="T58" fmla="*/ 2147483646 w 273"/>
                <a:gd name="T59" fmla="*/ 2147483646 h 68"/>
                <a:gd name="T60" fmla="*/ 2147483646 w 273"/>
                <a:gd name="T61" fmla="*/ 2147483646 h 68"/>
                <a:gd name="T62" fmla="*/ 2147483646 w 273"/>
                <a:gd name="T63" fmla="*/ 2147483646 h 68"/>
                <a:gd name="T64" fmla="*/ 2147483646 w 273"/>
                <a:gd name="T65" fmla="*/ 2147483646 h 68"/>
                <a:gd name="T66" fmla="*/ 2147483646 w 273"/>
                <a:gd name="T67" fmla="*/ 2147483646 h 68"/>
                <a:gd name="T68" fmla="*/ 2147483646 w 273"/>
                <a:gd name="T69" fmla="*/ 2147483646 h 68"/>
                <a:gd name="T70" fmla="*/ 2147483646 w 273"/>
                <a:gd name="T71" fmla="*/ 2147483646 h 68"/>
                <a:gd name="T72" fmla="*/ 2147483646 w 273"/>
                <a:gd name="T73" fmla="*/ 2147483646 h 68"/>
                <a:gd name="T74" fmla="*/ 2147483646 w 273"/>
                <a:gd name="T75" fmla="*/ 2147483646 h 68"/>
                <a:gd name="T76" fmla="*/ 2147483646 w 273"/>
                <a:gd name="T77" fmla="*/ 2147483646 h 68"/>
                <a:gd name="T78" fmla="*/ 2147483646 w 273"/>
                <a:gd name="T79" fmla="*/ 2147483646 h 68"/>
                <a:gd name="T80" fmla="*/ 2147483646 w 273"/>
                <a:gd name="T81" fmla="*/ 2147483646 h 68"/>
                <a:gd name="T82" fmla="*/ 2147483646 w 273"/>
                <a:gd name="T83" fmla="*/ 2147483646 h 68"/>
                <a:gd name="T84" fmla="*/ 2147483646 w 273"/>
                <a:gd name="T85" fmla="*/ 2147483646 h 68"/>
                <a:gd name="T86" fmla="*/ 2147483646 w 273"/>
                <a:gd name="T87" fmla="*/ 2147483646 h 68"/>
                <a:gd name="T88" fmla="*/ 2147483646 w 273"/>
                <a:gd name="T89" fmla="*/ 2147483646 h 68"/>
                <a:gd name="T90" fmla="*/ 2147483646 w 273"/>
                <a:gd name="T91" fmla="*/ 2147483646 h 68"/>
                <a:gd name="T92" fmla="*/ 2147483646 w 273"/>
                <a:gd name="T93" fmla="*/ 2147483646 h 68"/>
                <a:gd name="T94" fmla="*/ 2147483646 w 273"/>
                <a:gd name="T95" fmla="*/ 2147483646 h 68"/>
                <a:gd name="T96" fmla="*/ 2147483646 w 273"/>
                <a:gd name="T97" fmla="*/ 2147483646 h 68"/>
                <a:gd name="T98" fmla="*/ 2147483646 w 273"/>
                <a:gd name="T99" fmla="*/ 2147483646 h 68"/>
                <a:gd name="T100" fmla="*/ 2147483646 w 273"/>
                <a:gd name="T101" fmla="*/ 2147483646 h 68"/>
                <a:gd name="T102" fmla="*/ 2147483646 w 273"/>
                <a:gd name="T103" fmla="*/ 2147483646 h 68"/>
                <a:gd name="T104" fmla="*/ 2147483646 w 273"/>
                <a:gd name="T105" fmla="*/ 2147483646 h 68"/>
                <a:gd name="T106" fmla="*/ 2147483646 w 273"/>
                <a:gd name="T107" fmla="*/ 2147483646 h 68"/>
                <a:gd name="T108" fmla="*/ 2147483646 w 273"/>
                <a:gd name="T109" fmla="*/ 2147483646 h 68"/>
                <a:gd name="T110" fmla="*/ 2147483646 w 273"/>
                <a:gd name="T111" fmla="*/ 2147483646 h 68"/>
                <a:gd name="T112" fmla="*/ 2147483646 w 273"/>
                <a:gd name="T113" fmla="*/ 2147483646 h 68"/>
                <a:gd name="T114" fmla="*/ 2147483646 w 273"/>
                <a:gd name="T115" fmla="*/ 2147483646 h 68"/>
                <a:gd name="T116" fmla="*/ 2147483646 w 273"/>
                <a:gd name="T117" fmla="*/ 2147483646 h 6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73"/>
                <a:gd name="T178" fmla="*/ 0 h 68"/>
                <a:gd name="T179" fmla="*/ 273 w 273"/>
                <a:gd name="T180" fmla="*/ 68 h 6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73" h="68">
                  <a:moveTo>
                    <a:pt x="272" y="56"/>
                  </a:moveTo>
                  <a:lnTo>
                    <a:pt x="272" y="56"/>
                  </a:lnTo>
                  <a:lnTo>
                    <a:pt x="270" y="51"/>
                  </a:lnTo>
                  <a:lnTo>
                    <a:pt x="266" y="45"/>
                  </a:lnTo>
                  <a:lnTo>
                    <a:pt x="255" y="30"/>
                  </a:lnTo>
                  <a:lnTo>
                    <a:pt x="233" y="1"/>
                  </a:lnTo>
                  <a:lnTo>
                    <a:pt x="232" y="1"/>
                  </a:lnTo>
                  <a:lnTo>
                    <a:pt x="229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0" y="15"/>
                  </a:lnTo>
                  <a:lnTo>
                    <a:pt x="18" y="30"/>
                  </a:lnTo>
                  <a:lnTo>
                    <a:pt x="7" y="45"/>
                  </a:lnTo>
                  <a:lnTo>
                    <a:pt x="3" y="51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1" y="63"/>
                  </a:lnTo>
                  <a:lnTo>
                    <a:pt x="4" y="66"/>
                  </a:lnTo>
                  <a:lnTo>
                    <a:pt x="8" y="67"/>
                  </a:lnTo>
                  <a:lnTo>
                    <a:pt x="19" y="68"/>
                  </a:lnTo>
                  <a:lnTo>
                    <a:pt x="255" y="68"/>
                  </a:lnTo>
                  <a:lnTo>
                    <a:pt x="265" y="67"/>
                  </a:lnTo>
                  <a:lnTo>
                    <a:pt x="269" y="66"/>
                  </a:lnTo>
                  <a:lnTo>
                    <a:pt x="272" y="63"/>
                  </a:lnTo>
                  <a:lnTo>
                    <a:pt x="273" y="60"/>
                  </a:lnTo>
                  <a:lnTo>
                    <a:pt x="272" y="56"/>
                  </a:lnTo>
                  <a:close/>
                  <a:moveTo>
                    <a:pt x="265" y="59"/>
                  </a:moveTo>
                  <a:lnTo>
                    <a:pt x="265" y="59"/>
                  </a:lnTo>
                  <a:lnTo>
                    <a:pt x="263" y="60"/>
                  </a:lnTo>
                  <a:lnTo>
                    <a:pt x="255" y="60"/>
                  </a:lnTo>
                  <a:lnTo>
                    <a:pt x="19" y="60"/>
                  </a:lnTo>
                  <a:lnTo>
                    <a:pt x="11" y="60"/>
                  </a:lnTo>
                  <a:lnTo>
                    <a:pt x="8" y="60"/>
                  </a:lnTo>
                  <a:lnTo>
                    <a:pt x="8" y="57"/>
                  </a:lnTo>
                  <a:lnTo>
                    <a:pt x="12" y="49"/>
                  </a:lnTo>
                  <a:lnTo>
                    <a:pt x="22" y="36"/>
                  </a:lnTo>
                  <a:lnTo>
                    <a:pt x="251" y="36"/>
                  </a:lnTo>
                  <a:lnTo>
                    <a:pt x="261" y="49"/>
                  </a:lnTo>
                  <a:lnTo>
                    <a:pt x="265" y="57"/>
                  </a:lnTo>
                  <a:lnTo>
                    <a:pt x="265" y="59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48" name="Group 22"/>
          <p:cNvGrpSpPr>
            <a:grpSpLocks/>
          </p:cNvGrpSpPr>
          <p:nvPr/>
        </p:nvGrpSpPr>
        <p:grpSpPr bwMode="auto">
          <a:xfrm>
            <a:off x="587375" y="3255963"/>
            <a:ext cx="2066925" cy="952500"/>
            <a:chOff x="0" y="0"/>
            <a:chExt cx="2068031" cy="951852"/>
          </a:xfrm>
        </p:grpSpPr>
        <p:sp>
          <p:nvSpPr>
            <p:cNvPr id="10257" name="TextBox 38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0258" name="TextBox 39"/>
            <p:cNvSpPr>
              <a:spLocks noChangeArrowheads="1"/>
            </p:cNvSpPr>
            <p:nvPr/>
          </p:nvSpPr>
          <p:spPr bwMode="auto">
            <a:xfrm>
              <a:off x="20266" y="0"/>
              <a:ext cx="1262534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10259" name="直接连接符 40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49" name="Group 26"/>
          <p:cNvGrpSpPr>
            <a:grpSpLocks/>
          </p:cNvGrpSpPr>
          <p:nvPr/>
        </p:nvGrpSpPr>
        <p:grpSpPr bwMode="auto">
          <a:xfrm>
            <a:off x="3516313" y="3255963"/>
            <a:ext cx="2066925" cy="952500"/>
            <a:chOff x="0" y="0"/>
            <a:chExt cx="2068031" cy="951852"/>
          </a:xfrm>
        </p:grpSpPr>
        <p:sp>
          <p:nvSpPr>
            <p:cNvPr id="10254" name="TextBox 41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0255" name="TextBox 42"/>
            <p:cNvSpPr>
              <a:spLocks noChangeArrowheads="1"/>
            </p:cNvSpPr>
            <p:nvPr/>
          </p:nvSpPr>
          <p:spPr bwMode="auto">
            <a:xfrm>
              <a:off x="20266" y="0"/>
              <a:ext cx="1262534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10256" name="直接连接符 43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50" name="Group 30"/>
          <p:cNvGrpSpPr>
            <a:grpSpLocks/>
          </p:cNvGrpSpPr>
          <p:nvPr/>
        </p:nvGrpSpPr>
        <p:grpSpPr bwMode="auto">
          <a:xfrm>
            <a:off x="6445250" y="3255963"/>
            <a:ext cx="2068513" cy="952500"/>
            <a:chOff x="0" y="0"/>
            <a:chExt cx="2068031" cy="951852"/>
          </a:xfrm>
        </p:grpSpPr>
        <p:sp>
          <p:nvSpPr>
            <p:cNvPr id="10251" name="TextBox 46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0252" name="TextBox 47"/>
            <p:cNvSpPr>
              <a:spLocks noChangeArrowheads="1"/>
            </p:cNvSpPr>
            <p:nvPr/>
          </p:nvSpPr>
          <p:spPr bwMode="auto">
            <a:xfrm>
              <a:off x="20266" y="0"/>
              <a:ext cx="1261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点击输入标题</a:t>
              </a:r>
            </a:p>
          </p:txBody>
        </p:sp>
        <p:sp>
          <p:nvSpPr>
            <p:cNvPr id="10253" name="直接连接符 48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285750" y="3063875"/>
            <a:ext cx="2066925" cy="952500"/>
            <a:chOff x="0" y="0"/>
            <a:chExt cx="2068031" cy="951852"/>
          </a:xfrm>
        </p:grpSpPr>
        <p:sp>
          <p:nvSpPr>
            <p:cNvPr id="12315" name="TextBox 27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2316" name="TextBox 28"/>
            <p:cNvSpPr>
              <a:spLocks noChangeArrowheads="1"/>
            </p:cNvSpPr>
            <p:nvPr/>
          </p:nvSpPr>
          <p:spPr bwMode="auto">
            <a:xfrm>
              <a:off x="20266" y="0"/>
              <a:ext cx="17427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NAME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17" name="直接连接符 29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1" name="Group 6"/>
          <p:cNvGrpSpPr>
            <a:grpSpLocks/>
          </p:cNvGrpSpPr>
          <p:nvPr/>
        </p:nvGrpSpPr>
        <p:grpSpPr bwMode="auto">
          <a:xfrm>
            <a:off x="2543175" y="3063875"/>
            <a:ext cx="2066925" cy="952500"/>
            <a:chOff x="0" y="0"/>
            <a:chExt cx="2068031" cy="951852"/>
          </a:xfrm>
        </p:grpSpPr>
        <p:sp>
          <p:nvSpPr>
            <p:cNvPr id="12312" name="TextBox 41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2313" name="TextBox 42"/>
            <p:cNvSpPr>
              <a:spLocks noChangeArrowheads="1"/>
            </p:cNvSpPr>
            <p:nvPr/>
          </p:nvSpPr>
          <p:spPr bwMode="auto">
            <a:xfrm>
              <a:off x="20266" y="0"/>
              <a:ext cx="17427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NAME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14" name="直接连接符 43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2" name="Group 10"/>
          <p:cNvGrpSpPr>
            <a:grpSpLocks/>
          </p:cNvGrpSpPr>
          <p:nvPr/>
        </p:nvGrpSpPr>
        <p:grpSpPr bwMode="auto">
          <a:xfrm>
            <a:off x="4800600" y="3063875"/>
            <a:ext cx="2068513" cy="952500"/>
            <a:chOff x="0" y="0"/>
            <a:chExt cx="2068031" cy="951852"/>
          </a:xfrm>
        </p:grpSpPr>
        <p:sp>
          <p:nvSpPr>
            <p:cNvPr id="12309" name="TextBox 46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2310" name="TextBox 47"/>
            <p:cNvSpPr>
              <a:spLocks noChangeArrowheads="1"/>
            </p:cNvSpPr>
            <p:nvPr/>
          </p:nvSpPr>
          <p:spPr bwMode="auto">
            <a:xfrm>
              <a:off x="20266" y="0"/>
              <a:ext cx="17427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NAME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11" name="直接连接符 48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3" name="Group 14"/>
          <p:cNvGrpSpPr>
            <a:grpSpLocks/>
          </p:cNvGrpSpPr>
          <p:nvPr/>
        </p:nvGrpSpPr>
        <p:grpSpPr bwMode="auto">
          <a:xfrm>
            <a:off x="7058025" y="3063875"/>
            <a:ext cx="2068513" cy="952500"/>
            <a:chOff x="0" y="0"/>
            <a:chExt cx="2068031" cy="951852"/>
          </a:xfrm>
        </p:grpSpPr>
        <p:sp>
          <p:nvSpPr>
            <p:cNvPr id="12306" name="TextBox 51"/>
            <p:cNvSpPr>
              <a:spLocks noChangeArrowheads="1"/>
            </p:cNvSpPr>
            <p:nvPr/>
          </p:nvSpPr>
          <p:spPr bwMode="auto">
            <a:xfrm>
              <a:off x="0" y="435228"/>
              <a:ext cx="2068031" cy="5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  <a:p>
              <a:pPr eaLnBrk="1" hangingPunct="1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此处输入文本此处输入文本</a:t>
              </a:r>
              <a:endPara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2307" name="TextBox 52"/>
            <p:cNvSpPr>
              <a:spLocks noChangeArrowheads="1"/>
            </p:cNvSpPr>
            <p:nvPr/>
          </p:nvSpPr>
          <p:spPr bwMode="auto">
            <a:xfrm>
              <a:off x="20266" y="0"/>
              <a:ext cx="17427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NAME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08" name="直接连接符 53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4" name="Group 18"/>
          <p:cNvGrpSpPr>
            <a:grpSpLocks/>
          </p:cNvGrpSpPr>
          <p:nvPr/>
        </p:nvGrpSpPr>
        <p:grpSpPr bwMode="auto">
          <a:xfrm>
            <a:off x="598488" y="1257300"/>
            <a:ext cx="1439862" cy="1439863"/>
            <a:chOff x="0" y="0"/>
            <a:chExt cx="1440160" cy="1440160"/>
          </a:xfrm>
        </p:grpSpPr>
        <p:sp>
          <p:nvSpPr>
            <p:cNvPr id="12304" name="椭圆 9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2305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5086" y="144476"/>
              <a:ext cx="1169987" cy="121920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</p:pic>
      </p:grpSp>
      <p:grpSp>
        <p:nvGrpSpPr>
          <p:cNvPr id="12295" name="Group 21"/>
          <p:cNvGrpSpPr>
            <a:grpSpLocks/>
          </p:cNvGrpSpPr>
          <p:nvPr/>
        </p:nvGrpSpPr>
        <p:grpSpPr bwMode="auto">
          <a:xfrm>
            <a:off x="2857500" y="1257300"/>
            <a:ext cx="1439863" cy="1439863"/>
            <a:chOff x="0" y="0"/>
            <a:chExt cx="1440160" cy="1440160"/>
          </a:xfrm>
        </p:grpSpPr>
        <p:sp>
          <p:nvSpPr>
            <p:cNvPr id="12302" name="椭圆 10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2303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6993" y="116830"/>
              <a:ext cx="1146175" cy="120650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</p:pic>
      </p:grpSp>
      <p:grpSp>
        <p:nvGrpSpPr>
          <p:cNvPr id="12296" name="Group 24"/>
          <p:cNvGrpSpPr>
            <a:grpSpLocks/>
          </p:cNvGrpSpPr>
          <p:nvPr/>
        </p:nvGrpSpPr>
        <p:grpSpPr bwMode="auto">
          <a:xfrm>
            <a:off x="5114925" y="1257300"/>
            <a:ext cx="1439863" cy="1439863"/>
            <a:chOff x="0" y="0"/>
            <a:chExt cx="1440160" cy="1440160"/>
          </a:xfrm>
        </p:grpSpPr>
        <p:sp>
          <p:nvSpPr>
            <p:cNvPr id="12300" name="椭圆 11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2301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655" y="113655"/>
              <a:ext cx="1212850" cy="121285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</p:pic>
      </p:grpSp>
      <p:grpSp>
        <p:nvGrpSpPr>
          <p:cNvPr id="12297" name="Group 27"/>
          <p:cNvGrpSpPr>
            <a:grpSpLocks/>
          </p:cNvGrpSpPr>
          <p:nvPr/>
        </p:nvGrpSpPr>
        <p:grpSpPr bwMode="auto">
          <a:xfrm>
            <a:off x="7372350" y="1257300"/>
            <a:ext cx="1439863" cy="1439863"/>
            <a:chOff x="0" y="0"/>
            <a:chExt cx="1440160" cy="1440160"/>
          </a:xfrm>
        </p:grpSpPr>
        <p:sp>
          <p:nvSpPr>
            <p:cNvPr id="12298" name="椭圆 12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12299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0955" y="64443"/>
              <a:ext cx="1238250" cy="1311275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</p:pic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0"/>
          <p:cNvGrpSpPr>
            <a:grpSpLocks/>
          </p:cNvGrpSpPr>
          <p:nvPr/>
        </p:nvGrpSpPr>
        <p:grpSpPr bwMode="auto">
          <a:xfrm>
            <a:off x="4181475" y="2093913"/>
            <a:ext cx="1131888" cy="1058862"/>
            <a:chOff x="0" y="0"/>
            <a:chExt cx="1130424" cy="1060704"/>
          </a:xfrm>
        </p:grpSpPr>
        <p:sp>
          <p:nvSpPr>
            <p:cNvPr id="14342" name="等腰三角形 46"/>
            <p:cNvSpPr>
              <a:spLocks noChangeArrowheads="1"/>
            </p:cNvSpPr>
            <p:nvPr/>
          </p:nvSpPr>
          <p:spPr bwMode="auto">
            <a:xfrm rot="5400000">
              <a:off x="142872" y="73152"/>
              <a:ext cx="1060704" cy="914400"/>
            </a:xfrm>
            <a:prstGeom prst="triangle">
              <a:avLst>
                <a:gd name="adj" fmla="val 50000"/>
              </a:avLst>
            </a:prstGeom>
            <a:solidFill>
              <a:schemeClr val="bg1">
                <a:alpha val="5098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 sz="2400">
                <a:solidFill>
                  <a:srgbClr val="FFFFFF"/>
                </a:solidFill>
                <a:sym typeface="Calibri" pitchFamily="34" charset="0"/>
              </a:endParaRPr>
            </a:p>
          </p:txBody>
        </p:sp>
        <p:sp>
          <p:nvSpPr>
            <p:cNvPr id="14343" name="等腰三角形 47"/>
            <p:cNvSpPr>
              <a:spLocks noChangeArrowheads="1"/>
            </p:cNvSpPr>
            <p:nvPr/>
          </p:nvSpPr>
          <p:spPr bwMode="auto">
            <a:xfrm rot="5400000">
              <a:off x="-73152" y="73152"/>
              <a:ext cx="1060704" cy="9144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 sz="2400">
                <a:solidFill>
                  <a:srgbClr val="FFFFFF"/>
                </a:solidFill>
                <a:sym typeface="Calibri" pitchFamily="34" charset="0"/>
              </a:endParaRPr>
            </a:p>
          </p:txBody>
        </p:sp>
      </p:grpSp>
      <p:pic>
        <p:nvPicPr>
          <p:cNvPr id="14339" name="Picture 2" descr="C:\Documents and Settings\Administrator\桌面\睿泰集团员工培养计划-解决方案部-JYY\其他\PPT素材\插图\as07004299.jpg"/>
          <p:cNvPicPr>
            <a:picLocks noChangeAspect="1" noChangeArrowheads="1"/>
          </p:cNvPicPr>
          <p:nvPr/>
        </p:nvPicPr>
        <p:blipFill>
          <a:blip r:embed="rId3"/>
          <a:srcRect t="5119" r="6599"/>
          <a:stretch>
            <a:fillRect/>
          </a:stretch>
        </p:blipFill>
        <p:spPr bwMode="auto">
          <a:xfrm>
            <a:off x="401638" y="1427163"/>
            <a:ext cx="3532187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7"/>
          <p:cNvSpPr txBox="1">
            <a:spLocks noChangeArrowheads="1"/>
          </p:cNvSpPr>
          <p:nvPr/>
        </p:nvSpPr>
        <p:spPr bwMode="auto">
          <a:xfrm>
            <a:off x="4932363" y="1741488"/>
            <a:ext cx="41560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marL="379413" indent="-379413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marL="379413" indent="-379413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4341" name="矩形 50"/>
          <p:cNvSpPr>
            <a:spLocks noChangeArrowheads="1"/>
          </p:cNvSpPr>
          <p:nvPr/>
        </p:nvSpPr>
        <p:spPr bwMode="auto">
          <a:xfrm>
            <a:off x="4932363" y="1298575"/>
            <a:ext cx="42354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点击输入标题</a:t>
            </a: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Administrator\桌面\睿泰集团员工培养计划-解决方案部-JYY\其他\PPT素材\图标\平面小图标\easyicon_net_20140625110035200\112256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003550"/>
            <a:ext cx="1095375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Documents and Settings\Administrator\桌面\睿泰集团员工培养计划-解决方案部-JYY\其他\PPT素材\图标\平面小图标\easyicon_net_20140625110035200\112255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382713"/>
            <a:ext cx="1095375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C:\Documents and Settings\Administrator\桌面\睿泰集团员工培养计划-解决方案部-JYY\其他\PPT素材\图标\平面小图标\easyicon_net_20140625110035200\112255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1382713"/>
            <a:ext cx="1095375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1635125" y="1622425"/>
            <a:ext cx="29162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6390" name="TextBox 8"/>
          <p:cNvSpPr txBox="1">
            <a:spLocks noChangeArrowheads="1"/>
          </p:cNvSpPr>
          <p:nvPr/>
        </p:nvSpPr>
        <p:spPr bwMode="auto">
          <a:xfrm>
            <a:off x="5718175" y="1622425"/>
            <a:ext cx="291782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6391" name="TextBox 9"/>
          <p:cNvSpPr txBox="1">
            <a:spLocks noChangeArrowheads="1"/>
          </p:cNvSpPr>
          <p:nvPr/>
        </p:nvSpPr>
        <p:spPr bwMode="auto">
          <a:xfrm>
            <a:off x="1635125" y="3233738"/>
            <a:ext cx="29162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6392" name="TextBox 10"/>
          <p:cNvSpPr txBox="1">
            <a:spLocks noChangeArrowheads="1"/>
          </p:cNvSpPr>
          <p:nvPr/>
        </p:nvSpPr>
        <p:spPr bwMode="auto">
          <a:xfrm>
            <a:off x="5718175" y="3233738"/>
            <a:ext cx="29178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pic>
        <p:nvPicPr>
          <p:cNvPr id="16393" name="Picture 4" descr="C:\Documents and Settings\Administrator\桌面\睿泰集团员工培养计划-解决方案部-JYY\其他\PPT素材\图标\平面小图标\easyicon_net_20140625110035200\1122558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067050"/>
            <a:ext cx="1095375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/>
        </p:nvGrpSpPr>
        <p:grpSpPr bwMode="auto">
          <a:xfrm>
            <a:off x="1428750" y="1654175"/>
            <a:ext cx="831850" cy="792163"/>
            <a:chOff x="0" y="0"/>
            <a:chExt cx="831692" cy="792088"/>
          </a:xfrm>
        </p:grpSpPr>
        <p:sp>
          <p:nvSpPr>
            <p:cNvPr id="18451" name="正五边形 27"/>
            <p:cNvSpPr>
              <a:spLocks noChangeArrowheads="1"/>
            </p:cNvSpPr>
            <p:nvPr/>
          </p:nvSpPr>
          <p:spPr bwMode="auto">
            <a:xfrm>
              <a:off x="0" y="0"/>
              <a:ext cx="831692" cy="792088"/>
            </a:xfrm>
            <a:prstGeom prst="pentagon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 sz="2100">
                <a:solidFill>
                  <a:schemeClr val="bg1"/>
                </a:solidFill>
                <a:cs typeface="Arial" pitchFamily="34" charset="0"/>
                <a:sym typeface="Calibri" pitchFamily="34" charset="0"/>
              </a:endParaRPr>
            </a:p>
          </p:txBody>
        </p:sp>
        <p:sp>
          <p:nvSpPr>
            <p:cNvPr id="18452" name="Freeform 72"/>
            <p:cNvSpPr>
              <a:spLocks noEditPoints="1"/>
            </p:cNvSpPr>
            <p:nvPr/>
          </p:nvSpPr>
          <p:spPr bwMode="auto">
            <a:xfrm>
              <a:off x="194807" y="196084"/>
              <a:ext cx="485110" cy="485984"/>
            </a:xfrm>
            <a:custGeom>
              <a:avLst/>
              <a:gdLst>
                <a:gd name="T0" fmla="*/ 2147483646 w 411"/>
                <a:gd name="T1" fmla="*/ 2147483646 h 412"/>
                <a:gd name="T2" fmla="*/ 2147483646 w 411"/>
                <a:gd name="T3" fmla="*/ 2147483646 h 412"/>
                <a:gd name="T4" fmla="*/ 2147483646 w 411"/>
                <a:gd name="T5" fmla="*/ 2147483646 h 412"/>
                <a:gd name="T6" fmla="*/ 2147483646 w 411"/>
                <a:gd name="T7" fmla="*/ 2147483646 h 412"/>
                <a:gd name="T8" fmla="*/ 2147483646 w 411"/>
                <a:gd name="T9" fmla="*/ 0 h 412"/>
                <a:gd name="T10" fmla="*/ 2147483646 w 411"/>
                <a:gd name="T11" fmla="*/ 2147483646 h 412"/>
                <a:gd name="T12" fmla="*/ 2147483646 w 411"/>
                <a:gd name="T13" fmla="*/ 2147483646 h 412"/>
                <a:gd name="T14" fmla="*/ 2147483646 w 411"/>
                <a:gd name="T15" fmla="*/ 2147483646 h 412"/>
                <a:gd name="T16" fmla="*/ 2147483646 w 411"/>
                <a:gd name="T17" fmla="*/ 2147483646 h 412"/>
                <a:gd name="T18" fmla="*/ 0 w 411"/>
                <a:gd name="T19" fmla="*/ 2147483646 h 412"/>
                <a:gd name="T20" fmla="*/ 2147483646 w 411"/>
                <a:gd name="T21" fmla="*/ 2147483646 h 412"/>
                <a:gd name="T22" fmla="*/ 2147483646 w 411"/>
                <a:gd name="T23" fmla="*/ 2147483646 h 412"/>
                <a:gd name="T24" fmla="*/ 2147483646 w 411"/>
                <a:gd name="T25" fmla="*/ 2147483646 h 412"/>
                <a:gd name="T26" fmla="*/ 2147483646 w 411"/>
                <a:gd name="T27" fmla="*/ 2147483646 h 412"/>
                <a:gd name="T28" fmla="*/ 2147483646 w 411"/>
                <a:gd name="T29" fmla="*/ 2147483646 h 412"/>
                <a:gd name="T30" fmla="*/ 2147483646 w 411"/>
                <a:gd name="T31" fmla="*/ 2147483646 h 412"/>
                <a:gd name="T32" fmla="*/ 2147483646 w 411"/>
                <a:gd name="T33" fmla="*/ 2147483646 h 412"/>
                <a:gd name="T34" fmla="*/ 2147483646 w 411"/>
                <a:gd name="T35" fmla="*/ 2147483646 h 412"/>
                <a:gd name="T36" fmla="*/ 2147483646 w 411"/>
                <a:gd name="T37" fmla="*/ 2147483646 h 412"/>
                <a:gd name="T38" fmla="*/ 2147483646 w 411"/>
                <a:gd name="T39" fmla="*/ 2147483646 h 412"/>
                <a:gd name="T40" fmla="*/ 2147483646 w 411"/>
                <a:gd name="T41" fmla="*/ 2147483646 h 412"/>
                <a:gd name="T42" fmla="*/ 2147483646 w 411"/>
                <a:gd name="T43" fmla="*/ 2147483646 h 412"/>
                <a:gd name="T44" fmla="*/ 2147483646 w 411"/>
                <a:gd name="T45" fmla="*/ 2147483646 h 412"/>
                <a:gd name="T46" fmla="*/ 2147483646 w 411"/>
                <a:gd name="T47" fmla="*/ 2147483646 h 412"/>
                <a:gd name="T48" fmla="*/ 2147483646 w 411"/>
                <a:gd name="T49" fmla="*/ 2147483646 h 412"/>
                <a:gd name="T50" fmla="*/ 2147483646 w 411"/>
                <a:gd name="T51" fmla="*/ 2147483646 h 412"/>
                <a:gd name="T52" fmla="*/ 2147483646 w 411"/>
                <a:gd name="T53" fmla="*/ 2147483646 h 412"/>
                <a:gd name="T54" fmla="*/ 2147483646 w 411"/>
                <a:gd name="T55" fmla="*/ 2147483646 h 412"/>
                <a:gd name="T56" fmla="*/ 2147483646 w 411"/>
                <a:gd name="T57" fmla="*/ 2147483646 h 412"/>
                <a:gd name="T58" fmla="*/ 2147483646 w 411"/>
                <a:gd name="T59" fmla="*/ 2147483646 h 412"/>
                <a:gd name="T60" fmla="*/ 2147483646 w 411"/>
                <a:gd name="T61" fmla="*/ 2147483646 h 412"/>
                <a:gd name="T62" fmla="*/ 2147483646 w 411"/>
                <a:gd name="T63" fmla="*/ 2147483646 h 412"/>
                <a:gd name="T64" fmla="*/ 2147483646 w 411"/>
                <a:gd name="T65" fmla="*/ 2147483646 h 412"/>
                <a:gd name="T66" fmla="*/ 2147483646 w 411"/>
                <a:gd name="T67" fmla="*/ 2147483646 h 412"/>
                <a:gd name="T68" fmla="*/ 2147483646 w 411"/>
                <a:gd name="T69" fmla="*/ 2147483646 h 412"/>
                <a:gd name="T70" fmla="*/ 2147483646 w 411"/>
                <a:gd name="T71" fmla="*/ 2147483646 h 41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91428" tIns="45715" rIns="91428" bIns="45715"/>
            <a:lstStyle/>
            <a:p>
              <a:endParaRPr lang="zh-CN" altLang="en-US"/>
            </a:p>
          </p:txBody>
        </p:sp>
      </p:grpSp>
      <p:sp>
        <p:nvSpPr>
          <p:cNvPr id="18435" name="TextBox 7"/>
          <p:cNvSpPr txBox="1">
            <a:spLocks noChangeArrowheads="1"/>
          </p:cNvSpPr>
          <p:nvPr/>
        </p:nvSpPr>
        <p:spPr bwMode="auto">
          <a:xfrm>
            <a:off x="871538" y="2803525"/>
            <a:ext cx="21129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18436" name="Group 14"/>
          <p:cNvGrpSpPr>
            <a:grpSpLocks/>
          </p:cNvGrpSpPr>
          <p:nvPr/>
        </p:nvGrpSpPr>
        <p:grpSpPr bwMode="auto">
          <a:xfrm>
            <a:off x="6615113" y="2859088"/>
            <a:ext cx="831850" cy="792162"/>
            <a:chOff x="0" y="0"/>
            <a:chExt cx="831692" cy="792088"/>
          </a:xfrm>
        </p:grpSpPr>
        <p:sp>
          <p:nvSpPr>
            <p:cNvPr id="18449" name="正五边形 31"/>
            <p:cNvSpPr>
              <a:spLocks noChangeArrowheads="1"/>
            </p:cNvSpPr>
            <p:nvPr/>
          </p:nvSpPr>
          <p:spPr bwMode="auto">
            <a:xfrm>
              <a:off x="0" y="0"/>
              <a:ext cx="831692" cy="792088"/>
            </a:xfrm>
            <a:prstGeom prst="pentagon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 sz="2100">
                <a:solidFill>
                  <a:schemeClr val="bg1"/>
                </a:solidFill>
                <a:cs typeface="Arial" pitchFamily="34" charset="0"/>
                <a:sym typeface="Calibri" pitchFamily="34" charset="0"/>
              </a:endParaRPr>
            </a:p>
          </p:txBody>
        </p:sp>
        <p:sp>
          <p:nvSpPr>
            <p:cNvPr id="18450" name="Freeform 13"/>
            <p:cNvSpPr>
              <a:spLocks noEditPoints="1"/>
            </p:cNvSpPr>
            <p:nvPr/>
          </p:nvSpPr>
          <p:spPr bwMode="auto">
            <a:xfrm>
              <a:off x="284457" y="207649"/>
              <a:ext cx="262778" cy="484369"/>
            </a:xfrm>
            <a:custGeom>
              <a:avLst/>
              <a:gdLst>
                <a:gd name="T0" fmla="*/ 2147483646 w 122"/>
                <a:gd name="T1" fmla="*/ 2147483646 h 225"/>
                <a:gd name="T2" fmla="*/ 2147483646 w 122"/>
                <a:gd name="T3" fmla="*/ 2147483646 h 225"/>
                <a:gd name="T4" fmla="*/ 2147483646 w 122"/>
                <a:gd name="T5" fmla="*/ 2147483646 h 225"/>
                <a:gd name="T6" fmla="*/ 2147483646 w 122"/>
                <a:gd name="T7" fmla="*/ 2147483646 h 225"/>
                <a:gd name="T8" fmla="*/ 2147483646 w 122"/>
                <a:gd name="T9" fmla="*/ 2147483646 h 225"/>
                <a:gd name="T10" fmla="*/ 2147483646 w 122"/>
                <a:gd name="T11" fmla="*/ 2147483646 h 225"/>
                <a:gd name="T12" fmla="*/ 2147483646 w 122"/>
                <a:gd name="T13" fmla="*/ 2147483646 h 225"/>
                <a:gd name="T14" fmla="*/ 2147483646 w 122"/>
                <a:gd name="T15" fmla="*/ 2147483646 h 225"/>
                <a:gd name="T16" fmla="*/ 2147483646 w 122"/>
                <a:gd name="T17" fmla="*/ 2147483646 h 225"/>
                <a:gd name="T18" fmla="*/ 2147483646 w 122"/>
                <a:gd name="T19" fmla="*/ 2147483646 h 225"/>
                <a:gd name="T20" fmla="*/ 2147483646 w 122"/>
                <a:gd name="T21" fmla="*/ 2147483646 h 225"/>
                <a:gd name="T22" fmla="*/ 2147483646 w 122"/>
                <a:gd name="T23" fmla="*/ 2147483646 h 225"/>
                <a:gd name="T24" fmla="*/ 2147483646 w 122"/>
                <a:gd name="T25" fmla="*/ 2147483646 h 225"/>
                <a:gd name="T26" fmla="*/ 2147483646 w 122"/>
                <a:gd name="T27" fmla="*/ 2147483646 h 225"/>
                <a:gd name="T28" fmla="*/ 2147483646 w 122"/>
                <a:gd name="T29" fmla="*/ 2147483646 h 225"/>
                <a:gd name="T30" fmla="*/ 2147483646 w 122"/>
                <a:gd name="T31" fmla="*/ 2147483646 h 225"/>
                <a:gd name="T32" fmla="*/ 2147483646 w 122"/>
                <a:gd name="T33" fmla="*/ 2147483646 h 225"/>
                <a:gd name="T34" fmla="*/ 2147483646 w 122"/>
                <a:gd name="T35" fmla="*/ 2147483646 h 225"/>
                <a:gd name="T36" fmla="*/ 2147483646 w 122"/>
                <a:gd name="T37" fmla="*/ 2147483646 h 225"/>
                <a:gd name="T38" fmla="*/ 2147483646 w 122"/>
                <a:gd name="T39" fmla="*/ 2147483646 h 225"/>
                <a:gd name="T40" fmla="*/ 2147483646 w 122"/>
                <a:gd name="T41" fmla="*/ 2147483646 h 225"/>
                <a:gd name="T42" fmla="*/ 2147483646 w 122"/>
                <a:gd name="T43" fmla="*/ 2147483646 h 225"/>
                <a:gd name="T44" fmla="*/ 2147483646 w 122"/>
                <a:gd name="T45" fmla="*/ 2147483646 h 225"/>
                <a:gd name="T46" fmla="*/ 2147483646 w 122"/>
                <a:gd name="T47" fmla="*/ 2147483646 h 225"/>
                <a:gd name="T48" fmla="*/ 2147483646 w 122"/>
                <a:gd name="T49" fmla="*/ 2147483646 h 225"/>
                <a:gd name="T50" fmla="*/ 2147483646 w 122"/>
                <a:gd name="T51" fmla="*/ 2147483646 h 225"/>
                <a:gd name="T52" fmla="*/ 2147483646 w 122"/>
                <a:gd name="T53" fmla="*/ 2147483646 h 225"/>
                <a:gd name="T54" fmla="*/ 2147483646 w 122"/>
                <a:gd name="T55" fmla="*/ 2147483646 h 225"/>
                <a:gd name="T56" fmla="*/ 2147483646 w 122"/>
                <a:gd name="T57" fmla="*/ 2147483646 h 225"/>
                <a:gd name="T58" fmla="*/ 2147483646 w 122"/>
                <a:gd name="T59" fmla="*/ 2147483646 h 225"/>
                <a:gd name="T60" fmla="*/ 2147483646 w 122"/>
                <a:gd name="T61" fmla="*/ 2147483646 h 225"/>
                <a:gd name="T62" fmla="*/ 2147483646 w 122"/>
                <a:gd name="T63" fmla="*/ 2147483646 h 225"/>
                <a:gd name="T64" fmla="*/ 2147483646 w 122"/>
                <a:gd name="T65" fmla="*/ 2147483646 h 225"/>
                <a:gd name="T66" fmla="*/ 2147483646 w 122"/>
                <a:gd name="T67" fmla="*/ 2147483646 h 225"/>
                <a:gd name="T68" fmla="*/ 2147483646 w 122"/>
                <a:gd name="T69" fmla="*/ 2147483646 h 225"/>
                <a:gd name="T70" fmla="*/ 2147483646 w 122"/>
                <a:gd name="T71" fmla="*/ 2147483646 h 225"/>
                <a:gd name="T72" fmla="*/ 2147483646 w 122"/>
                <a:gd name="T73" fmla="*/ 2147483646 h 225"/>
                <a:gd name="T74" fmla="*/ 2147483646 w 122"/>
                <a:gd name="T75" fmla="*/ 2147483646 h 225"/>
                <a:gd name="T76" fmla="*/ 2147483646 w 122"/>
                <a:gd name="T77" fmla="*/ 2147483646 h 225"/>
                <a:gd name="T78" fmla="*/ 2147483646 w 122"/>
                <a:gd name="T79" fmla="*/ 2147483646 h 225"/>
                <a:gd name="T80" fmla="*/ 2147483646 w 122"/>
                <a:gd name="T81" fmla="*/ 2147483646 h 225"/>
                <a:gd name="T82" fmla="*/ 2147483646 w 122"/>
                <a:gd name="T83" fmla="*/ 2147483646 h 225"/>
                <a:gd name="T84" fmla="*/ 2147483646 w 122"/>
                <a:gd name="T85" fmla="*/ 2147483646 h 225"/>
                <a:gd name="T86" fmla="*/ 2147483646 w 122"/>
                <a:gd name="T87" fmla="*/ 2147483646 h 225"/>
                <a:gd name="T88" fmla="*/ 2147483646 w 122"/>
                <a:gd name="T89" fmla="*/ 2147483646 h 225"/>
                <a:gd name="T90" fmla="*/ 2147483646 w 122"/>
                <a:gd name="T91" fmla="*/ 2147483646 h 225"/>
                <a:gd name="T92" fmla="*/ 2147483646 w 122"/>
                <a:gd name="T93" fmla="*/ 2147483646 h 225"/>
                <a:gd name="T94" fmla="*/ 2147483646 w 122"/>
                <a:gd name="T95" fmla="*/ 2147483646 h 225"/>
                <a:gd name="T96" fmla="*/ 2147483646 w 122"/>
                <a:gd name="T97" fmla="*/ 2147483646 h 225"/>
                <a:gd name="T98" fmla="*/ 2147483646 w 122"/>
                <a:gd name="T99" fmla="*/ 2147483646 h 225"/>
                <a:gd name="T100" fmla="*/ 2147483646 w 122"/>
                <a:gd name="T101" fmla="*/ 2147483646 h 225"/>
                <a:gd name="T102" fmla="*/ 2147483646 w 122"/>
                <a:gd name="T103" fmla="*/ 2147483646 h 225"/>
                <a:gd name="T104" fmla="*/ 2147483646 w 122"/>
                <a:gd name="T105" fmla="*/ 2147483646 h 225"/>
                <a:gd name="T106" fmla="*/ 2147483646 w 122"/>
                <a:gd name="T107" fmla="*/ 2147483646 h 225"/>
                <a:gd name="T108" fmla="*/ 2147483646 w 122"/>
                <a:gd name="T109" fmla="*/ 2147483646 h 225"/>
                <a:gd name="T110" fmla="*/ 2147483646 w 122"/>
                <a:gd name="T111" fmla="*/ 2147483646 h 225"/>
                <a:gd name="T112" fmla="*/ 2147483646 w 122"/>
                <a:gd name="T113" fmla="*/ 2147483646 h 225"/>
                <a:gd name="T114" fmla="*/ 2147483646 w 122"/>
                <a:gd name="T115" fmla="*/ 2147483646 h 225"/>
                <a:gd name="T116" fmla="*/ 2147483646 w 122"/>
                <a:gd name="T117" fmla="*/ 2147483646 h 225"/>
                <a:gd name="T118" fmla="*/ 2147483646 w 122"/>
                <a:gd name="T119" fmla="*/ 2147483646 h 225"/>
                <a:gd name="T120" fmla="*/ 2147483646 w 122"/>
                <a:gd name="T121" fmla="*/ 2147483646 h 225"/>
                <a:gd name="T122" fmla="*/ 2147483646 w 122"/>
                <a:gd name="T123" fmla="*/ 2147483646 h 22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91428" tIns="45715" rIns="91428" bIns="45715"/>
            <a:lstStyle/>
            <a:p>
              <a:endParaRPr lang="zh-CN" altLang="en-US"/>
            </a:p>
          </p:txBody>
        </p:sp>
      </p:grpSp>
      <p:grpSp>
        <p:nvGrpSpPr>
          <p:cNvPr id="18437" name="Group 17"/>
          <p:cNvGrpSpPr>
            <a:grpSpLocks/>
          </p:cNvGrpSpPr>
          <p:nvPr/>
        </p:nvGrpSpPr>
        <p:grpSpPr bwMode="auto">
          <a:xfrm>
            <a:off x="4886325" y="1697038"/>
            <a:ext cx="831850" cy="792162"/>
            <a:chOff x="0" y="0"/>
            <a:chExt cx="831692" cy="792088"/>
          </a:xfrm>
        </p:grpSpPr>
        <p:sp>
          <p:nvSpPr>
            <p:cNvPr id="18447" name="正五边形 34"/>
            <p:cNvSpPr>
              <a:spLocks noChangeArrowheads="1"/>
            </p:cNvSpPr>
            <p:nvPr/>
          </p:nvSpPr>
          <p:spPr bwMode="auto">
            <a:xfrm>
              <a:off x="0" y="0"/>
              <a:ext cx="831692" cy="792088"/>
            </a:xfrm>
            <a:prstGeom prst="pentagon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 sz="2100">
                <a:solidFill>
                  <a:schemeClr val="bg1"/>
                </a:solidFill>
                <a:cs typeface="Arial" pitchFamily="34" charset="0"/>
                <a:sym typeface="Calibri" pitchFamily="34" charset="0"/>
              </a:endParaRPr>
            </a:p>
          </p:txBody>
        </p:sp>
        <p:sp>
          <p:nvSpPr>
            <p:cNvPr id="18448" name="Freeform 78"/>
            <p:cNvSpPr>
              <a:spLocks noEditPoints="1"/>
            </p:cNvSpPr>
            <p:nvPr/>
          </p:nvSpPr>
          <p:spPr bwMode="auto">
            <a:xfrm>
              <a:off x="221768" y="250987"/>
              <a:ext cx="409671" cy="409565"/>
            </a:xfrm>
            <a:custGeom>
              <a:avLst/>
              <a:gdLst>
                <a:gd name="T0" fmla="*/ 2147483646 w 347"/>
                <a:gd name="T1" fmla="*/ 0 h 347"/>
                <a:gd name="T2" fmla="*/ 0 w 347"/>
                <a:gd name="T3" fmla="*/ 2147483646 h 347"/>
                <a:gd name="T4" fmla="*/ 2147483646 w 347"/>
                <a:gd name="T5" fmla="*/ 2147483646 h 347"/>
                <a:gd name="T6" fmla="*/ 2147483646 w 347"/>
                <a:gd name="T7" fmla="*/ 2147483646 h 347"/>
                <a:gd name="T8" fmla="*/ 2147483646 w 347"/>
                <a:gd name="T9" fmla="*/ 0 h 347"/>
                <a:gd name="T10" fmla="*/ 2147483646 w 347"/>
                <a:gd name="T11" fmla="*/ 2147483646 h 347"/>
                <a:gd name="T12" fmla="*/ 2147483646 w 347"/>
                <a:gd name="T13" fmla="*/ 2147483646 h 347"/>
                <a:gd name="T14" fmla="*/ 2147483646 w 347"/>
                <a:gd name="T15" fmla="*/ 2147483646 h 347"/>
                <a:gd name="T16" fmla="*/ 2147483646 w 347"/>
                <a:gd name="T17" fmla="*/ 2147483646 h 347"/>
                <a:gd name="T18" fmla="*/ 2147483646 w 347"/>
                <a:gd name="T19" fmla="*/ 2147483646 h 347"/>
                <a:gd name="T20" fmla="*/ 2147483646 w 347"/>
                <a:gd name="T21" fmla="*/ 2147483646 h 347"/>
                <a:gd name="T22" fmla="*/ 2147483646 w 347"/>
                <a:gd name="T23" fmla="*/ 2147483646 h 347"/>
                <a:gd name="T24" fmla="*/ 2147483646 w 347"/>
                <a:gd name="T25" fmla="*/ 2147483646 h 347"/>
                <a:gd name="T26" fmla="*/ 2147483646 w 347"/>
                <a:gd name="T27" fmla="*/ 2147483646 h 347"/>
                <a:gd name="T28" fmla="*/ 2147483646 w 347"/>
                <a:gd name="T29" fmla="*/ 2147483646 h 347"/>
                <a:gd name="T30" fmla="*/ 2147483646 w 347"/>
                <a:gd name="T31" fmla="*/ 2147483646 h 347"/>
                <a:gd name="T32" fmla="*/ 2147483646 w 347"/>
                <a:gd name="T33" fmla="*/ 2147483646 h 347"/>
                <a:gd name="T34" fmla="*/ 2147483646 w 347"/>
                <a:gd name="T35" fmla="*/ 2147483646 h 347"/>
                <a:gd name="T36" fmla="*/ 2147483646 w 347"/>
                <a:gd name="T37" fmla="*/ 2147483646 h 347"/>
                <a:gd name="T38" fmla="*/ 2147483646 w 347"/>
                <a:gd name="T39" fmla="*/ 2147483646 h 347"/>
                <a:gd name="T40" fmla="*/ 2147483646 w 347"/>
                <a:gd name="T41" fmla="*/ 2147483646 h 347"/>
                <a:gd name="T42" fmla="*/ 2147483646 w 347"/>
                <a:gd name="T43" fmla="*/ 2147483646 h 347"/>
                <a:gd name="T44" fmla="*/ 2147483646 w 347"/>
                <a:gd name="T45" fmla="*/ 2147483646 h 347"/>
                <a:gd name="T46" fmla="*/ 2147483646 w 347"/>
                <a:gd name="T47" fmla="*/ 2147483646 h 347"/>
                <a:gd name="T48" fmla="*/ 2147483646 w 347"/>
                <a:gd name="T49" fmla="*/ 2147483646 h 347"/>
                <a:gd name="T50" fmla="*/ 2147483646 w 347"/>
                <a:gd name="T51" fmla="*/ 2147483646 h 347"/>
                <a:gd name="T52" fmla="*/ 2147483646 w 347"/>
                <a:gd name="T53" fmla="*/ 2147483646 h 347"/>
                <a:gd name="T54" fmla="*/ 2147483646 w 347"/>
                <a:gd name="T55" fmla="*/ 2147483646 h 347"/>
                <a:gd name="T56" fmla="*/ 2147483646 w 347"/>
                <a:gd name="T57" fmla="*/ 2147483646 h 347"/>
                <a:gd name="T58" fmla="*/ 2147483646 w 347"/>
                <a:gd name="T59" fmla="*/ 2147483646 h 347"/>
                <a:gd name="T60" fmla="*/ 2147483646 w 347"/>
                <a:gd name="T61" fmla="*/ 2147483646 h 347"/>
                <a:gd name="T62" fmla="*/ 2147483646 w 347"/>
                <a:gd name="T63" fmla="*/ 2147483646 h 347"/>
                <a:gd name="T64" fmla="*/ 2147483646 w 347"/>
                <a:gd name="T65" fmla="*/ 2147483646 h 347"/>
                <a:gd name="T66" fmla="*/ 2147483646 w 347"/>
                <a:gd name="T67" fmla="*/ 2147483646 h 347"/>
                <a:gd name="T68" fmla="*/ 2147483646 w 347"/>
                <a:gd name="T69" fmla="*/ 2147483646 h 347"/>
                <a:gd name="T70" fmla="*/ 2147483646 w 347"/>
                <a:gd name="T71" fmla="*/ 2147483646 h 347"/>
                <a:gd name="T72" fmla="*/ 2147483646 w 347"/>
                <a:gd name="T73" fmla="*/ 2147483646 h 347"/>
                <a:gd name="T74" fmla="*/ 2147483646 w 347"/>
                <a:gd name="T75" fmla="*/ 2147483646 h 347"/>
                <a:gd name="T76" fmla="*/ 2147483646 w 347"/>
                <a:gd name="T77" fmla="*/ 2147483646 h 347"/>
                <a:gd name="T78" fmla="*/ 2147483646 w 347"/>
                <a:gd name="T79" fmla="*/ 2147483646 h 347"/>
                <a:gd name="T80" fmla="*/ 2147483646 w 347"/>
                <a:gd name="T81" fmla="*/ 2147483646 h 347"/>
                <a:gd name="T82" fmla="*/ 2147483646 w 347"/>
                <a:gd name="T83" fmla="*/ 2147483646 h 347"/>
                <a:gd name="T84" fmla="*/ 2147483646 w 347"/>
                <a:gd name="T85" fmla="*/ 2147483646 h 347"/>
                <a:gd name="T86" fmla="*/ 2147483646 w 347"/>
                <a:gd name="T87" fmla="*/ 2147483646 h 347"/>
                <a:gd name="T88" fmla="*/ 2147483646 w 347"/>
                <a:gd name="T89" fmla="*/ 2147483646 h 347"/>
                <a:gd name="T90" fmla="*/ 2147483646 w 347"/>
                <a:gd name="T91" fmla="*/ 2147483646 h 34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4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332" y="166"/>
                  </a:moveTo>
                  <a:cubicBezTo>
                    <a:pt x="283" y="166"/>
                    <a:pt x="283" y="166"/>
                    <a:pt x="283" y="166"/>
                  </a:cubicBezTo>
                  <a:cubicBezTo>
                    <a:pt x="281" y="107"/>
                    <a:pt x="261" y="55"/>
                    <a:pt x="231" y="26"/>
                  </a:cubicBezTo>
                  <a:cubicBezTo>
                    <a:pt x="288" y="48"/>
                    <a:pt x="329" y="102"/>
                    <a:pt x="332" y="166"/>
                  </a:cubicBezTo>
                  <a:close/>
                  <a:moveTo>
                    <a:pt x="174" y="332"/>
                  </a:moveTo>
                  <a:cubicBezTo>
                    <a:pt x="165" y="330"/>
                    <a:pt x="148" y="277"/>
                    <a:pt x="147" y="181"/>
                  </a:cubicBezTo>
                  <a:cubicBezTo>
                    <a:pt x="200" y="181"/>
                    <a:pt x="200" y="181"/>
                    <a:pt x="200" y="181"/>
                  </a:cubicBezTo>
                  <a:cubicBezTo>
                    <a:pt x="199" y="277"/>
                    <a:pt x="183" y="330"/>
                    <a:pt x="174" y="332"/>
                  </a:cubicBezTo>
                  <a:close/>
                  <a:moveTo>
                    <a:pt x="147" y="166"/>
                  </a:moveTo>
                  <a:cubicBezTo>
                    <a:pt x="148" y="70"/>
                    <a:pt x="165" y="17"/>
                    <a:pt x="174" y="15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83" y="17"/>
                    <a:pt x="199" y="70"/>
                    <a:pt x="200" y="166"/>
                  </a:cubicBezTo>
                  <a:lnTo>
                    <a:pt x="147" y="166"/>
                  </a:lnTo>
                  <a:close/>
                  <a:moveTo>
                    <a:pt x="153" y="19"/>
                  </a:moveTo>
                  <a:cubicBezTo>
                    <a:pt x="138" y="51"/>
                    <a:pt x="133" y="118"/>
                    <a:pt x="133" y="166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81" y="94"/>
                    <a:pt x="112" y="34"/>
                    <a:pt x="153" y="19"/>
                  </a:cubicBezTo>
                  <a:close/>
                  <a:moveTo>
                    <a:pt x="133" y="181"/>
                  </a:moveTo>
                  <a:cubicBezTo>
                    <a:pt x="133" y="229"/>
                    <a:pt x="138" y="296"/>
                    <a:pt x="153" y="329"/>
                  </a:cubicBezTo>
                  <a:cubicBezTo>
                    <a:pt x="112" y="313"/>
                    <a:pt x="81" y="254"/>
                    <a:pt x="79" y="181"/>
                  </a:cubicBezTo>
                  <a:lnTo>
                    <a:pt x="133" y="181"/>
                  </a:lnTo>
                  <a:close/>
                  <a:moveTo>
                    <a:pt x="194" y="329"/>
                  </a:moveTo>
                  <a:cubicBezTo>
                    <a:pt x="209" y="296"/>
                    <a:pt x="214" y="229"/>
                    <a:pt x="215" y="181"/>
                  </a:cubicBezTo>
                  <a:cubicBezTo>
                    <a:pt x="268" y="181"/>
                    <a:pt x="268" y="181"/>
                    <a:pt x="268" y="181"/>
                  </a:cubicBezTo>
                  <a:cubicBezTo>
                    <a:pt x="266" y="254"/>
                    <a:pt x="235" y="313"/>
                    <a:pt x="194" y="329"/>
                  </a:cubicBezTo>
                  <a:close/>
                  <a:moveTo>
                    <a:pt x="215" y="166"/>
                  </a:moveTo>
                  <a:cubicBezTo>
                    <a:pt x="214" y="118"/>
                    <a:pt x="209" y="51"/>
                    <a:pt x="194" y="19"/>
                  </a:cubicBezTo>
                  <a:cubicBezTo>
                    <a:pt x="235" y="34"/>
                    <a:pt x="266" y="94"/>
                    <a:pt x="268" y="166"/>
                  </a:cubicBezTo>
                  <a:lnTo>
                    <a:pt x="215" y="166"/>
                  </a:lnTo>
                  <a:close/>
                  <a:moveTo>
                    <a:pt x="117" y="26"/>
                  </a:moveTo>
                  <a:cubicBezTo>
                    <a:pt x="87" y="55"/>
                    <a:pt x="66" y="107"/>
                    <a:pt x="6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8" y="102"/>
                    <a:pt x="59" y="48"/>
                    <a:pt x="117" y="26"/>
                  </a:cubicBezTo>
                  <a:close/>
                  <a:moveTo>
                    <a:pt x="15" y="181"/>
                  </a:moveTo>
                  <a:cubicBezTo>
                    <a:pt x="64" y="181"/>
                    <a:pt x="64" y="181"/>
                    <a:pt x="64" y="181"/>
                  </a:cubicBezTo>
                  <a:cubicBezTo>
                    <a:pt x="66" y="241"/>
                    <a:pt x="87" y="292"/>
                    <a:pt x="117" y="322"/>
                  </a:cubicBezTo>
                  <a:cubicBezTo>
                    <a:pt x="59" y="300"/>
                    <a:pt x="18" y="245"/>
                    <a:pt x="15" y="181"/>
                  </a:cubicBezTo>
                  <a:close/>
                  <a:moveTo>
                    <a:pt x="231" y="322"/>
                  </a:moveTo>
                  <a:cubicBezTo>
                    <a:pt x="261" y="292"/>
                    <a:pt x="281" y="241"/>
                    <a:pt x="283" y="181"/>
                  </a:cubicBezTo>
                  <a:cubicBezTo>
                    <a:pt x="332" y="181"/>
                    <a:pt x="332" y="181"/>
                    <a:pt x="332" y="181"/>
                  </a:cubicBezTo>
                  <a:cubicBezTo>
                    <a:pt x="329" y="245"/>
                    <a:pt x="288" y="300"/>
                    <a:pt x="231" y="3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91428" tIns="45715" rIns="91428" bIns="45715"/>
            <a:lstStyle/>
            <a:p>
              <a:endParaRPr lang="zh-CN" altLang="en-US"/>
            </a:p>
          </p:txBody>
        </p:sp>
      </p:grpSp>
      <p:grpSp>
        <p:nvGrpSpPr>
          <p:cNvPr id="18438" name="Group 20"/>
          <p:cNvGrpSpPr>
            <a:grpSpLocks/>
          </p:cNvGrpSpPr>
          <p:nvPr/>
        </p:nvGrpSpPr>
        <p:grpSpPr bwMode="auto">
          <a:xfrm>
            <a:off x="3157538" y="2859088"/>
            <a:ext cx="831850" cy="792162"/>
            <a:chOff x="0" y="0"/>
            <a:chExt cx="831692" cy="792088"/>
          </a:xfrm>
        </p:grpSpPr>
        <p:sp>
          <p:nvSpPr>
            <p:cNvPr id="18445" name="正五边形 37"/>
            <p:cNvSpPr>
              <a:spLocks noChangeArrowheads="1"/>
            </p:cNvSpPr>
            <p:nvPr/>
          </p:nvSpPr>
          <p:spPr bwMode="auto">
            <a:xfrm>
              <a:off x="0" y="0"/>
              <a:ext cx="831692" cy="792088"/>
            </a:xfrm>
            <a:prstGeom prst="pentagon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 sz="2100">
                <a:solidFill>
                  <a:schemeClr val="bg1"/>
                </a:solidFill>
                <a:cs typeface="Arial" pitchFamily="34" charset="0"/>
                <a:sym typeface="Calibri" pitchFamily="34" charset="0"/>
              </a:endParaRPr>
            </a:p>
          </p:txBody>
        </p:sp>
        <p:sp>
          <p:nvSpPr>
            <p:cNvPr id="18446" name="Freeform 77"/>
            <p:cNvSpPr>
              <a:spLocks noEditPoints="1"/>
            </p:cNvSpPr>
            <p:nvPr/>
          </p:nvSpPr>
          <p:spPr bwMode="auto">
            <a:xfrm>
              <a:off x="172291" y="282760"/>
              <a:ext cx="487109" cy="334145"/>
            </a:xfrm>
            <a:custGeom>
              <a:avLst/>
              <a:gdLst>
                <a:gd name="T0" fmla="*/ 2147483646 w 413"/>
                <a:gd name="T1" fmla="*/ 2147483646 h 283"/>
                <a:gd name="T2" fmla="*/ 2147483646 w 413"/>
                <a:gd name="T3" fmla="*/ 2147483646 h 283"/>
                <a:gd name="T4" fmla="*/ 2147483646 w 413"/>
                <a:gd name="T5" fmla="*/ 2147483646 h 283"/>
                <a:gd name="T6" fmla="*/ 0 w 413"/>
                <a:gd name="T7" fmla="*/ 2147483646 h 283"/>
                <a:gd name="T8" fmla="*/ 2147483646 w 413"/>
                <a:gd name="T9" fmla="*/ 2147483646 h 283"/>
                <a:gd name="T10" fmla="*/ 2147483646 w 413"/>
                <a:gd name="T11" fmla="*/ 2147483646 h 283"/>
                <a:gd name="T12" fmla="*/ 2147483646 w 413"/>
                <a:gd name="T13" fmla="*/ 0 h 283"/>
                <a:gd name="T14" fmla="*/ 2147483646 w 413"/>
                <a:gd name="T15" fmla="*/ 2147483646 h 283"/>
                <a:gd name="T16" fmla="*/ 2147483646 w 413"/>
                <a:gd name="T17" fmla="*/ 2147483646 h 283"/>
                <a:gd name="T18" fmla="*/ 2147483646 w 413"/>
                <a:gd name="T19" fmla="*/ 2147483646 h 283"/>
                <a:gd name="T20" fmla="*/ 2147483646 w 413"/>
                <a:gd name="T21" fmla="*/ 2147483646 h 283"/>
                <a:gd name="T22" fmla="*/ 2147483646 w 413"/>
                <a:gd name="T23" fmla="*/ 2147483646 h 283"/>
                <a:gd name="T24" fmla="*/ 2147483646 w 413"/>
                <a:gd name="T25" fmla="*/ 2147483646 h 283"/>
                <a:gd name="T26" fmla="*/ 2147483646 w 413"/>
                <a:gd name="T27" fmla="*/ 2147483646 h 283"/>
                <a:gd name="T28" fmla="*/ 2147483646 w 413"/>
                <a:gd name="T29" fmla="*/ 2147483646 h 283"/>
                <a:gd name="T30" fmla="*/ 2147483646 w 413"/>
                <a:gd name="T31" fmla="*/ 2147483646 h 283"/>
                <a:gd name="T32" fmla="*/ 2147483646 w 413"/>
                <a:gd name="T33" fmla="*/ 2147483646 h 283"/>
                <a:gd name="T34" fmla="*/ 2147483646 w 413"/>
                <a:gd name="T35" fmla="*/ 2147483646 h 283"/>
                <a:gd name="T36" fmla="*/ 2147483646 w 413"/>
                <a:gd name="T37" fmla="*/ 2147483646 h 283"/>
                <a:gd name="T38" fmla="*/ 2147483646 w 413"/>
                <a:gd name="T39" fmla="*/ 2147483646 h 283"/>
                <a:gd name="T40" fmla="*/ 2147483646 w 413"/>
                <a:gd name="T41" fmla="*/ 2147483646 h 283"/>
                <a:gd name="T42" fmla="*/ 2147483646 w 413"/>
                <a:gd name="T43" fmla="*/ 2147483646 h 283"/>
                <a:gd name="T44" fmla="*/ 2147483646 w 413"/>
                <a:gd name="T45" fmla="*/ 2147483646 h 283"/>
                <a:gd name="T46" fmla="*/ 2147483646 w 413"/>
                <a:gd name="T47" fmla="*/ 2147483646 h 283"/>
                <a:gd name="T48" fmla="*/ 2147483646 w 413"/>
                <a:gd name="T49" fmla="*/ 2147483646 h 283"/>
                <a:gd name="T50" fmla="*/ 2147483646 w 413"/>
                <a:gd name="T51" fmla="*/ 2147483646 h 283"/>
                <a:gd name="T52" fmla="*/ 2147483646 w 413"/>
                <a:gd name="T53" fmla="*/ 2147483646 h 283"/>
                <a:gd name="T54" fmla="*/ 2147483646 w 413"/>
                <a:gd name="T55" fmla="*/ 2147483646 h 283"/>
                <a:gd name="T56" fmla="*/ 2147483646 w 413"/>
                <a:gd name="T57" fmla="*/ 2147483646 h 283"/>
                <a:gd name="T58" fmla="*/ 2147483646 w 413"/>
                <a:gd name="T59" fmla="*/ 2147483646 h 283"/>
                <a:gd name="T60" fmla="*/ 2147483646 w 413"/>
                <a:gd name="T61" fmla="*/ 2147483646 h 28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13" h="283">
                  <a:moveTo>
                    <a:pt x="340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3" y="283"/>
                    <a:pt x="72" y="283"/>
                    <a:pt x="72" y="283"/>
                  </a:cubicBezTo>
                  <a:cubicBezTo>
                    <a:pt x="32" y="282"/>
                    <a:pt x="0" y="249"/>
                    <a:pt x="0" y="209"/>
                  </a:cubicBezTo>
                  <a:cubicBezTo>
                    <a:pt x="0" y="169"/>
                    <a:pt x="31" y="137"/>
                    <a:pt x="70" y="135"/>
                  </a:cubicBezTo>
                  <a:cubicBezTo>
                    <a:pt x="67" y="126"/>
                    <a:pt x="66" y="117"/>
                    <a:pt x="66" y="107"/>
                  </a:cubicBezTo>
                  <a:cubicBezTo>
                    <a:pt x="66" y="48"/>
                    <a:pt x="114" y="0"/>
                    <a:pt x="173" y="0"/>
                  </a:cubicBezTo>
                  <a:cubicBezTo>
                    <a:pt x="217" y="0"/>
                    <a:pt x="257" y="27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311" y="69"/>
                    <a:pt x="343" y="98"/>
                    <a:pt x="346" y="135"/>
                  </a:cubicBezTo>
                  <a:cubicBezTo>
                    <a:pt x="384" y="139"/>
                    <a:pt x="413" y="171"/>
                    <a:pt x="413" y="209"/>
                  </a:cubicBezTo>
                  <a:cubicBezTo>
                    <a:pt x="413" y="249"/>
                    <a:pt x="381" y="282"/>
                    <a:pt x="341" y="283"/>
                  </a:cubicBezTo>
                  <a:cubicBezTo>
                    <a:pt x="340" y="283"/>
                    <a:pt x="340" y="283"/>
                    <a:pt x="340" y="283"/>
                  </a:cubicBezTo>
                  <a:close/>
                  <a:moveTo>
                    <a:pt x="73" y="268"/>
                  </a:moveTo>
                  <a:cubicBezTo>
                    <a:pt x="339" y="268"/>
                    <a:pt x="339" y="268"/>
                    <a:pt x="339" y="268"/>
                  </a:cubicBezTo>
                  <a:cubicBezTo>
                    <a:pt x="339" y="268"/>
                    <a:pt x="340" y="268"/>
                    <a:pt x="340" y="268"/>
                  </a:cubicBezTo>
                  <a:cubicBezTo>
                    <a:pt x="372" y="268"/>
                    <a:pt x="398" y="241"/>
                    <a:pt x="398" y="209"/>
                  </a:cubicBezTo>
                  <a:cubicBezTo>
                    <a:pt x="398" y="176"/>
                    <a:pt x="372" y="150"/>
                    <a:pt x="339" y="150"/>
                  </a:cubicBezTo>
                  <a:cubicBezTo>
                    <a:pt x="335" y="150"/>
                    <a:pt x="332" y="146"/>
                    <a:pt x="332" y="142"/>
                  </a:cubicBezTo>
                  <a:cubicBezTo>
                    <a:pt x="332" y="110"/>
                    <a:pt x="305" y="83"/>
                    <a:pt x="273" y="83"/>
                  </a:cubicBezTo>
                  <a:cubicBezTo>
                    <a:pt x="271" y="83"/>
                    <a:pt x="270" y="83"/>
                    <a:pt x="268" y="84"/>
                  </a:cubicBezTo>
                  <a:cubicBezTo>
                    <a:pt x="265" y="84"/>
                    <a:pt x="262" y="82"/>
                    <a:pt x="261" y="79"/>
                  </a:cubicBezTo>
                  <a:cubicBezTo>
                    <a:pt x="248" y="40"/>
                    <a:pt x="213" y="15"/>
                    <a:pt x="173" y="15"/>
                  </a:cubicBezTo>
                  <a:cubicBezTo>
                    <a:pt x="122" y="15"/>
                    <a:pt x="81" y="56"/>
                    <a:pt x="81" y="107"/>
                  </a:cubicBezTo>
                  <a:cubicBezTo>
                    <a:pt x="81" y="118"/>
                    <a:pt x="83" y="129"/>
                    <a:pt x="87" y="140"/>
                  </a:cubicBezTo>
                  <a:cubicBezTo>
                    <a:pt x="88" y="142"/>
                    <a:pt x="87" y="145"/>
                    <a:pt x="86" y="147"/>
                  </a:cubicBezTo>
                  <a:cubicBezTo>
                    <a:pt x="84" y="149"/>
                    <a:pt x="82" y="150"/>
                    <a:pt x="79" y="150"/>
                  </a:cubicBezTo>
                  <a:cubicBezTo>
                    <a:pt x="77" y="150"/>
                    <a:pt x="75" y="150"/>
                    <a:pt x="73" y="150"/>
                  </a:cubicBezTo>
                  <a:cubicBezTo>
                    <a:pt x="41" y="150"/>
                    <a:pt x="14" y="176"/>
                    <a:pt x="14" y="209"/>
                  </a:cubicBezTo>
                  <a:cubicBezTo>
                    <a:pt x="14" y="241"/>
                    <a:pt x="41" y="268"/>
                    <a:pt x="73" y="268"/>
                  </a:cubicBezTo>
                  <a:cubicBezTo>
                    <a:pt x="73" y="268"/>
                    <a:pt x="73" y="268"/>
                    <a:pt x="73" y="26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91428" tIns="45715" rIns="91428" bIns="45715"/>
            <a:lstStyle/>
            <a:p>
              <a:endParaRPr lang="zh-CN" altLang="en-US"/>
            </a:p>
          </p:txBody>
        </p:sp>
      </p:grpSp>
      <p:cxnSp>
        <p:nvCxnSpPr>
          <p:cNvPr id="18439" name="直接连接符 39"/>
          <p:cNvCxnSpPr>
            <a:cxnSpLocks noChangeShapeType="1"/>
            <a:stCxn id="18451" idx="4"/>
            <a:endCxn id="18445" idx="1"/>
          </p:cNvCxnSpPr>
          <p:nvPr/>
        </p:nvCxnSpPr>
        <p:spPr bwMode="auto">
          <a:xfrm>
            <a:off x="2101850" y="2446338"/>
            <a:ext cx="1055688" cy="715962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</p:spPr>
      </p:cxnSp>
      <p:cxnSp>
        <p:nvCxnSpPr>
          <p:cNvPr id="18440" name="直接连接符 40"/>
          <p:cNvCxnSpPr>
            <a:cxnSpLocks noChangeShapeType="1"/>
            <a:stCxn id="18447" idx="2"/>
            <a:endCxn id="18445" idx="5"/>
          </p:cNvCxnSpPr>
          <p:nvPr/>
        </p:nvCxnSpPr>
        <p:spPr bwMode="auto">
          <a:xfrm flipH="1">
            <a:off x="3989388" y="2489200"/>
            <a:ext cx="1055687" cy="6731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</p:spPr>
      </p:cxnSp>
      <p:cxnSp>
        <p:nvCxnSpPr>
          <p:cNvPr id="18441" name="直接连接符 41"/>
          <p:cNvCxnSpPr>
            <a:cxnSpLocks noChangeShapeType="1"/>
            <a:stCxn id="18449" idx="1"/>
            <a:endCxn id="18447" idx="4"/>
          </p:cNvCxnSpPr>
          <p:nvPr/>
        </p:nvCxnSpPr>
        <p:spPr bwMode="auto">
          <a:xfrm flipH="1" flipV="1">
            <a:off x="5559425" y="2489200"/>
            <a:ext cx="1055688" cy="6731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</p:spPr>
      </p:cxnSp>
      <p:sp>
        <p:nvSpPr>
          <p:cNvPr id="18442" name="TextBox 27"/>
          <p:cNvSpPr txBox="1">
            <a:spLocks noChangeArrowheads="1"/>
          </p:cNvSpPr>
          <p:nvPr/>
        </p:nvSpPr>
        <p:spPr bwMode="auto">
          <a:xfrm>
            <a:off x="2628900" y="1851025"/>
            <a:ext cx="21955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8443" name="TextBox 28"/>
          <p:cNvSpPr txBox="1">
            <a:spLocks noChangeArrowheads="1"/>
          </p:cNvSpPr>
          <p:nvPr/>
        </p:nvSpPr>
        <p:spPr bwMode="auto">
          <a:xfrm>
            <a:off x="4340225" y="2955925"/>
            <a:ext cx="210185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8444" name="TextBox 29"/>
          <p:cNvSpPr txBox="1">
            <a:spLocks noChangeArrowheads="1"/>
          </p:cNvSpPr>
          <p:nvPr/>
        </p:nvSpPr>
        <p:spPr bwMode="auto">
          <a:xfrm>
            <a:off x="6372225" y="1844675"/>
            <a:ext cx="2187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此处输入文本此处输入文本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5"/>
          <p:cNvSpPr>
            <a:spLocks noChangeArrowheads="1"/>
          </p:cNvSpPr>
          <p:nvPr/>
        </p:nvSpPr>
        <p:spPr bwMode="auto">
          <a:xfrm>
            <a:off x="2298700" y="3148013"/>
            <a:ext cx="4548188" cy="792162"/>
          </a:xfrm>
          <a:prstGeom prst="rect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3" name="TextBox 6"/>
          <p:cNvSpPr>
            <a:spLocks noChangeArrowheads="1"/>
          </p:cNvSpPr>
          <p:nvPr/>
        </p:nvSpPr>
        <p:spPr bwMode="auto">
          <a:xfrm>
            <a:off x="2060575" y="1708150"/>
            <a:ext cx="5022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7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TWO</a:t>
            </a:r>
            <a:endParaRPr lang="zh-CN" altLang="en-US" sz="7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84" name="椭圆 7"/>
          <p:cNvSpPr>
            <a:spLocks noChangeArrowheads="1"/>
          </p:cNvSpPr>
          <p:nvPr/>
        </p:nvSpPr>
        <p:spPr bwMode="auto">
          <a:xfrm>
            <a:off x="4338638" y="43291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85" name="矩形 9"/>
          <p:cNvSpPr>
            <a:spLocks noChangeArrowheads="1"/>
          </p:cNvSpPr>
          <p:nvPr/>
        </p:nvSpPr>
        <p:spPr bwMode="auto">
          <a:xfrm>
            <a:off x="3563938" y="3275013"/>
            <a:ext cx="23383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点击输入标题</a:t>
            </a: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e58ddff3c59126cf73dc828e424c4455185e4c"/>
  <p:tag name="ISPRING_PRESENTATION_TITLE" val="4030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Pages>0</Pages>
  <Words>893</Words>
  <Characters>0</Characters>
  <DocSecurity>0</DocSecurity>
  <PresentationFormat>全屏显示(16:9)</PresentationFormat>
  <Lines>0</Lines>
  <Paragraphs>304</Paragraphs>
  <Slides>27</Slides>
  <Notes>27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</vt:lpstr>
      <vt:lpstr>宋体</vt:lpstr>
      <vt:lpstr>Calibri</vt:lpstr>
      <vt:lpstr>等线</vt:lpstr>
      <vt:lpstr>微软雅黑</vt:lpstr>
      <vt:lpstr>Batang</vt:lpstr>
      <vt:lpstr>Adobe Gothic Std B</vt:lpstr>
      <vt:lpstr>冬青黑体简体中文 W3</vt:lpstr>
      <vt:lpstr>幼圆</vt:lpstr>
      <vt:lpstr>Segoe UI</vt:lpstr>
      <vt:lpstr>FZLanTingHeiS-EL-GB</vt:lpstr>
      <vt:lpstr>Office 主题</vt:lpstr>
      <vt:lpstr>1_Office 主题</vt:lpstr>
      <vt:lpstr>ET.Chart.6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2014-04-21T06:33:25Z</dcterms:created>
  <dcterms:modified xsi:type="dcterms:W3CDTF">2018-03-18T06:39:25Z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2052-9.1.0.4555</vt:lpwstr>
  </property>
</Properties>
</file>