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2"/>
    <p:sldId id="274" r:id="rId3"/>
    <p:sldId id="258" r:id="rId4"/>
    <p:sldId id="273" r:id="rId5"/>
    <p:sldId id="263" r:id="rId6"/>
    <p:sldId id="264" r:id="rId7"/>
    <p:sldId id="267" r:id="rId8"/>
    <p:sldId id="269" r:id="rId9"/>
    <p:sldId id="259" r:id="rId10"/>
    <p:sldId id="265" r:id="rId11"/>
    <p:sldId id="275" r:id="rId12"/>
    <p:sldId id="266" r:id="rId13"/>
    <p:sldId id="276" r:id="rId14"/>
    <p:sldId id="268" r:id="rId15"/>
    <p:sldId id="260" r:id="rId16"/>
    <p:sldId id="278" r:id="rId17"/>
    <p:sldId id="271" r:id="rId18"/>
    <p:sldId id="282" r:id="rId19"/>
    <p:sldId id="281" r:id="rId20"/>
    <p:sldId id="261" r:id="rId21"/>
    <p:sldId id="284" r:id="rId22"/>
    <p:sldId id="272" r:id="rId23"/>
    <p:sldId id="270" r:id="rId24"/>
    <p:sldId id="257" r:id="rId25"/>
  </p:sldIdLst>
  <p:sldSz cx="12192000" cy="6858000"/>
  <p:notesSz cx="7104063" cy="10234613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191AC"/>
    <a:srgbClr val="AEC0CF"/>
    <a:srgbClr val="346188"/>
    <a:srgbClr val="99B0C3"/>
    <a:srgbClr val="C6D3DE"/>
    <a:srgbClr val="3F75A3"/>
    <a:srgbClr val="5990BF"/>
    <a:srgbClr val="254061"/>
    <a:srgbClr val="3C4E7A"/>
    <a:srgbClr val="242C4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6103" autoAdjust="0"/>
    <p:restoredTop sz="94660"/>
  </p:normalViewPr>
  <p:slideViewPr>
    <p:cSldViewPr snapToGrid="0">
      <p:cViewPr varScale="1">
        <p:scale>
          <a:sx n="71" d="100"/>
          <a:sy n="71" d="100"/>
        </p:scale>
        <p:origin x="-42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defRPr>
          </a:pPr>
          <a:endParaRPr lang="zh-CN"/>
        </a:p>
      </c:txPr>
    </c:title>
    <c:plotArea>
      <c:layout/>
      <c:area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7191AC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5D1-4842-8D2D-17AD1789D13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346188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5D1-4842-8D2D-17AD1789D131}"/>
            </c:ext>
          </c:extLst>
        </c:ser>
        <c:dLbls/>
        <c:axId val="422979840"/>
        <c:axId val="447349120"/>
      </c:areaChart>
      <c:dateAx>
        <c:axId val="422979840"/>
        <c:scaling>
          <c:orientation val="minMax"/>
        </c:scaling>
        <c:axPos val="b"/>
        <c:numFmt formatCode="yyyy/m/d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lang="zh-CN"/>
          </a:p>
        </c:txPr>
        <c:crossAx val="447349120"/>
        <c:crosses val="autoZero"/>
        <c:auto val="1"/>
        <c:lblOffset val="100"/>
        <c:baseTimeUnit val="days"/>
      </c:dateAx>
      <c:valAx>
        <c:axId val="447349120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lang="zh-CN"/>
          </a:p>
        </c:txPr>
        <c:crossAx val="422979840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egendEntry>
        <c:idx val="1"/>
        <c:txPr>
          <a:bodyPr rot="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lang="zh-CN"/>
          </a:p>
        </c:txPr>
      </c:legendEntry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lang="zh-CN"/>
          </a:p>
        </c:txPr>
      </c:legendEntry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defRPr>
          </a:pPr>
          <a:endParaRPr lang="zh-CN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 lang="zh-CN">
          <a:latin typeface="微软雅黑" panose="020B0503020204020204" charset="-122"/>
          <a:ea typeface="微软雅黑" panose="020B0503020204020204" charset="-122"/>
          <a:cs typeface="微软雅黑" panose="020B0503020204020204" charset="-122"/>
          <a:sym typeface="微软雅黑" panose="020B0503020204020204" charset="-122"/>
        </a:defRPr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2018/3/18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396929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264868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4371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14</a:t>
            </a:fld>
            <a:endParaRPr lang="en-GB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832522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650680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xfrm>
            <a:off x="481013" y="1279525"/>
            <a:ext cx="6140450" cy="3454400"/>
          </a:xfrm>
          <a:ln>
            <a:miter lim="800000"/>
          </a:ln>
        </p:spPr>
      </p:sp>
      <p:sp>
        <p:nvSpPr>
          <p:cNvPr id="6041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041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/>
            <a:fld id="{BADFD013-B142-4855-A8B7-563AE10A356A}" type="slidenum">
              <a:rPr lang="zh-CN" altLang="en-US"/>
              <a:pPr fontAlgn="base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7FDF7-5FD9-4D6A-95A0-DAECE90C5637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96753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250800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535765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A0BA4-40FD-4B3F-A60C-23EAB0DE1537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xfrm>
            <a:off x="481013" y="1279525"/>
            <a:ext cx="6140450" cy="3454400"/>
          </a:xfrm>
          <a:ln>
            <a:miter lim="800000"/>
          </a:ln>
        </p:spPr>
      </p:sp>
      <p:sp>
        <p:nvSpPr>
          <p:cNvPr id="4608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608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/>
            <a:fld id="{EFD9C12C-D9BF-495A-858C-67AFBF893D8C}" type="slidenum">
              <a:rPr lang="zh-CN" altLang="en-US"/>
              <a:pPr fontAlgn="base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071EB-4DA8-49B8-8B4E-7B0F1E5DFAB7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101636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456437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420117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183525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D1D9B-AC22-497B-863F-D82E509D82FC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71697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3000"/>
    </mc:Choice>
    <mc:Fallback>
      <p:transition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2018/3/18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3000"/>
    </mc:Choice>
    <mc:Fallback>
      <p:transition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8890" y="701040"/>
            <a:ext cx="12208510" cy="5526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3000"/>
    </mc:Choice>
    <mc:Fallback>
      <p:transition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8255" y="-20320"/>
            <a:ext cx="12208510" cy="9226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8255" y="4897120"/>
            <a:ext cx="12208510" cy="19615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3000"/>
    </mc:Choice>
    <mc:Fallback>
      <p:transition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2018/3/18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3000"/>
    </mc:Choice>
    <mc:Fallback>
      <p:transition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2018/3/18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3000"/>
    </mc:Choice>
    <mc:Fallback>
      <p:transition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2018/3/18 Sunday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3000"/>
    </mc:Choice>
    <mc:Fallback>
      <p:transition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2018/3/18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3000"/>
    </mc:Choice>
    <mc:Fallback>
      <p:transition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2018/3/18 Sunday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3000"/>
    </mc:Choice>
    <mc:Fallback>
      <p:transition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2018/3/18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3000"/>
    </mc:Choice>
    <mc:Fallback>
      <p:transition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2018/3/18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>
    <mc:Choice xmlns:p14="http://schemas.microsoft.com/office/powerpoint/2010/main" xmlns="" Requires="p14">
      <p:transition p14:dur="0" advTm="3000"/>
    </mc:Choice>
    <mc:Fallback>
      <p:transition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93"/>
          <p:cNvSpPr txBox="1"/>
          <p:nvPr/>
        </p:nvSpPr>
        <p:spPr>
          <a:xfrm>
            <a:off x="5716905" y="2660015"/>
            <a:ext cx="5456555" cy="716280"/>
          </a:xfrm>
          <a:prstGeom prst="rect">
            <a:avLst/>
          </a:prstGeom>
          <a:noFill/>
        </p:spPr>
        <p:txBody>
          <a:bodyPr wrap="square" lIns="96645" tIns="48322" rIns="96645" bIns="48322" rtlCol="0">
            <a:spAutoFit/>
          </a:bodyPr>
          <a:lstStyle/>
          <a:p>
            <a:pPr algn="r" defTabSz="965835"/>
            <a:r>
              <a:rPr lang="zh-CN" altLang="zh-CN" sz="38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大气星空商务</a:t>
            </a:r>
            <a:r>
              <a:rPr lang="en-US" altLang="zh-CN" sz="38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38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模板</a:t>
            </a:r>
          </a:p>
        </p:txBody>
      </p:sp>
      <p:sp>
        <p:nvSpPr>
          <p:cNvPr id="9" name="TextBox 94"/>
          <p:cNvSpPr txBox="1"/>
          <p:nvPr/>
        </p:nvSpPr>
        <p:spPr>
          <a:xfrm>
            <a:off x="6450378" y="2082697"/>
            <a:ext cx="4715462" cy="619013"/>
          </a:xfrm>
          <a:prstGeom prst="rect">
            <a:avLst/>
          </a:prstGeom>
          <a:noFill/>
          <a:effectLst/>
        </p:spPr>
        <p:txBody>
          <a:bodyPr wrap="square" lIns="96645" tIns="48322" rIns="96645" bIns="48322" rtlCol="0">
            <a:spAutoFit/>
          </a:bodyPr>
          <a:lstStyle/>
          <a:p>
            <a:pPr algn="r" defTabSz="965835">
              <a:defRPr/>
            </a:pPr>
            <a:r>
              <a:rPr lang="en-US" altLang="zh-CN" sz="34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BUSINESS REPORT</a:t>
            </a:r>
            <a:endParaRPr lang="zh-CN" altLang="en-US" sz="34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276715" y="1116330"/>
            <a:ext cx="191270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chemeClr val="bg1"/>
                </a:solidFill>
              </a:rPr>
              <a:t>201X</a:t>
            </a:r>
            <a:endParaRPr lang="en-US" altLang="zh-CN" sz="6600" dirty="0">
              <a:solidFill>
                <a:schemeClr val="bg1"/>
              </a:solidFill>
            </a:endParaRPr>
          </a:p>
        </p:txBody>
      </p:sp>
      <p:sp>
        <p:nvSpPr>
          <p:cNvPr id="16" name="矩形 15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4662170" y="3300958"/>
            <a:ext cx="64443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Ut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efficitur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ipsum vitae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tortor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accumsan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, a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pulvinar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lorem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lacinia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eu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arcu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justo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Fusce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eget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802116" y="4250028"/>
            <a:ext cx="3321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bg1"/>
                </a:solidFill>
              </a:rPr>
              <a:t>汇报人</a:t>
            </a:r>
            <a:r>
              <a:rPr lang="zh-CN" altLang="en-US" b="1" dirty="0" smtClean="0">
                <a:solidFill>
                  <a:schemeClr val="bg1"/>
                </a:solidFill>
              </a:rPr>
              <a:t>：</a:t>
            </a:r>
            <a:r>
              <a:rPr lang="en-US" altLang="zh-CN" b="1" dirty="0" smtClean="0">
                <a:solidFill>
                  <a:schemeClr val="bg1"/>
                </a:solidFill>
              </a:rPr>
              <a:t>XXX</a:t>
            </a:r>
            <a:r>
              <a:rPr lang="zh-CN" altLang="en-US" b="1" dirty="0" smtClean="0">
                <a:solidFill>
                  <a:schemeClr val="bg1"/>
                </a:solidFill>
              </a:rPr>
              <a:t>   </a:t>
            </a:r>
            <a:r>
              <a:rPr lang="zh-CN" altLang="en-US" b="1" dirty="0">
                <a:solidFill>
                  <a:schemeClr val="bg1"/>
                </a:solidFill>
              </a:rPr>
              <a:t>时间：</a:t>
            </a:r>
            <a:r>
              <a:rPr lang="en-US" altLang="zh-CN" b="1" dirty="0">
                <a:solidFill>
                  <a:schemeClr val="bg1"/>
                </a:solidFill>
              </a:rPr>
              <a:t>XX</a:t>
            </a:r>
            <a:r>
              <a:rPr lang="zh-CN" altLang="en-US" b="1" dirty="0">
                <a:solidFill>
                  <a:schemeClr val="bg1"/>
                </a:solidFill>
              </a:rPr>
              <a:t>年</a:t>
            </a:r>
            <a:r>
              <a:rPr lang="en-US" altLang="zh-CN" b="1" dirty="0">
                <a:solidFill>
                  <a:schemeClr val="bg1"/>
                </a:solidFill>
              </a:rPr>
              <a:t>XX</a:t>
            </a:r>
            <a:r>
              <a:rPr lang="zh-CN" altLang="en-US" b="1" dirty="0">
                <a:solidFill>
                  <a:schemeClr val="bg1"/>
                </a:solidFill>
              </a:rPr>
              <a:t>月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5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 bwMode="auto">
          <a:xfrm>
            <a:off x="3667125" y="1717675"/>
            <a:ext cx="4528380" cy="2007833"/>
            <a:chOff x="654050" y="1341438"/>
            <a:chExt cx="5584854" cy="2879515"/>
          </a:xfrm>
        </p:grpSpPr>
        <p:sp>
          <p:nvSpPr>
            <p:cNvPr id="6" name="空心弧 5"/>
            <p:cNvSpPr>
              <a:spLocks noChangeAspect="1"/>
            </p:cNvSpPr>
            <p:nvPr/>
          </p:nvSpPr>
          <p:spPr>
            <a:xfrm>
              <a:off x="654050" y="1341438"/>
              <a:ext cx="2880783" cy="2879515"/>
            </a:xfrm>
            <a:prstGeom prst="blockArc">
              <a:avLst>
                <a:gd name="adj1" fmla="val 10800000"/>
                <a:gd name="adj2" fmla="val 38981"/>
                <a:gd name="adj3" fmla="val 6924"/>
              </a:avLst>
            </a:prstGeom>
            <a:solidFill>
              <a:srgbClr val="346188"/>
            </a:solid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rgbClr val="000000"/>
                </a:solidFill>
                <a:cs typeface="+mn-ea"/>
              </a:endParaRPr>
            </a:p>
          </p:txBody>
        </p:sp>
        <p:sp>
          <p:nvSpPr>
            <p:cNvPr id="7" name="空心弧 6"/>
            <p:cNvSpPr>
              <a:spLocks noChangeAspect="1"/>
            </p:cNvSpPr>
            <p:nvPr/>
          </p:nvSpPr>
          <p:spPr>
            <a:xfrm flipV="1">
              <a:off x="3360237" y="1341438"/>
              <a:ext cx="2878667" cy="2879515"/>
            </a:xfrm>
            <a:prstGeom prst="blockArc">
              <a:avLst>
                <a:gd name="adj1" fmla="val 10800000"/>
                <a:gd name="adj2" fmla="val 38981"/>
                <a:gd name="adj3" fmla="val 6924"/>
              </a:avLst>
            </a:prstGeom>
            <a:solidFill>
              <a:srgbClr val="7191AC"/>
            </a:solid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rgbClr val="000000"/>
                </a:solidFill>
                <a:cs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49580" y="177800"/>
            <a:ext cx="2568575" cy="379730"/>
            <a:chOff x="708" y="280"/>
            <a:chExt cx="4045" cy="598"/>
          </a:xfrm>
        </p:grpSpPr>
        <p:sp>
          <p:nvSpPr>
            <p:cNvPr id="2" name="矩形 1"/>
            <p:cNvSpPr/>
            <p:nvPr/>
          </p:nvSpPr>
          <p:spPr>
            <a:xfrm>
              <a:off x="1207" y="302"/>
              <a:ext cx="3546" cy="5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 Unicode MS" panose="020B0604020202020204" pitchFamily="34" charset="-122"/>
                </a:rPr>
                <a:t>请在此输入标题文字</a:t>
              </a:r>
            </a:p>
          </p:txBody>
        </p:sp>
        <p:sp>
          <p:nvSpPr>
            <p:cNvPr id="141" name="Freeform 125"/>
            <p:cNvSpPr/>
            <p:nvPr/>
          </p:nvSpPr>
          <p:spPr bwMode="auto">
            <a:xfrm>
              <a:off x="708" y="280"/>
              <a:ext cx="587" cy="566"/>
            </a:xfrm>
            <a:custGeom>
              <a:avLst/>
              <a:gdLst>
                <a:gd name="T0" fmla="*/ 25 w 57"/>
                <a:gd name="T1" fmla="*/ 4 h 55"/>
                <a:gd name="T2" fmla="*/ 31 w 57"/>
                <a:gd name="T3" fmla="*/ 4 h 55"/>
                <a:gd name="T4" fmla="*/ 35 w 57"/>
                <a:gd name="T5" fmla="*/ 11 h 55"/>
                <a:gd name="T6" fmla="*/ 45 w 57"/>
                <a:gd name="T7" fmla="*/ 18 h 55"/>
                <a:gd name="T8" fmla="*/ 52 w 57"/>
                <a:gd name="T9" fmla="*/ 19 h 55"/>
                <a:gd name="T10" fmla="*/ 54 w 57"/>
                <a:gd name="T11" fmla="*/ 25 h 55"/>
                <a:gd name="T12" fmla="*/ 49 w 57"/>
                <a:gd name="T13" fmla="*/ 30 h 55"/>
                <a:gd name="T14" fmla="*/ 45 w 57"/>
                <a:gd name="T15" fmla="*/ 42 h 55"/>
                <a:gd name="T16" fmla="*/ 46 w 57"/>
                <a:gd name="T17" fmla="*/ 50 h 55"/>
                <a:gd name="T18" fmla="*/ 41 w 57"/>
                <a:gd name="T19" fmla="*/ 53 h 55"/>
                <a:gd name="T20" fmla="*/ 35 w 57"/>
                <a:gd name="T21" fmla="*/ 50 h 55"/>
                <a:gd name="T22" fmla="*/ 22 w 57"/>
                <a:gd name="T23" fmla="*/ 50 h 55"/>
                <a:gd name="T24" fmla="*/ 15 w 57"/>
                <a:gd name="T25" fmla="*/ 53 h 55"/>
                <a:gd name="T26" fmla="*/ 10 w 57"/>
                <a:gd name="T27" fmla="*/ 50 h 55"/>
                <a:gd name="T28" fmla="*/ 12 w 57"/>
                <a:gd name="T29" fmla="*/ 42 h 55"/>
                <a:gd name="T30" fmla="*/ 8 w 57"/>
                <a:gd name="T31" fmla="*/ 30 h 55"/>
                <a:gd name="T32" fmla="*/ 2 w 57"/>
                <a:gd name="T33" fmla="*/ 25 h 55"/>
                <a:gd name="T34" fmla="*/ 4 w 57"/>
                <a:gd name="T35" fmla="*/ 19 h 55"/>
                <a:gd name="T36" fmla="*/ 12 w 57"/>
                <a:gd name="T37" fmla="*/ 18 h 55"/>
                <a:gd name="T38" fmla="*/ 22 w 57"/>
                <a:gd name="T39" fmla="*/ 11 h 55"/>
                <a:gd name="T40" fmla="*/ 25 w 57"/>
                <a:gd name="T41" fmla="*/ 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5">
                  <a:moveTo>
                    <a:pt x="25" y="4"/>
                  </a:moveTo>
                  <a:cubicBezTo>
                    <a:pt x="27" y="0"/>
                    <a:pt x="30" y="0"/>
                    <a:pt x="31" y="4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7" y="14"/>
                    <a:pt x="41" y="18"/>
                    <a:pt x="45" y="18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6" y="20"/>
                    <a:pt x="57" y="22"/>
                    <a:pt x="54" y="25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6" y="33"/>
                    <a:pt x="44" y="38"/>
                    <a:pt x="45" y="42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54"/>
                    <a:pt x="45" y="55"/>
                    <a:pt x="41" y="53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8"/>
                    <a:pt x="26" y="48"/>
                    <a:pt x="22" y="50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2" y="55"/>
                    <a:pt x="10" y="54"/>
                    <a:pt x="10" y="50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38"/>
                    <a:pt x="11" y="33"/>
                    <a:pt x="8" y="30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0" y="22"/>
                    <a:pt x="0" y="20"/>
                    <a:pt x="4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6" y="18"/>
                    <a:pt x="20" y="14"/>
                    <a:pt x="22" y="11"/>
                  </a:cubicBezTo>
                  <a:lnTo>
                    <a:pt x="25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  <p:sp>
        <p:nvSpPr>
          <p:cNvPr id="65" name="TextBox 23"/>
          <p:cNvSpPr txBox="1"/>
          <p:nvPr/>
        </p:nvSpPr>
        <p:spPr>
          <a:xfrm>
            <a:off x="8307705" y="2599055"/>
            <a:ext cx="335026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</a:t>
            </a:r>
          </a:p>
        </p:txBody>
      </p:sp>
      <p:sp>
        <p:nvSpPr>
          <p:cNvPr id="66" name="TextBox 24"/>
          <p:cNvSpPr txBox="1"/>
          <p:nvPr/>
        </p:nvSpPr>
        <p:spPr>
          <a:xfrm>
            <a:off x="8317994" y="239677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67" name="TextBox 23"/>
          <p:cNvSpPr txBox="1"/>
          <p:nvPr/>
        </p:nvSpPr>
        <p:spPr>
          <a:xfrm>
            <a:off x="217170" y="2592070"/>
            <a:ext cx="335026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</a:t>
            </a:r>
          </a:p>
        </p:txBody>
      </p:sp>
      <p:sp>
        <p:nvSpPr>
          <p:cNvPr id="68" name="TextBox 24"/>
          <p:cNvSpPr txBox="1"/>
          <p:nvPr/>
        </p:nvSpPr>
        <p:spPr>
          <a:xfrm>
            <a:off x="2111504" y="239677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71" name="TextBox 23"/>
          <p:cNvSpPr txBox="1"/>
          <p:nvPr/>
        </p:nvSpPr>
        <p:spPr>
          <a:xfrm>
            <a:off x="449580" y="4203700"/>
            <a:ext cx="10957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</a:t>
            </a:r>
          </a:p>
        </p:txBody>
      </p:sp>
      <p:sp>
        <p:nvSpPr>
          <p:cNvPr id="49" name="Freeform 228"/>
          <p:cNvSpPr>
            <a:spLocks noEditPoints="1"/>
          </p:cNvSpPr>
          <p:nvPr/>
        </p:nvSpPr>
        <p:spPr bwMode="auto">
          <a:xfrm>
            <a:off x="4411980" y="2147570"/>
            <a:ext cx="845820" cy="816610"/>
          </a:xfrm>
          <a:custGeom>
            <a:avLst/>
            <a:gdLst>
              <a:gd name="T0" fmla="*/ 2147483647 w 88"/>
              <a:gd name="T1" fmla="*/ 2147483647 h 88"/>
              <a:gd name="T2" fmla="*/ 2147483647 w 88"/>
              <a:gd name="T3" fmla="*/ 2147483647 h 88"/>
              <a:gd name="T4" fmla="*/ 2147483647 w 88"/>
              <a:gd name="T5" fmla="*/ 2147483647 h 88"/>
              <a:gd name="T6" fmla="*/ 2147483647 w 88"/>
              <a:gd name="T7" fmla="*/ 2147483647 h 88"/>
              <a:gd name="T8" fmla="*/ 2147483647 w 88"/>
              <a:gd name="T9" fmla="*/ 2147483647 h 88"/>
              <a:gd name="T10" fmla="*/ 2147483647 w 88"/>
              <a:gd name="T11" fmla="*/ 2147483647 h 88"/>
              <a:gd name="T12" fmla="*/ 2147483647 w 88"/>
              <a:gd name="T13" fmla="*/ 2147483647 h 88"/>
              <a:gd name="T14" fmla="*/ 2147483647 w 88"/>
              <a:gd name="T15" fmla="*/ 2147483647 h 88"/>
              <a:gd name="T16" fmla="*/ 2147483647 w 88"/>
              <a:gd name="T17" fmla="*/ 2147483647 h 88"/>
              <a:gd name="T18" fmla="*/ 2147483647 w 88"/>
              <a:gd name="T19" fmla="*/ 2147483647 h 88"/>
              <a:gd name="T20" fmla="*/ 2147483647 w 88"/>
              <a:gd name="T21" fmla="*/ 2147483647 h 88"/>
              <a:gd name="T22" fmla="*/ 2147483647 w 88"/>
              <a:gd name="T23" fmla="*/ 2147483647 h 88"/>
              <a:gd name="T24" fmla="*/ 2147483647 w 88"/>
              <a:gd name="T25" fmla="*/ 2147483647 h 88"/>
              <a:gd name="T26" fmla="*/ 2147483647 w 88"/>
              <a:gd name="T27" fmla="*/ 2147483647 h 88"/>
              <a:gd name="T28" fmla="*/ 2147483647 w 88"/>
              <a:gd name="T29" fmla="*/ 2147483647 h 88"/>
              <a:gd name="T30" fmla="*/ 2147483647 w 88"/>
              <a:gd name="T31" fmla="*/ 2147483647 h 88"/>
              <a:gd name="T32" fmla="*/ 2147483647 w 88"/>
              <a:gd name="T33" fmla="*/ 2147483647 h 88"/>
              <a:gd name="T34" fmla="*/ 2147483647 w 88"/>
              <a:gd name="T35" fmla="*/ 2147483647 h 88"/>
              <a:gd name="T36" fmla="*/ 2147483647 w 88"/>
              <a:gd name="T37" fmla="*/ 2147483647 h 88"/>
              <a:gd name="T38" fmla="*/ 2147483647 w 88"/>
              <a:gd name="T39" fmla="*/ 2147483647 h 88"/>
              <a:gd name="T40" fmla="*/ 2147483647 w 88"/>
              <a:gd name="T41" fmla="*/ 2147483647 h 88"/>
              <a:gd name="T42" fmla="*/ 2147483647 w 88"/>
              <a:gd name="T43" fmla="*/ 2147483647 h 88"/>
              <a:gd name="T44" fmla="*/ 2147483647 w 88"/>
              <a:gd name="T45" fmla="*/ 2147483647 h 88"/>
              <a:gd name="T46" fmla="*/ 2147483647 w 88"/>
              <a:gd name="T47" fmla="*/ 2147483647 h 88"/>
              <a:gd name="T48" fmla="*/ 2147483647 w 88"/>
              <a:gd name="T49" fmla="*/ 2147483647 h 88"/>
              <a:gd name="T50" fmla="*/ 2147483647 w 88"/>
              <a:gd name="T51" fmla="*/ 2147483647 h 88"/>
              <a:gd name="T52" fmla="*/ 2147483647 w 88"/>
              <a:gd name="T53" fmla="*/ 2147483647 h 88"/>
              <a:gd name="T54" fmla="*/ 2147483647 w 88"/>
              <a:gd name="T55" fmla="*/ 2147483647 h 88"/>
              <a:gd name="T56" fmla="*/ 2147483647 w 88"/>
              <a:gd name="T57" fmla="*/ 2147483647 h 88"/>
              <a:gd name="T58" fmla="*/ 2147483647 w 88"/>
              <a:gd name="T59" fmla="*/ 2147483647 h 88"/>
              <a:gd name="T60" fmla="*/ 2147483647 w 88"/>
              <a:gd name="T61" fmla="*/ 2147483647 h 88"/>
              <a:gd name="T62" fmla="*/ 2147483647 w 88"/>
              <a:gd name="T63" fmla="*/ 2147483647 h 88"/>
              <a:gd name="T64" fmla="*/ 2147483647 w 88"/>
              <a:gd name="T65" fmla="*/ 2147483647 h 88"/>
              <a:gd name="T66" fmla="*/ 2147483647 w 88"/>
              <a:gd name="T67" fmla="*/ 2147483647 h 88"/>
              <a:gd name="T68" fmla="*/ 2147483647 w 88"/>
              <a:gd name="T69" fmla="*/ 2147483647 h 88"/>
              <a:gd name="T70" fmla="*/ 2147483647 w 88"/>
              <a:gd name="T71" fmla="*/ 2147483647 h 88"/>
              <a:gd name="T72" fmla="*/ 2147483647 w 88"/>
              <a:gd name="T73" fmla="*/ 2147483647 h 88"/>
              <a:gd name="T74" fmla="*/ 2147483647 w 88"/>
              <a:gd name="T75" fmla="*/ 2147483647 h 8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88" h="88">
                <a:moveTo>
                  <a:pt x="77" y="10"/>
                </a:moveTo>
                <a:cubicBezTo>
                  <a:pt x="66" y="0"/>
                  <a:pt x="49" y="0"/>
                  <a:pt x="38" y="10"/>
                </a:cubicBezTo>
                <a:cubicBezTo>
                  <a:pt x="29" y="19"/>
                  <a:pt x="28" y="33"/>
                  <a:pt x="34" y="44"/>
                </a:cubicBezTo>
                <a:cubicBezTo>
                  <a:pt x="2" y="76"/>
                  <a:pt x="2" y="76"/>
                  <a:pt x="2" y="76"/>
                </a:cubicBezTo>
                <a:cubicBezTo>
                  <a:pt x="0" y="78"/>
                  <a:pt x="0" y="82"/>
                  <a:pt x="2" y="84"/>
                </a:cubicBezTo>
                <a:cubicBezTo>
                  <a:pt x="3" y="85"/>
                  <a:pt x="3" y="85"/>
                  <a:pt x="3" y="85"/>
                </a:cubicBezTo>
                <a:cubicBezTo>
                  <a:pt x="6" y="88"/>
                  <a:pt x="9" y="88"/>
                  <a:pt x="12" y="85"/>
                </a:cubicBezTo>
                <a:cubicBezTo>
                  <a:pt x="43" y="53"/>
                  <a:pt x="43" y="53"/>
                  <a:pt x="43" y="53"/>
                </a:cubicBezTo>
                <a:cubicBezTo>
                  <a:pt x="54" y="60"/>
                  <a:pt x="68" y="58"/>
                  <a:pt x="77" y="49"/>
                </a:cubicBezTo>
                <a:cubicBezTo>
                  <a:pt x="88" y="39"/>
                  <a:pt x="88" y="21"/>
                  <a:pt x="77" y="10"/>
                </a:cubicBezTo>
                <a:close/>
                <a:moveTo>
                  <a:pt x="73" y="45"/>
                </a:moveTo>
                <a:cubicBezTo>
                  <a:pt x="65" y="53"/>
                  <a:pt x="54" y="54"/>
                  <a:pt x="45" y="48"/>
                </a:cubicBezTo>
                <a:cubicBezTo>
                  <a:pt x="44" y="47"/>
                  <a:pt x="43" y="46"/>
                  <a:pt x="42" y="45"/>
                </a:cubicBezTo>
                <a:cubicBezTo>
                  <a:pt x="41" y="44"/>
                  <a:pt x="40" y="43"/>
                  <a:pt x="39" y="42"/>
                </a:cubicBezTo>
                <a:cubicBezTo>
                  <a:pt x="34" y="33"/>
                  <a:pt x="35" y="22"/>
                  <a:pt x="42" y="14"/>
                </a:cubicBezTo>
                <a:cubicBezTo>
                  <a:pt x="51" y="6"/>
                  <a:pt x="64" y="6"/>
                  <a:pt x="73" y="14"/>
                </a:cubicBezTo>
                <a:cubicBezTo>
                  <a:pt x="81" y="23"/>
                  <a:pt x="81" y="37"/>
                  <a:pt x="73" y="45"/>
                </a:cubicBezTo>
                <a:close/>
                <a:moveTo>
                  <a:pt x="69" y="25"/>
                </a:moveTo>
                <a:cubicBezTo>
                  <a:pt x="62" y="25"/>
                  <a:pt x="62" y="25"/>
                  <a:pt x="62" y="25"/>
                </a:cubicBezTo>
                <a:cubicBezTo>
                  <a:pt x="62" y="18"/>
                  <a:pt x="62" y="18"/>
                  <a:pt x="62" y="18"/>
                </a:cubicBezTo>
                <a:cubicBezTo>
                  <a:pt x="62" y="17"/>
                  <a:pt x="62" y="16"/>
                  <a:pt x="61" y="16"/>
                </a:cubicBezTo>
                <a:cubicBezTo>
                  <a:pt x="54" y="16"/>
                  <a:pt x="54" y="16"/>
                  <a:pt x="54" y="16"/>
                </a:cubicBezTo>
                <a:cubicBezTo>
                  <a:pt x="54" y="16"/>
                  <a:pt x="54" y="17"/>
                  <a:pt x="54" y="18"/>
                </a:cubicBezTo>
                <a:cubicBezTo>
                  <a:pt x="54" y="25"/>
                  <a:pt x="54" y="25"/>
                  <a:pt x="54" y="25"/>
                </a:cubicBezTo>
                <a:cubicBezTo>
                  <a:pt x="46" y="25"/>
                  <a:pt x="46" y="25"/>
                  <a:pt x="46" y="25"/>
                </a:cubicBezTo>
                <a:cubicBezTo>
                  <a:pt x="45" y="25"/>
                  <a:pt x="45" y="26"/>
                  <a:pt x="45" y="26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4"/>
                  <a:pt x="46" y="34"/>
                </a:cubicBezTo>
                <a:cubicBezTo>
                  <a:pt x="54" y="34"/>
                  <a:pt x="54" y="34"/>
                  <a:pt x="54" y="34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2"/>
                  <a:pt x="54" y="43"/>
                  <a:pt x="54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2" y="43"/>
                  <a:pt x="62" y="42"/>
                  <a:pt x="62" y="41"/>
                </a:cubicBezTo>
                <a:cubicBezTo>
                  <a:pt x="62" y="34"/>
                  <a:pt x="62" y="34"/>
                  <a:pt x="62" y="34"/>
                </a:cubicBezTo>
                <a:cubicBezTo>
                  <a:pt x="69" y="34"/>
                  <a:pt x="69" y="34"/>
                  <a:pt x="69" y="34"/>
                </a:cubicBezTo>
                <a:cubicBezTo>
                  <a:pt x="70" y="34"/>
                  <a:pt x="71" y="33"/>
                  <a:pt x="71" y="33"/>
                </a:cubicBezTo>
                <a:cubicBezTo>
                  <a:pt x="71" y="26"/>
                  <a:pt x="71" y="26"/>
                  <a:pt x="71" y="26"/>
                </a:cubicBezTo>
                <a:cubicBezTo>
                  <a:pt x="71" y="26"/>
                  <a:pt x="70" y="25"/>
                  <a:pt x="69" y="25"/>
                </a:cubicBezTo>
                <a:close/>
              </a:path>
            </a:pathLst>
          </a:custGeom>
          <a:solidFill>
            <a:srgbClr val="346188"/>
          </a:solidFill>
          <a:ln>
            <a:noFill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8" name="Freeform 227"/>
          <p:cNvSpPr>
            <a:spLocks noEditPoints="1"/>
          </p:cNvSpPr>
          <p:nvPr/>
        </p:nvSpPr>
        <p:spPr bwMode="auto">
          <a:xfrm flipH="1">
            <a:off x="6644005" y="2425065"/>
            <a:ext cx="803910" cy="807085"/>
          </a:xfrm>
          <a:custGeom>
            <a:avLst/>
            <a:gdLst>
              <a:gd name="T0" fmla="*/ 2147483647 w 88"/>
              <a:gd name="T1" fmla="*/ 2147483647 h 88"/>
              <a:gd name="T2" fmla="*/ 2147483647 w 88"/>
              <a:gd name="T3" fmla="*/ 2147483647 h 88"/>
              <a:gd name="T4" fmla="*/ 2147483647 w 88"/>
              <a:gd name="T5" fmla="*/ 2147483647 h 88"/>
              <a:gd name="T6" fmla="*/ 2147483647 w 88"/>
              <a:gd name="T7" fmla="*/ 2147483647 h 88"/>
              <a:gd name="T8" fmla="*/ 2147483647 w 88"/>
              <a:gd name="T9" fmla="*/ 2147483647 h 88"/>
              <a:gd name="T10" fmla="*/ 2147483647 w 88"/>
              <a:gd name="T11" fmla="*/ 2147483647 h 88"/>
              <a:gd name="T12" fmla="*/ 2147483647 w 88"/>
              <a:gd name="T13" fmla="*/ 2147483647 h 88"/>
              <a:gd name="T14" fmla="*/ 2147483647 w 88"/>
              <a:gd name="T15" fmla="*/ 2147483647 h 88"/>
              <a:gd name="T16" fmla="*/ 2147483647 w 88"/>
              <a:gd name="T17" fmla="*/ 2147483647 h 88"/>
              <a:gd name="T18" fmla="*/ 2147483647 w 88"/>
              <a:gd name="T19" fmla="*/ 2147483647 h 88"/>
              <a:gd name="T20" fmla="*/ 2147483647 w 88"/>
              <a:gd name="T21" fmla="*/ 2147483647 h 88"/>
              <a:gd name="T22" fmla="*/ 2147483647 w 88"/>
              <a:gd name="T23" fmla="*/ 2147483647 h 88"/>
              <a:gd name="T24" fmla="*/ 2147483647 w 88"/>
              <a:gd name="T25" fmla="*/ 2147483647 h 88"/>
              <a:gd name="T26" fmla="*/ 2147483647 w 88"/>
              <a:gd name="T27" fmla="*/ 2147483647 h 88"/>
              <a:gd name="T28" fmla="*/ 2147483647 w 88"/>
              <a:gd name="T29" fmla="*/ 2147483647 h 88"/>
              <a:gd name="T30" fmla="*/ 2147483647 w 88"/>
              <a:gd name="T31" fmla="*/ 2147483647 h 88"/>
              <a:gd name="T32" fmla="*/ 2147483647 w 88"/>
              <a:gd name="T33" fmla="*/ 2147483647 h 88"/>
              <a:gd name="T34" fmla="*/ 2147483647 w 88"/>
              <a:gd name="T35" fmla="*/ 2147483647 h 88"/>
              <a:gd name="T36" fmla="*/ 2147483647 w 88"/>
              <a:gd name="T37" fmla="*/ 2147483647 h 88"/>
              <a:gd name="T38" fmla="*/ 2147483647 w 88"/>
              <a:gd name="T39" fmla="*/ 2147483647 h 88"/>
              <a:gd name="T40" fmla="*/ 2147483647 w 88"/>
              <a:gd name="T41" fmla="*/ 2147483647 h 88"/>
              <a:gd name="T42" fmla="*/ 2147483647 w 88"/>
              <a:gd name="T43" fmla="*/ 2147483647 h 88"/>
              <a:gd name="T44" fmla="*/ 2147483647 w 88"/>
              <a:gd name="T45" fmla="*/ 2147483647 h 88"/>
              <a:gd name="T46" fmla="*/ 2147483647 w 88"/>
              <a:gd name="T47" fmla="*/ 2147483647 h 88"/>
              <a:gd name="T48" fmla="*/ 2147483647 w 88"/>
              <a:gd name="T49" fmla="*/ 2147483647 h 88"/>
              <a:gd name="T50" fmla="*/ 2147483647 w 88"/>
              <a:gd name="T51" fmla="*/ 2147483647 h 88"/>
              <a:gd name="T52" fmla="*/ 2147483647 w 88"/>
              <a:gd name="T53" fmla="*/ 2147483647 h 88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88" h="88">
                <a:moveTo>
                  <a:pt x="77" y="10"/>
                </a:moveTo>
                <a:cubicBezTo>
                  <a:pt x="67" y="0"/>
                  <a:pt x="49" y="0"/>
                  <a:pt x="38" y="10"/>
                </a:cubicBezTo>
                <a:cubicBezTo>
                  <a:pt x="29" y="19"/>
                  <a:pt x="28" y="33"/>
                  <a:pt x="34" y="44"/>
                </a:cubicBezTo>
                <a:cubicBezTo>
                  <a:pt x="3" y="76"/>
                  <a:pt x="3" y="76"/>
                  <a:pt x="3" y="76"/>
                </a:cubicBezTo>
                <a:cubicBezTo>
                  <a:pt x="0" y="78"/>
                  <a:pt x="0" y="82"/>
                  <a:pt x="3" y="84"/>
                </a:cubicBezTo>
                <a:cubicBezTo>
                  <a:pt x="4" y="85"/>
                  <a:pt x="4" y="85"/>
                  <a:pt x="4" y="85"/>
                </a:cubicBezTo>
                <a:cubicBezTo>
                  <a:pt x="6" y="88"/>
                  <a:pt x="10" y="88"/>
                  <a:pt x="12" y="85"/>
                </a:cubicBezTo>
                <a:cubicBezTo>
                  <a:pt x="44" y="53"/>
                  <a:pt x="44" y="53"/>
                  <a:pt x="44" y="53"/>
                </a:cubicBezTo>
                <a:cubicBezTo>
                  <a:pt x="54" y="60"/>
                  <a:pt x="68" y="58"/>
                  <a:pt x="77" y="49"/>
                </a:cubicBezTo>
                <a:cubicBezTo>
                  <a:pt x="88" y="39"/>
                  <a:pt x="88" y="21"/>
                  <a:pt x="77" y="10"/>
                </a:cubicBezTo>
                <a:close/>
                <a:moveTo>
                  <a:pt x="73" y="45"/>
                </a:moveTo>
                <a:cubicBezTo>
                  <a:pt x="66" y="53"/>
                  <a:pt x="54" y="54"/>
                  <a:pt x="46" y="48"/>
                </a:cubicBezTo>
                <a:cubicBezTo>
                  <a:pt x="45" y="47"/>
                  <a:pt x="44" y="46"/>
                  <a:pt x="43" y="45"/>
                </a:cubicBezTo>
                <a:cubicBezTo>
                  <a:pt x="42" y="44"/>
                  <a:pt x="41" y="43"/>
                  <a:pt x="40" y="42"/>
                </a:cubicBezTo>
                <a:cubicBezTo>
                  <a:pt x="34" y="33"/>
                  <a:pt x="35" y="22"/>
                  <a:pt x="43" y="14"/>
                </a:cubicBezTo>
                <a:cubicBezTo>
                  <a:pt x="51" y="6"/>
                  <a:pt x="65" y="6"/>
                  <a:pt x="73" y="14"/>
                </a:cubicBezTo>
                <a:cubicBezTo>
                  <a:pt x="82" y="23"/>
                  <a:pt x="82" y="37"/>
                  <a:pt x="73" y="45"/>
                </a:cubicBezTo>
                <a:close/>
                <a:moveTo>
                  <a:pt x="70" y="25"/>
                </a:moveTo>
                <a:cubicBezTo>
                  <a:pt x="47" y="25"/>
                  <a:pt x="47" y="25"/>
                  <a:pt x="47" y="25"/>
                </a:cubicBezTo>
                <a:cubicBezTo>
                  <a:pt x="46" y="25"/>
                  <a:pt x="45" y="26"/>
                  <a:pt x="45" y="26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6" y="34"/>
                  <a:pt x="47" y="34"/>
                </a:cubicBezTo>
                <a:cubicBezTo>
                  <a:pt x="62" y="34"/>
                  <a:pt x="62" y="34"/>
                  <a:pt x="62" y="34"/>
                </a:cubicBezTo>
                <a:cubicBezTo>
                  <a:pt x="70" y="34"/>
                  <a:pt x="70" y="34"/>
                  <a:pt x="70" y="34"/>
                </a:cubicBezTo>
                <a:cubicBezTo>
                  <a:pt x="71" y="34"/>
                  <a:pt x="71" y="33"/>
                  <a:pt x="71" y="33"/>
                </a:cubicBezTo>
                <a:cubicBezTo>
                  <a:pt x="71" y="26"/>
                  <a:pt x="71" y="26"/>
                  <a:pt x="71" y="26"/>
                </a:cubicBezTo>
                <a:cubicBezTo>
                  <a:pt x="71" y="26"/>
                  <a:pt x="71" y="25"/>
                  <a:pt x="70" y="25"/>
                </a:cubicBezTo>
                <a:close/>
              </a:path>
            </a:pathLst>
          </a:custGeom>
          <a:solidFill>
            <a:srgbClr val="7191AC"/>
          </a:solidFill>
          <a:ln>
            <a:noFill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5" grpId="1"/>
      <p:bldP spid="66" grpId="0"/>
      <p:bldP spid="66" grpId="1"/>
      <p:bldP spid="67" grpId="0"/>
      <p:bldP spid="67" grpId="1"/>
      <p:bldP spid="68" grpId="0"/>
      <p:bldP spid="68" grpId="1"/>
      <p:bldP spid="71" grpId="0"/>
      <p:bldP spid="71" grpId="1"/>
      <p:bldP spid="49" grpId="0" animBg="1"/>
      <p:bldP spid="4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8161626" y="1843072"/>
            <a:ext cx="1455965" cy="1457476"/>
          </a:xfrm>
          <a:prstGeom prst="ellipse">
            <a:avLst/>
          </a:prstGeom>
          <a:solidFill>
            <a:srgbClr val="7191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715"/>
          </a:p>
        </p:txBody>
      </p:sp>
      <p:sp>
        <p:nvSpPr>
          <p:cNvPr id="19" name="椭圆 18"/>
          <p:cNvSpPr/>
          <p:nvPr/>
        </p:nvSpPr>
        <p:spPr>
          <a:xfrm>
            <a:off x="1929765" y="1842770"/>
            <a:ext cx="1446530" cy="1457325"/>
          </a:xfrm>
          <a:prstGeom prst="ellipse">
            <a:avLst/>
          </a:prstGeom>
          <a:solidFill>
            <a:srgbClr val="346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715"/>
          </a:p>
        </p:txBody>
      </p:sp>
      <p:sp>
        <p:nvSpPr>
          <p:cNvPr id="14" name="Freeform 10"/>
          <p:cNvSpPr/>
          <p:nvPr/>
        </p:nvSpPr>
        <p:spPr bwMode="gray">
          <a:xfrm>
            <a:off x="3793551" y="2134145"/>
            <a:ext cx="4183440" cy="302381"/>
          </a:xfrm>
          <a:custGeom>
            <a:avLst/>
            <a:gdLst>
              <a:gd name="T0" fmla="*/ 0 w 2347"/>
              <a:gd name="T1" fmla="*/ 188 h 336"/>
              <a:gd name="T2" fmla="*/ 0 w 2347"/>
              <a:gd name="T3" fmla="*/ 336 h 336"/>
              <a:gd name="T4" fmla="*/ 2347 w 2347"/>
              <a:gd name="T5" fmla="*/ 336 h 336"/>
              <a:gd name="T6" fmla="*/ 2005 w 2347"/>
              <a:gd name="T7" fmla="*/ 0 h 336"/>
              <a:gd name="T8" fmla="*/ 2005 w 2347"/>
              <a:gd name="T9" fmla="*/ 189 h 336"/>
              <a:gd name="T10" fmla="*/ 0 w 2347"/>
              <a:gd name="T11" fmla="*/ 188 h 33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347"/>
              <a:gd name="T19" fmla="*/ 0 h 336"/>
              <a:gd name="T20" fmla="*/ 2347 w 2347"/>
              <a:gd name="T21" fmla="*/ 336 h 3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347" h="336">
                <a:moveTo>
                  <a:pt x="0" y="188"/>
                </a:moveTo>
                <a:lnTo>
                  <a:pt x="0" y="336"/>
                </a:lnTo>
                <a:lnTo>
                  <a:pt x="2347" y="336"/>
                </a:lnTo>
                <a:lnTo>
                  <a:pt x="2005" y="0"/>
                </a:lnTo>
                <a:lnTo>
                  <a:pt x="2005" y="189"/>
                </a:lnTo>
                <a:lnTo>
                  <a:pt x="0" y="18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715">
              <a:latin typeface="+mn-lt"/>
              <a:ea typeface="+mn-ea"/>
            </a:endParaRPr>
          </a:p>
        </p:txBody>
      </p:sp>
      <p:sp>
        <p:nvSpPr>
          <p:cNvPr id="15" name="Freeform 16"/>
          <p:cNvSpPr/>
          <p:nvPr/>
        </p:nvSpPr>
        <p:spPr bwMode="gray">
          <a:xfrm flipH="1" flipV="1">
            <a:off x="3793641" y="2800049"/>
            <a:ext cx="3950608" cy="275167"/>
          </a:xfrm>
          <a:custGeom>
            <a:avLst/>
            <a:gdLst>
              <a:gd name="T0" fmla="*/ 0 w 2347"/>
              <a:gd name="T1" fmla="*/ 188 h 336"/>
              <a:gd name="T2" fmla="*/ 0 w 2347"/>
              <a:gd name="T3" fmla="*/ 336 h 336"/>
              <a:gd name="T4" fmla="*/ 2347 w 2347"/>
              <a:gd name="T5" fmla="*/ 336 h 336"/>
              <a:gd name="T6" fmla="*/ 2005 w 2347"/>
              <a:gd name="T7" fmla="*/ 0 h 336"/>
              <a:gd name="T8" fmla="*/ 2005 w 2347"/>
              <a:gd name="T9" fmla="*/ 189 h 336"/>
              <a:gd name="T10" fmla="*/ 0 w 2347"/>
              <a:gd name="T11" fmla="*/ 188 h 33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347"/>
              <a:gd name="T19" fmla="*/ 0 h 336"/>
              <a:gd name="T20" fmla="*/ 2347 w 2347"/>
              <a:gd name="T21" fmla="*/ 336 h 3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347" h="336">
                <a:moveTo>
                  <a:pt x="0" y="188"/>
                </a:moveTo>
                <a:lnTo>
                  <a:pt x="0" y="336"/>
                </a:lnTo>
                <a:lnTo>
                  <a:pt x="2347" y="336"/>
                </a:lnTo>
                <a:lnTo>
                  <a:pt x="2005" y="0"/>
                </a:lnTo>
                <a:lnTo>
                  <a:pt x="2005" y="189"/>
                </a:lnTo>
                <a:lnTo>
                  <a:pt x="0" y="18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715">
              <a:latin typeface="+mn-lt"/>
              <a:ea typeface="+mn-ea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H="1">
            <a:off x="5841365" y="3300095"/>
            <a:ext cx="4445" cy="176974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449580" y="177800"/>
            <a:ext cx="2568575" cy="379730"/>
            <a:chOff x="708" y="280"/>
            <a:chExt cx="4045" cy="598"/>
          </a:xfrm>
        </p:grpSpPr>
        <p:sp>
          <p:nvSpPr>
            <p:cNvPr id="4" name="矩形 3"/>
            <p:cNvSpPr/>
            <p:nvPr/>
          </p:nvSpPr>
          <p:spPr>
            <a:xfrm>
              <a:off x="1207" y="302"/>
              <a:ext cx="3546" cy="5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 Unicode MS" panose="020B0604020202020204" pitchFamily="34" charset="-122"/>
                </a:rPr>
                <a:t>请在此输入标题文字</a:t>
              </a:r>
            </a:p>
          </p:txBody>
        </p:sp>
        <p:sp>
          <p:nvSpPr>
            <p:cNvPr id="141" name="Freeform 125"/>
            <p:cNvSpPr/>
            <p:nvPr/>
          </p:nvSpPr>
          <p:spPr bwMode="auto">
            <a:xfrm>
              <a:off x="708" y="280"/>
              <a:ext cx="587" cy="566"/>
            </a:xfrm>
            <a:custGeom>
              <a:avLst/>
              <a:gdLst>
                <a:gd name="T0" fmla="*/ 25 w 57"/>
                <a:gd name="T1" fmla="*/ 4 h 55"/>
                <a:gd name="T2" fmla="*/ 31 w 57"/>
                <a:gd name="T3" fmla="*/ 4 h 55"/>
                <a:gd name="T4" fmla="*/ 35 w 57"/>
                <a:gd name="T5" fmla="*/ 11 h 55"/>
                <a:gd name="T6" fmla="*/ 45 w 57"/>
                <a:gd name="T7" fmla="*/ 18 h 55"/>
                <a:gd name="T8" fmla="*/ 52 w 57"/>
                <a:gd name="T9" fmla="*/ 19 h 55"/>
                <a:gd name="T10" fmla="*/ 54 w 57"/>
                <a:gd name="T11" fmla="*/ 25 h 55"/>
                <a:gd name="T12" fmla="*/ 49 w 57"/>
                <a:gd name="T13" fmla="*/ 30 h 55"/>
                <a:gd name="T14" fmla="*/ 45 w 57"/>
                <a:gd name="T15" fmla="*/ 42 h 55"/>
                <a:gd name="T16" fmla="*/ 46 w 57"/>
                <a:gd name="T17" fmla="*/ 50 h 55"/>
                <a:gd name="T18" fmla="*/ 41 w 57"/>
                <a:gd name="T19" fmla="*/ 53 h 55"/>
                <a:gd name="T20" fmla="*/ 35 w 57"/>
                <a:gd name="T21" fmla="*/ 50 h 55"/>
                <a:gd name="T22" fmla="*/ 22 w 57"/>
                <a:gd name="T23" fmla="*/ 50 h 55"/>
                <a:gd name="T24" fmla="*/ 15 w 57"/>
                <a:gd name="T25" fmla="*/ 53 h 55"/>
                <a:gd name="T26" fmla="*/ 10 w 57"/>
                <a:gd name="T27" fmla="*/ 50 h 55"/>
                <a:gd name="T28" fmla="*/ 12 w 57"/>
                <a:gd name="T29" fmla="*/ 42 h 55"/>
                <a:gd name="T30" fmla="*/ 8 w 57"/>
                <a:gd name="T31" fmla="*/ 30 h 55"/>
                <a:gd name="T32" fmla="*/ 2 w 57"/>
                <a:gd name="T33" fmla="*/ 25 h 55"/>
                <a:gd name="T34" fmla="*/ 4 w 57"/>
                <a:gd name="T35" fmla="*/ 19 h 55"/>
                <a:gd name="T36" fmla="*/ 12 w 57"/>
                <a:gd name="T37" fmla="*/ 18 h 55"/>
                <a:gd name="T38" fmla="*/ 22 w 57"/>
                <a:gd name="T39" fmla="*/ 11 h 55"/>
                <a:gd name="T40" fmla="*/ 25 w 57"/>
                <a:gd name="T41" fmla="*/ 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5">
                  <a:moveTo>
                    <a:pt x="25" y="4"/>
                  </a:moveTo>
                  <a:cubicBezTo>
                    <a:pt x="27" y="0"/>
                    <a:pt x="30" y="0"/>
                    <a:pt x="31" y="4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7" y="14"/>
                    <a:pt x="41" y="18"/>
                    <a:pt x="45" y="18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6" y="20"/>
                    <a:pt x="57" y="22"/>
                    <a:pt x="54" y="25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6" y="33"/>
                    <a:pt x="44" y="38"/>
                    <a:pt x="45" y="42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54"/>
                    <a:pt x="45" y="55"/>
                    <a:pt x="41" y="53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8"/>
                    <a:pt x="26" y="48"/>
                    <a:pt x="22" y="50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2" y="55"/>
                    <a:pt x="10" y="54"/>
                    <a:pt x="10" y="50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38"/>
                    <a:pt x="11" y="33"/>
                    <a:pt x="8" y="30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0" y="22"/>
                    <a:pt x="0" y="20"/>
                    <a:pt x="4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6" y="18"/>
                    <a:pt x="20" y="14"/>
                    <a:pt x="22" y="11"/>
                  </a:cubicBezTo>
                  <a:lnTo>
                    <a:pt x="25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  <p:sp>
        <p:nvSpPr>
          <p:cNvPr id="71" name="TextBox 23"/>
          <p:cNvSpPr txBox="1"/>
          <p:nvPr/>
        </p:nvSpPr>
        <p:spPr>
          <a:xfrm>
            <a:off x="1630045" y="3730625"/>
            <a:ext cx="18599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</a:t>
            </a:r>
          </a:p>
        </p:txBody>
      </p:sp>
      <p:sp>
        <p:nvSpPr>
          <p:cNvPr id="72" name="TextBox 24"/>
          <p:cNvSpPr txBox="1"/>
          <p:nvPr/>
        </p:nvSpPr>
        <p:spPr>
          <a:xfrm>
            <a:off x="1846709" y="352072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2" name="TextBox 23"/>
          <p:cNvSpPr txBox="1"/>
          <p:nvPr/>
        </p:nvSpPr>
        <p:spPr>
          <a:xfrm>
            <a:off x="7959725" y="3623945"/>
            <a:ext cx="18599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</a:t>
            </a:r>
          </a:p>
        </p:txBody>
      </p:sp>
      <p:sp>
        <p:nvSpPr>
          <p:cNvPr id="5" name="TextBox 24"/>
          <p:cNvSpPr txBox="1"/>
          <p:nvPr/>
        </p:nvSpPr>
        <p:spPr>
          <a:xfrm>
            <a:off x="8176389" y="341404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88" name="Freeform 27"/>
          <p:cNvSpPr/>
          <p:nvPr/>
        </p:nvSpPr>
        <p:spPr bwMode="auto">
          <a:xfrm>
            <a:off x="2315845" y="2251075"/>
            <a:ext cx="673735" cy="640080"/>
          </a:xfrm>
          <a:custGeom>
            <a:avLst/>
            <a:gdLst>
              <a:gd name="T0" fmla="*/ 224622 w 81"/>
              <a:gd name="T1" fmla="*/ 0 h 58"/>
              <a:gd name="T2" fmla="*/ 206160 w 81"/>
              <a:gd name="T3" fmla="*/ 9197 h 58"/>
              <a:gd name="T4" fmla="*/ 98464 w 81"/>
              <a:gd name="T5" fmla="*/ 119555 h 58"/>
              <a:gd name="T6" fmla="*/ 43078 w 81"/>
              <a:gd name="T7" fmla="*/ 70507 h 58"/>
              <a:gd name="T8" fmla="*/ 27693 w 81"/>
              <a:gd name="T9" fmla="*/ 61310 h 58"/>
              <a:gd name="T10" fmla="*/ 9231 w 81"/>
              <a:gd name="T11" fmla="*/ 70507 h 58"/>
              <a:gd name="T12" fmla="*/ 9231 w 81"/>
              <a:gd name="T13" fmla="*/ 104228 h 58"/>
              <a:gd name="T14" fmla="*/ 76925 w 81"/>
              <a:gd name="T15" fmla="*/ 165538 h 58"/>
              <a:gd name="T16" fmla="*/ 83079 w 81"/>
              <a:gd name="T17" fmla="*/ 171669 h 58"/>
              <a:gd name="T18" fmla="*/ 89233 w 81"/>
              <a:gd name="T19" fmla="*/ 174734 h 58"/>
              <a:gd name="T20" fmla="*/ 98464 w 81"/>
              <a:gd name="T21" fmla="*/ 177800 h 58"/>
              <a:gd name="T22" fmla="*/ 98464 w 81"/>
              <a:gd name="T23" fmla="*/ 177800 h 58"/>
              <a:gd name="T24" fmla="*/ 98464 w 81"/>
              <a:gd name="T25" fmla="*/ 177800 h 58"/>
              <a:gd name="T26" fmla="*/ 110772 w 81"/>
              <a:gd name="T27" fmla="*/ 174734 h 58"/>
              <a:gd name="T28" fmla="*/ 120003 w 81"/>
              <a:gd name="T29" fmla="*/ 168603 h 58"/>
              <a:gd name="T30" fmla="*/ 123080 w 81"/>
              <a:gd name="T31" fmla="*/ 165538 h 58"/>
              <a:gd name="T32" fmla="*/ 123080 w 81"/>
              <a:gd name="T33" fmla="*/ 165538 h 58"/>
              <a:gd name="T34" fmla="*/ 240007 w 81"/>
              <a:gd name="T35" fmla="*/ 42917 h 58"/>
              <a:gd name="T36" fmla="*/ 240007 w 81"/>
              <a:gd name="T37" fmla="*/ 9197 h 58"/>
              <a:gd name="T38" fmla="*/ 224622 w 81"/>
              <a:gd name="T39" fmla="*/ 0 h 5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81" h="58">
                <a:moveTo>
                  <a:pt x="73" y="0"/>
                </a:moveTo>
                <a:cubicBezTo>
                  <a:pt x="71" y="0"/>
                  <a:pt x="69" y="1"/>
                  <a:pt x="67" y="3"/>
                </a:cubicBezTo>
                <a:cubicBezTo>
                  <a:pt x="32" y="39"/>
                  <a:pt x="32" y="39"/>
                  <a:pt x="32" y="39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21"/>
                  <a:pt x="11" y="20"/>
                  <a:pt x="9" y="20"/>
                </a:cubicBezTo>
                <a:cubicBezTo>
                  <a:pt x="7" y="20"/>
                  <a:pt x="5" y="21"/>
                  <a:pt x="3" y="23"/>
                </a:cubicBezTo>
                <a:cubicBezTo>
                  <a:pt x="0" y="26"/>
                  <a:pt x="0" y="31"/>
                  <a:pt x="3" y="3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6" y="55"/>
                  <a:pt x="27" y="56"/>
                </a:cubicBezTo>
                <a:cubicBezTo>
                  <a:pt x="27" y="56"/>
                  <a:pt x="28" y="56"/>
                  <a:pt x="29" y="57"/>
                </a:cubicBezTo>
                <a:cubicBezTo>
                  <a:pt x="30" y="57"/>
                  <a:pt x="31" y="58"/>
                  <a:pt x="32" y="58"/>
                </a:cubicBezTo>
                <a:cubicBezTo>
                  <a:pt x="32" y="58"/>
                  <a:pt x="32" y="58"/>
                  <a:pt x="32" y="58"/>
                </a:cubicBezTo>
                <a:cubicBezTo>
                  <a:pt x="32" y="58"/>
                  <a:pt x="32" y="58"/>
                  <a:pt x="32" y="58"/>
                </a:cubicBezTo>
                <a:cubicBezTo>
                  <a:pt x="34" y="58"/>
                  <a:pt x="35" y="57"/>
                  <a:pt x="36" y="57"/>
                </a:cubicBezTo>
                <a:cubicBezTo>
                  <a:pt x="37" y="56"/>
                  <a:pt x="38" y="56"/>
                  <a:pt x="39" y="55"/>
                </a:cubicBezTo>
                <a:cubicBezTo>
                  <a:pt x="39" y="55"/>
                  <a:pt x="40" y="54"/>
                  <a:pt x="40" y="54"/>
                </a:cubicBezTo>
                <a:cubicBezTo>
                  <a:pt x="40" y="54"/>
                  <a:pt x="40" y="54"/>
                  <a:pt x="40" y="54"/>
                </a:cubicBezTo>
                <a:cubicBezTo>
                  <a:pt x="78" y="14"/>
                  <a:pt x="78" y="14"/>
                  <a:pt x="78" y="14"/>
                </a:cubicBezTo>
                <a:cubicBezTo>
                  <a:pt x="81" y="11"/>
                  <a:pt x="81" y="6"/>
                  <a:pt x="78" y="3"/>
                </a:cubicBezTo>
                <a:cubicBezTo>
                  <a:pt x="77" y="1"/>
                  <a:pt x="75" y="0"/>
                  <a:pt x="73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 kern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02" name="Freeform 43"/>
          <p:cNvSpPr/>
          <p:nvPr/>
        </p:nvSpPr>
        <p:spPr bwMode="auto">
          <a:xfrm>
            <a:off x="8653780" y="2334260"/>
            <a:ext cx="442595" cy="474345"/>
          </a:xfrm>
          <a:custGeom>
            <a:avLst/>
            <a:gdLst>
              <a:gd name="T0" fmla="*/ 186657 w 69"/>
              <a:gd name="T1" fmla="*/ 0 h 68"/>
              <a:gd name="T2" fmla="*/ 168298 w 69"/>
              <a:gd name="T3" fmla="*/ 9245 h 68"/>
              <a:gd name="T4" fmla="*/ 107098 w 69"/>
              <a:gd name="T5" fmla="*/ 70877 h 68"/>
              <a:gd name="T6" fmla="*/ 42839 w 69"/>
              <a:gd name="T7" fmla="*/ 9245 h 68"/>
              <a:gd name="T8" fmla="*/ 27540 w 69"/>
              <a:gd name="T9" fmla="*/ 0 h 68"/>
              <a:gd name="T10" fmla="*/ 9180 w 69"/>
              <a:gd name="T11" fmla="*/ 9245 h 68"/>
              <a:gd name="T12" fmla="*/ 9180 w 69"/>
              <a:gd name="T13" fmla="*/ 43143 h 68"/>
              <a:gd name="T14" fmla="*/ 73439 w 69"/>
              <a:gd name="T15" fmla="*/ 104775 h 68"/>
              <a:gd name="T16" fmla="*/ 9180 w 69"/>
              <a:gd name="T17" fmla="*/ 169489 h 68"/>
              <a:gd name="T18" fmla="*/ 9180 w 69"/>
              <a:gd name="T19" fmla="*/ 203387 h 68"/>
              <a:gd name="T20" fmla="*/ 27540 w 69"/>
              <a:gd name="T21" fmla="*/ 209550 h 68"/>
              <a:gd name="T22" fmla="*/ 42839 w 69"/>
              <a:gd name="T23" fmla="*/ 203387 h 68"/>
              <a:gd name="T24" fmla="*/ 107098 w 69"/>
              <a:gd name="T25" fmla="*/ 138673 h 68"/>
              <a:gd name="T26" fmla="*/ 168298 w 69"/>
              <a:gd name="T27" fmla="*/ 203387 h 68"/>
              <a:gd name="T28" fmla="*/ 186657 w 69"/>
              <a:gd name="T29" fmla="*/ 209550 h 68"/>
              <a:gd name="T30" fmla="*/ 201957 w 69"/>
              <a:gd name="T31" fmla="*/ 203387 h 68"/>
              <a:gd name="T32" fmla="*/ 201957 w 69"/>
              <a:gd name="T33" fmla="*/ 169489 h 68"/>
              <a:gd name="T34" fmla="*/ 140758 w 69"/>
              <a:gd name="T35" fmla="*/ 104775 h 68"/>
              <a:gd name="T36" fmla="*/ 201957 w 69"/>
              <a:gd name="T37" fmla="*/ 43143 h 68"/>
              <a:gd name="T38" fmla="*/ 201957 w 69"/>
              <a:gd name="T39" fmla="*/ 9245 h 68"/>
              <a:gd name="T40" fmla="*/ 186657 w 69"/>
              <a:gd name="T41" fmla="*/ 0 h 6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69" h="68">
                <a:moveTo>
                  <a:pt x="61" y="0"/>
                </a:moveTo>
                <a:cubicBezTo>
                  <a:pt x="59" y="0"/>
                  <a:pt x="57" y="1"/>
                  <a:pt x="55" y="3"/>
                </a:cubicBezTo>
                <a:cubicBezTo>
                  <a:pt x="35" y="23"/>
                  <a:pt x="35" y="23"/>
                  <a:pt x="35" y="23"/>
                </a:cubicBezTo>
                <a:cubicBezTo>
                  <a:pt x="14" y="3"/>
                  <a:pt x="14" y="3"/>
                  <a:pt x="14" y="3"/>
                </a:cubicBezTo>
                <a:cubicBezTo>
                  <a:pt x="13" y="1"/>
                  <a:pt x="11" y="0"/>
                  <a:pt x="9" y="0"/>
                </a:cubicBezTo>
                <a:cubicBezTo>
                  <a:pt x="7" y="0"/>
                  <a:pt x="5" y="1"/>
                  <a:pt x="3" y="3"/>
                </a:cubicBezTo>
                <a:cubicBezTo>
                  <a:pt x="0" y="6"/>
                  <a:pt x="0" y="11"/>
                  <a:pt x="3" y="14"/>
                </a:cubicBezTo>
                <a:cubicBezTo>
                  <a:pt x="24" y="34"/>
                  <a:pt x="24" y="34"/>
                  <a:pt x="24" y="34"/>
                </a:cubicBezTo>
                <a:cubicBezTo>
                  <a:pt x="3" y="55"/>
                  <a:pt x="3" y="55"/>
                  <a:pt x="3" y="55"/>
                </a:cubicBezTo>
                <a:cubicBezTo>
                  <a:pt x="0" y="58"/>
                  <a:pt x="0" y="63"/>
                  <a:pt x="3" y="66"/>
                </a:cubicBezTo>
                <a:cubicBezTo>
                  <a:pt x="5" y="67"/>
                  <a:pt x="7" y="68"/>
                  <a:pt x="9" y="68"/>
                </a:cubicBezTo>
                <a:cubicBezTo>
                  <a:pt x="11" y="68"/>
                  <a:pt x="13" y="67"/>
                  <a:pt x="14" y="66"/>
                </a:cubicBezTo>
                <a:cubicBezTo>
                  <a:pt x="35" y="45"/>
                  <a:pt x="35" y="45"/>
                  <a:pt x="35" y="45"/>
                </a:cubicBezTo>
                <a:cubicBezTo>
                  <a:pt x="55" y="66"/>
                  <a:pt x="55" y="66"/>
                  <a:pt x="55" y="66"/>
                </a:cubicBezTo>
                <a:cubicBezTo>
                  <a:pt x="57" y="67"/>
                  <a:pt x="59" y="68"/>
                  <a:pt x="61" y="68"/>
                </a:cubicBezTo>
                <a:cubicBezTo>
                  <a:pt x="63" y="68"/>
                  <a:pt x="65" y="67"/>
                  <a:pt x="66" y="66"/>
                </a:cubicBezTo>
                <a:cubicBezTo>
                  <a:pt x="69" y="63"/>
                  <a:pt x="69" y="58"/>
                  <a:pt x="66" y="55"/>
                </a:cubicBezTo>
                <a:cubicBezTo>
                  <a:pt x="46" y="34"/>
                  <a:pt x="46" y="34"/>
                  <a:pt x="46" y="34"/>
                </a:cubicBezTo>
                <a:cubicBezTo>
                  <a:pt x="66" y="14"/>
                  <a:pt x="66" y="14"/>
                  <a:pt x="66" y="14"/>
                </a:cubicBezTo>
                <a:cubicBezTo>
                  <a:pt x="69" y="11"/>
                  <a:pt x="69" y="6"/>
                  <a:pt x="66" y="3"/>
                </a:cubicBezTo>
                <a:cubicBezTo>
                  <a:pt x="65" y="1"/>
                  <a:pt x="63" y="0"/>
                  <a:pt x="61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 kern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9" grpId="0" animBg="1"/>
      <p:bldP spid="14" grpId="0" animBg="1"/>
      <p:bldP spid="15" grpId="0" animBg="1"/>
      <p:bldP spid="71" grpId="0"/>
      <p:bldP spid="71" grpId="1"/>
      <p:bldP spid="72" grpId="0"/>
      <p:bldP spid="72" grpId="1"/>
      <p:bldP spid="2" grpId="0"/>
      <p:bldP spid="2" grpId="1"/>
      <p:bldP spid="5" grpId="0"/>
      <p:bldP spid="5" grpId="1"/>
      <p:bldP spid="88" grpId="0" animBg="1"/>
      <p:bldP spid="10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/>
        </p:nvSpPr>
        <p:spPr>
          <a:xfrm>
            <a:off x="6094730" y="1540510"/>
            <a:ext cx="5715000" cy="2052955"/>
          </a:xfrm>
          <a:prstGeom prst="rect">
            <a:avLst/>
          </a:prstGeom>
          <a:blipFill rotWithShape="1">
            <a:blip r:embed="rId3" cstate="print"/>
            <a:stretch>
              <a:fillRect/>
            </a:stretch>
          </a:blipFill>
          <a:ln>
            <a:solidFill>
              <a:srgbClr val="3461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705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474980" y="3593465"/>
            <a:ext cx="5619750" cy="1971675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solidFill>
              <a:srgbClr val="3461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705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49580" y="177800"/>
            <a:ext cx="2568575" cy="379730"/>
            <a:chOff x="708" y="280"/>
            <a:chExt cx="4045" cy="598"/>
          </a:xfrm>
        </p:grpSpPr>
        <p:sp>
          <p:nvSpPr>
            <p:cNvPr id="18" name="矩形 17"/>
            <p:cNvSpPr/>
            <p:nvPr/>
          </p:nvSpPr>
          <p:spPr>
            <a:xfrm>
              <a:off x="1207" y="302"/>
              <a:ext cx="3546" cy="5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 Unicode MS" panose="020B0604020202020204" pitchFamily="34" charset="-122"/>
                </a:rPr>
                <a:t>请在此输入标题文字</a:t>
              </a:r>
            </a:p>
          </p:txBody>
        </p:sp>
        <p:sp>
          <p:nvSpPr>
            <p:cNvPr id="141" name="Freeform 125"/>
            <p:cNvSpPr/>
            <p:nvPr/>
          </p:nvSpPr>
          <p:spPr bwMode="auto">
            <a:xfrm>
              <a:off x="708" y="280"/>
              <a:ext cx="587" cy="566"/>
            </a:xfrm>
            <a:custGeom>
              <a:avLst/>
              <a:gdLst>
                <a:gd name="T0" fmla="*/ 25 w 57"/>
                <a:gd name="T1" fmla="*/ 4 h 55"/>
                <a:gd name="T2" fmla="*/ 31 w 57"/>
                <a:gd name="T3" fmla="*/ 4 h 55"/>
                <a:gd name="T4" fmla="*/ 35 w 57"/>
                <a:gd name="T5" fmla="*/ 11 h 55"/>
                <a:gd name="T6" fmla="*/ 45 w 57"/>
                <a:gd name="T7" fmla="*/ 18 h 55"/>
                <a:gd name="T8" fmla="*/ 52 w 57"/>
                <a:gd name="T9" fmla="*/ 19 h 55"/>
                <a:gd name="T10" fmla="*/ 54 w 57"/>
                <a:gd name="T11" fmla="*/ 25 h 55"/>
                <a:gd name="T12" fmla="*/ 49 w 57"/>
                <a:gd name="T13" fmla="*/ 30 h 55"/>
                <a:gd name="T14" fmla="*/ 45 w 57"/>
                <a:gd name="T15" fmla="*/ 42 h 55"/>
                <a:gd name="T16" fmla="*/ 46 w 57"/>
                <a:gd name="T17" fmla="*/ 50 h 55"/>
                <a:gd name="T18" fmla="*/ 41 w 57"/>
                <a:gd name="T19" fmla="*/ 53 h 55"/>
                <a:gd name="T20" fmla="*/ 35 w 57"/>
                <a:gd name="T21" fmla="*/ 50 h 55"/>
                <a:gd name="T22" fmla="*/ 22 w 57"/>
                <a:gd name="T23" fmla="*/ 50 h 55"/>
                <a:gd name="T24" fmla="*/ 15 w 57"/>
                <a:gd name="T25" fmla="*/ 53 h 55"/>
                <a:gd name="T26" fmla="*/ 10 w 57"/>
                <a:gd name="T27" fmla="*/ 50 h 55"/>
                <a:gd name="T28" fmla="*/ 12 w 57"/>
                <a:gd name="T29" fmla="*/ 42 h 55"/>
                <a:gd name="T30" fmla="*/ 8 w 57"/>
                <a:gd name="T31" fmla="*/ 30 h 55"/>
                <a:gd name="T32" fmla="*/ 2 w 57"/>
                <a:gd name="T33" fmla="*/ 25 h 55"/>
                <a:gd name="T34" fmla="*/ 4 w 57"/>
                <a:gd name="T35" fmla="*/ 19 h 55"/>
                <a:gd name="T36" fmla="*/ 12 w 57"/>
                <a:gd name="T37" fmla="*/ 18 h 55"/>
                <a:gd name="T38" fmla="*/ 22 w 57"/>
                <a:gd name="T39" fmla="*/ 11 h 55"/>
                <a:gd name="T40" fmla="*/ 25 w 57"/>
                <a:gd name="T41" fmla="*/ 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5">
                  <a:moveTo>
                    <a:pt x="25" y="4"/>
                  </a:moveTo>
                  <a:cubicBezTo>
                    <a:pt x="27" y="0"/>
                    <a:pt x="30" y="0"/>
                    <a:pt x="31" y="4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7" y="14"/>
                    <a:pt x="41" y="18"/>
                    <a:pt x="45" y="18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6" y="20"/>
                    <a:pt x="57" y="22"/>
                    <a:pt x="54" y="25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6" y="33"/>
                    <a:pt x="44" y="38"/>
                    <a:pt x="45" y="42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54"/>
                    <a:pt x="45" y="55"/>
                    <a:pt x="41" y="53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8"/>
                    <a:pt x="26" y="48"/>
                    <a:pt x="22" y="50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2" y="55"/>
                    <a:pt x="10" y="54"/>
                    <a:pt x="10" y="50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38"/>
                    <a:pt x="11" y="33"/>
                    <a:pt x="8" y="30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0" y="22"/>
                    <a:pt x="0" y="20"/>
                    <a:pt x="4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6" y="18"/>
                    <a:pt x="20" y="14"/>
                    <a:pt x="22" y="11"/>
                  </a:cubicBezTo>
                  <a:lnTo>
                    <a:pt x="25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  <p:sp>
        <p:nvSpPr>
          <p:cNvPr id="67" name="TextBox 23"/>
          <p:cNvSpPr txBox="1"/>
          <p:nvPr/>
        </p:nvSpPr>
        <p:spPr>
          <a:xfrm>
            <a:off x="474345" y="2418715"/>
            <a:ext cx="5582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</a:t>
            </a:r>
          </a:p>
        </p:txBody>
      </p:sp>
      <p:sp>
        <p:nvSpPr>
          <p:cNvPr id="68" name="TextBox 24"/>
          <p:cNvSpPr txBox="1"/>
          <p:nvPr/>
        </p:nvSpPr>
        <p:spPr>
          <a:xfrm>
            <a:off x="4600704" y="2223421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65" name="TextBox 23"/>
          <p:cNvSpPr txBox="1"/>
          <p:nvPr/>
        </p:nvSpPr>
        <p:spPr>
          <a:xfrm>
            <a:off x="6163945" y="4641215"/>
            <a:ext cx="5645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</a:t>
            </a:r>
          </a:p>
        </p:txBody>
      </p:sp>
      <p:sp>
        <p:nvSpPr>
          <p:cNvPr id="66" name="TextBox 24"/>
          <p:cNvSpPr txBox="1"/>
          <p:nvPr/>
        </p:nvSpPr>
        <p:spPr>
          <a:xfrm>
            <a:off x="6174234" y="443893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11" name="Freeform 359"/>
          <p:cNvSpPr>
            <a:spLocks noEditPoints="1"/>
          </p:cNvSpPr>
          <p:nvPr/>
        </p:nvSpPr>
        <p:spPr bwMode="auto">
          <a:xfrm>
            <a:off x="5107940" y="1630680"/>
            <a:ext cx="412115" cy="526415"/>
          </a:xfrm>
          <a:custGeom>
            <a:avLst/>
            <a:gdLst>
              <a:gd name="T0" fmla="*/ 2147483647 w 200"/>
              <a:gd name="T1" fmla="*/ 2147483647 h 252"/>
              <a:gd name="T2" fmla="*/ 2147483647 w 200"/>
              <a:gd name="T3" fmla="*/ 2147483647 h 252"/>
              <a:gd name="T4" fmla="*/ 2147483647 w 200"/>
              <a:gd name="T5" fmla="*/ 2147483647 h 252"/>
              <a:gd name="T6" fmla="*/ 2147483647 w 200"/>
              <a:gd name="T7" fmla="*/ 2147483647 h 252"/>
              <a:gd name="T8" fmla="*/ 2147483647 w 200"/>
              <a:gd name="T9" fmla="*/ 2147483647 h 252"/>
              <a:gd name="T10" fmla="*/ 2147483647 w 200"/>
              <a:gd name="T11" fmla="*/ 2147483647 h 252"/>
              <a:gd name="T12" fmla="*/ 2147483647 w 200"/>
              <a:gd name="T13" fmla="*/ 2147483647 h 252"/>
              <a:gd name="T14" fmla="*/ 2147483647 w 200"/>
              <a:gd name="T15" fmla="*/ 2147483647 h 252"/>
              <a:gd name="T16" fmla="*/ 2147483647 w 200"/>
              <a:gd name="T17" fmla="*/ 2147483647 h 252"/>
              <a:gd name="T18" fmla="*/ 2147483647 w 200"/>
              <a:gd name="T19" fmla="*/ 2147483647 h 252"/>
              <a:gd name="T20" fmla="*/ 2147483647 w 200"/>
              <a:gd name="T21" fmla="*/ 2147483647 h 252"/>
              <a:gd name="T22" fmla="*/ 2147483647 w 200"/>
              <a:gd name="T23" fmla="*/ 2147483647 h 252"/>
              <a:gd name="T24" fmla="*/ 2147483647 w 200"/>
              <a:gd name="T25" fmla="*/ 0 h 252"/>
              <a:gd name="T26" fmla="*/ 2147483647 w 200"/>
              <a:gd name="T27" fmla="*/ 0 h 252"/>
              <a:gd name="T28" fmla="*/ 2147483647 w 200"/>
              <a:gd name="T29" fmla="*/ 2147483647 h 252"/>
              <a:gd name="T30" fmla="*/ 0 w 200"/>
              <a:gd name="T31" fmla="*/ 2147483647 h 252"/>
              <a:gd name="T32" fmla="*/ 2147483647 w 200"/>
              <a:gd name="T33" fmla="*/ 2147483647 h 252"/>
              <a:gd name="T34" fmla="*/ 2147483647 w 200"/>
              <a:gd name="T35" fmla="*/ 2147483647 h 252"/>
              <a:gd name="T36" fmla="*/ 0 w 200"/>
              <a:gd name="T37" fmla="*/ 2147483647 h 252"/>
              <a:gd name="T38" fmla="*/ 0 w 200"/>
              <a:gd name="T39" fmla="*/ 2147483647 h 252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200" h="252">
                <a:moveTo>
                  <a:pt x="163" y="70"/>
                </a:moveTo>
                <a:lnTo>
                  <a:pt x="163" y="252"/>
                </a:lnTo>
                <a:lnTo>
                  <a:pt x="200" y="252"/>
                </a:lnTo>
                <a:lnTo>
                  <a:pt x="200" y="70"/>
                </a:lnTo>
                <a:lnTo>
                  <a:pt x="163" y="70"/>
                </a:lnTo>
                <a:close/>
                <a:moveTo>
                  <a:pt x="109" y="252"/>
                </a:moveTo>
                <a:lnTo>
                  <a:pt x="147" y="252"/>
                </a:lnTo>
                <a:lnTo>
                  <a:pt x="147" y="102"/>
                </a:lnTo>
                <a:lnTo>
                  <a:pt x="109" y="102"/>
                </a:lnTo>
                <a:lnTo>
                  <a:pt x="109" y="252"/>
                </a:lnTo>
                <a:close/>
                <a:moveTo>
                  <a:pt x="53" y="252"/>
                </a:moveTo>
                <a:lnTo>
                  <a:pt x="91" y="252"/>
                </a:lnTo>
                <a:lnTo>
                  <a:pt x="91" y="0"/>
                </a:lnTo>
                <a:lnTo>
                  <a:pt x="53" y="0"/>
                </a:lnTo>
                <a:lnTo>
                  <a:pt x="53" y="252"/>
                </a:lnTo>
                <a:close/>
                <a:moveTo>
                  <a:pt x="0" y="252"/>
                </a:moveTo>
                <a:lnTo>
                  <a:pt x="37" y="252"/>
                </a:lnTo>
                <a:lnTo>
                  <a:pt x="37" y="158"/>
                </a:lnTo>
                <a:lnTo>
                  <a:pt x="0" y="158"/>
                </a:lnTo>
                <a:lnTo>
                  <a:pt x="0" y="252"/>
                </a:lnTo>
                <a:close/>
              </a:path>
            </a:pathLst>
          </a:custGeom>
          <a:solidFill>
            <a:srgbClr val="346188"/>
          </a:solidFill>
          <a:ln>
            <a:noFill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1" name="Freeform 516"/>
          <p:cNvSpPr/>
          <p:nvPr/>
        </p:nvSpPr>
        <p:spPr bwMode="auto">
          <a:xfrm>
            <a:off x="6551295" y="3863975"/>
            <a:ext cx="543560" cy="506095"/>
          </a:xfrm>
          <a:custGeom>
            <a:avLst/>
            <a:gdLst>
              <a:gd name="T0" fmla="*/ 2147483647 w 219"/>
              <a:gd name="T1" fmla="*/ 0 h 147"/>
              <a:gd name="T2" fmla="*/ 2147483647 w 219"/>
              <a:gd name="T3" fmla="*/ 2147483647 h 147"/>
              <a:gd name="T4" fmla="*/ 2147483647 w 219"/>
              <a:gd name="T5" fmla="*/ 2147483647 h 147"/>
              <a:gd name="T6" fmla="*/ 0 w 219"/>
              <a:gd name="T7" fmla="*/ 2147483647 h 147"/>
              <a:gd name="T8" fmla="*/ 2147483647 w 219"/>
              <a:gd name="T9" fmla="*/ 2147483647 h 147"/>
              <a:gd name="T10" fmla="*/ 2147483647 w 219"/>
              <a:gd name="T11" fmla="*/ 0 h 14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9" h="147">
                <a:moveTo>
                  <a:pt x="134" y="0"/>
                </a:moveTo>
                <a:lnTo>
                  <a:pt x="80" y="94"/>
                </a:lnTo>
                <a:lnTo>
                  <a:pt x="56" y="51"/>
                </a:lnTo>
                <a:lnTo>
                  <a:pt x="0" y="147"/>
                </a:lnTo>
                <a:lnTo>
                  <a:pt x="219" y="147"/>
                </a:lnTo>
                <a:lnTo>
                  <a:pt x="134" y="0"/>
                </a:lnTo>
                <a:close/>
              </a:path>
            </a:pathLst>
          </a:custGeom>
          <a:solidFill>
            <a:srgbClr val="7191AC"/>
          </a:solidFill>
          <a:ln>
            <a:noFill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8" grpId="1" animBg="1"/>
      <p:bldP spid="54" grpId="0" animBg="1"/>
      <p:bldP spid="54" grpId="1" animBg="1"/>
      <p:bldP spid="67" grpId="0"/>
      <p:bldP spid="67" grpId="1"/>
      <p:bldP spid="67" grpId="2"/>
      <p:bldP spid="68" grpId="0"/>
      <p:bldP spid="68" grpId="1"/>
      <p:bldP spid="68" grpId="2"/>
      <p:bldP spid="65" grpId="0"/>
      <p:bldP spid="65" grpId="1"/>
      <p:bldP spid="65" grpId="2"/>
      <p:bldP spid="66" grpId="0"/>
      <p:bldP spid="66" grpId="1"/>
      <p:bldP spid="66" grpId="2"/>
      <p:bldP spid="11" grpId="0" animBg="1"/>
      <p:bldP spid="11" grpId="1" animBg="1"/>
      <p:bldP spid="21" grpId="0" animBg="1"/>
      <p:bldP spid="21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/>
          <p:nvPr/>
        </p:nvSpPr>
        <p:spPr>
          <a:xfrm>
            <a:off x="952500" y="2539577"/>
            <a:ext cx="10270370" cy="1741714"/>
          </a:xfrm>
          <a:custGeom>
            <a:avLst/>
            <a:gdLst>
              <a:gd name="connsiteX0" fmla="*/ 0 w 10087428"/>
              <a:gd name="connsiteY0" fmla="*/ 0 h 1828800"/>
              <a:gd name="connsiteX1" fmla="*/ 4296228 w 10087428"/>
              <a:gd name="connsiteY1" fmla="*/ 0 h 1828800"/>
              <a:gd name="connsiteX2" fmla="*/ 4978400 w 10087428"/>
              <a:gd name="connsiteY2" fmla="*/ 1828800 h 1828800"/>
              <a:gd name="connsiteX3" fmla="*/ 10087428 w 10087428"/>
              <a:gd name="connsiteY3" fmla="*/ 1828800 h 1828800"/>
              <a:gd name="connsiteX0-1" fmla="*/ 0 w 10087428"/>
              <a:gd name="connsiteY0-2" fmla="*/ 0 h 1828800"/>
              <a:gd name="connsiteX1-3" fmla="*/ 4486301 w 10087428"/>
              <a:gd name="connsiteY1-4" fmla="*/ 0 h 1828800"/>
              <a:gd name="connsiteX2-5" fmla="*/ 4978400 w 10087428"/>
              <a:gd name="connsiteY2-6" fmla="*/ 1828800 h 1828800"/>
              <a:gd name="connsiteX3-7" fmla="*/ 10087428 w 10087428"/>
              <a:gd name="connsiteY3-8" fmla="*/ 1828800 h 18288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087428" h="1828800">
                <a:moveTo>
                  <a:pt x="0" y="0"/>
                </a:moveTo>
                <a:lnTo>
                  <a:pt x="4486301" y="0"/>
                </a:lnTo>
                <a:lnTo>
                  <a:pt x="4978400" y="1828800"/>
                </a:lnTo>
                <a:lnTo>
                  <a:pt x="10087428" y="182880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715"/>
          </a:p>
        </p:txBody>
      </p:sp>
      <p:sp>
        <p:nvSpPr>
          <p:cNvPr id="7" name="椭圆 6"/>
          <p:cNvSpPr/>
          <p:nvPr/>
        </p:nvSpPr>
        <p:spPr>
          <a:xfrm>
            <a:off x="1895929" y="2244755"/>
            <a:ext cx="659190" cy="659190"/>
          </a:xfrm>
          <a:prstGeom prst="ellipse">
            <a:avLst/>
          </a:prstGeom>
          <a:solidFill>
            <a:schemeClr val="bg1"/>
          </a:solidFill>
          <a:ln w="6350">
            <a:solidFill>
              <a:srgbClr val="3461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715">
              <a:latin typeface="Calibri" panose="020F050202020403020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738941" y="2244755"/>
            <a:ext cx="659190" cy="659190"/>
          </a:xfrm>
          <a:prstGeom prst="ellipse">
            <a:avLst/>
          </a:prstGeom>
          <a:solidFill>
            <a:schemeClr val="bg1"/>
          </a:solidFill>
          <a:ln w="6350">
            <a:solidFill>
              <a:srgbClr val="3461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715">
              <a:latin typeface="Calibri" panose="020F050202020403020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7400774" y="3972863"/>
            <a:ext cx="659190" cy="659190"/>
          </a:xfrm>
          <a:prstGeom prst="ellipse">
            <a:avLst/>
          </a:prstGeom>
          <a:solidFill>
            <a:schemeClr val="bg1"/>
          </a:solidFill>
          <a:ln w="6350">
            <a:solidFill>
              <a:srgbClr val="7191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latin typeface="Calibri" panose="020F050202020403020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9122833" y="3972863"/>
            <a:ext cx="659190" cy="659190"/>
          </a:xfrm>
          <a:prstGeom prst="ellipse">
            <a:avLst/>
          </a:prstGeom>
          <a:solidFill>
            <a:schemeClr val="bg1"/>
          </a:solidFill>
          <a:ln w="6350">
            <a:solidFill>
              <a:srgbClr val="7191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latin typeface="Calibri" panose="020F050202020403020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968500" y="2317327"/>
            <a:ext cx="514048" cy="514048"/>
          </a:xfrm>
          <a:prstGeom prst="ellipse">
            <a:avLst/>
          </a:prstGeom>
          <a:solidFill>
            <a:srgbClr val="346188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latin typeface="Calibri" panose="020F0502020204030204" charset="0"/>
              </a:rPr>
              <a:t>1</a:t>
            </a:r>
          </a:p>
        </p:txBody>
      </p:sp>
      <p:sp>
        <p:nvSpPr>
          <p:cNvPr id="12" name="椭圆 11"/>
          <p:cNvSpPr/>
          <p:nvPr/>
        </p:nvSpPr>
        <p:spPr>
          <a:xfrm>
            <a:off x="3811512" y="2317327"/>
            <a:ext cx="514048" cy="514048"/>
          </a:xfrm>
          <a:prstGeom prst="ellipse">
            <a:avLst/>
          </a:prstGeom>
          <a:solidFill>
            <a:srgbClr val="346188"/>
          </a:solidFill>
          <a:ln w="6350">
            <a:solidFill>
              <a:srgbClr val="3461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latin typeface="Calibri" panose="020F0502020204030204" charset="0"/>
              </a:rPr>
              <a:t>2</a:t>
            </a:r>
          </a:p>
        </p:txBody>
      </p:sp>
      <p:sp>
        <p:nvSpPr>
          <p:cNvPr id="13" name="椭圆 12"/>
          <p:cNvSpPr/>
          <p:nvPr/>
        </p:nvSpPr>
        <p:spPr>
          <a:xfrm>
            <a:off x="7471833" y="4045434"/>
            <a:ext cx="514048" cy="514048"/>
          </a:xfrm>
          <a:prstGeom prst="ellipse">
            <a:avLst/>
          </a:prstGeom>
          <a:solidFill>
            <a:srgbClr val="7191AC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latin typeface="Calibri" panose="020F0502020204030204" charset="0"/>
              </a:rPr>
              <a:t>3</a:t>
            </a:r>
          </a:p>
        </p:txBody>
      </p:sp>
      <p:sp>
        <p:nvSpPr>
          <p:cNvPr id="14" name="椭圆 13"/>
          <p:cNvSpPr/>
          <p:nvPr/>
        </p:nvSpPr>
        <p:spPr>
          <a:xfrm>
            <a:off x="9192381" y="4045434"/>
            <a:ext cx="515560" cy="514048"/>
          </a:xfrm>
          <a:prstGeom prst="ellipse">
            <a:avLst/>
          </a:prstGeom>
          <a:solidFill>
            <a:srgbClr val="7191AC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latin typeface="Calibri" panose="020F0502020204030204" charset="0"/>
              </a:rPr>
              <a:t>4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449580" y="177800"/>
            <a:ext cx="2568575" cy="379730"/>
            <a:chOff x="708" y="280"/>
            <a:chExt cx="4045" cy="598"/>
          </a:xfrm>
        </p:grpSpPr>
        <p:sp>
          <p:nvSpPr>
            <p:cNvPr id="18" name="矩形 17"/>
            <p:cNvSpPr/>
            <p:nvPr/>
          </p:nvSpPr>
          <p:spPr>
            <a:xfrm>
              <a:off x="1207" y="302"/>
              <a:ext cx="3546" cy="5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 Unicode MS" panose="020B0604020202020204" pitchFamily="34" charset="-122"/>
                </a:rPr>
                <a:t>请在此输入标题文字</a:t>
              </a:r>
            </a:p>
          </p:txBody>
        </p:sp>
        <p:sp>
          <p:nvSpPr>
            <p:cNvPr id="141" name="Freeform 125"/>
            <p:cNvSpPr/>
            <p:nvPr/>
          </p:nvSpPr>
          <p:spPr bwMode="auto">
            <a:xfrm>
              <a:off x="708" y="280"/>
              <a:ext cx="587" cy="566"/>
            </a:xfrm>
            <a:custGeom>
              <a:avLst/>
              <a:gdLst>
                <a:gd name="T0" fmla="*/ 25 w 57"/>
                <a:gd name="T1" fmla="*/ 4 h 55"/>
                <a:gd name="T2" fmla="*/ 31 w 57"/>
                <a:gd name="T3" fmla="*/ 4 h 55"/>
                <a:gd name="T4" fmla="*/ 35 w 57"/>
                <a:gd name="T5" fmla="*/ 11 h 55"/>
                <a:gd name="T6" fmla="*/ 45 w 57"/>
                <a:gd name="T7" fmla="*/ 18 h 55"/>
                <a:gd name="T8" fmla="*/ 52 w 57"/>
                <a:gd name="T9" fmla="*/ 19 h 55"/>
                <a:gd name="T10" fmla="*/ 54 w 57"/>
                <a:gd name="T11" fmla="*/ 25 h 55"/>
                <a:gd name="T12" fmla="*/ 49 w 57"/>
                <a:gd name="T13" fmla="*/ 30 h 55"/>
                <a:gd name="T14" fmla="*/ 45 w 57"/>
                <a:gd name="T15" fmla="*/ 42 h 55"/>
                <a:gd name="T16" fmla="*/ 46 w 57"/>
                <a:gd name="T17" fmla="*/ 50 h 55"/>
                <a:gd name="T18" fmla="*/ 41 w 57"/>
                <a:gd name="T19" fmla="*/ 53 h 55"/>
                <a:gd name="T20" fmla="*/ 35 w 57"/>
                <a:gd name="T21" fmla="*/ 50 h 55"/>
                <a:gd name="T22" fmla="*/ 22 w 57"/>
                <a:gd name="T23" fmla="*/ 50 h 55"/>
                <a:gd name="T24" fmla="*/ 15 w 57"/>
                <a:gd name="T25" fmla="*/ 53 h 55"/>
                <a:gd name="T26" fmla="*/ 10 w 57"/>
                <a:gd name="T27" fmla="*/ 50 h 55"/>
                <a:gd name="T28" fmla="*/ 12 w 57"/>
                <a:gd name="T29" fmla="*/ 42 h 55"/>
                <a:gd name="T30" fmla="*/ 8 w 57"/>
                <a:gd name="T31" fmla="*/ 30 h 55"/>
                <a:gd name="T32" fmla="*/ 2 w 57"/>
                <a:gd name="T33" fmla="*/ 25 h 55"/>
                <a:gd name="T34" fmla="*/ 4 w 57"/>
                <a:gd name="T35" fmla="*/ 19 h 55"/>
                <a:gd name="T36" fmla="*/ 12 w 57"/>
                <a:gd name="T37" fmla="*/ 18 h 55"/>
                <a:gd name="T38" fmla="*/ 22 w 57"/>
                <a:gd name="T39" fmla="*/ 11 h 55"/>
                <a:gd name="T40" fmla="*/ 25 w 57"/>
                <a:gd name="T41" fmla="*/ 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5">
                  <a:moveTo>
                    <a:pt x="25" y="4"/>
                  </a:moveTo>
                  <a:cubicBezTo>
                    <a:pt x="27" y="0"/>
                    <a:pt x="30" y="0"/>
                    <a:pt x="31" y="4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7" y="14"/>
                    <a:pt x="41" y="18"/>
                    <a:pt x="45" y="18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6" y="20"/>
                    <a:pt x="57" y="22"/>
                    <a:pt x="54" y="25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6" y="33"/>
                    <a:pt x="44" y="38"/>
                    <a:pt x="45" y="42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54"/>
                    <a:pt x="45" y="55"/>
                    <a:pt x="41" y="53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8"/>
                    <a:pt x="26" y="48"/>
                    <a:pt x="22" y="50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2" y="55"/>
                    <a:pt x="10" y="54"/>
                    <a:pt x="10" y="50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38"/>
                    <a:pt x="11" y="33"/>
                    <a:pt x="8" y="30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0" y="22"/>
                    <a:pt x="0" y="20"/>
                    <a:pt x="4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6" y="18"/>
                    <a:pt x="20" y="14"/>
                    <a:pt x="22" y="11"/>
                  </a:cubicBezTo>
                  <a:lnTo>
                    <a:pt x="25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  <p:sp>
        <p:nvSpPr>
          <p:cNvPr id="2" name="椭圆 1"/>
          <p:cNvSpPr/>
          <p:nvPr/>
        </p:nvSpPr>
        <p:spPr>
          <a:xfrm>
            <a:off x="5241925" y="2903855"/>
            <a:ext cx="1009650" cy="999490"/>
          </a:xfrm>
          <a:prstGeom prst="ellipse">
            <a:avLst/>
          </a:prstGeom>
          <a:solidFill>
            <a:srgbClr val="346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96230" y="3056890"/>
            <a:ext cx="701675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>
                <a:solidFill>
                  <a:schemeClr val="bg1"/>
                </a:solidFill>
              </a:rPr>
              <a:t>VS</a:t>
            </a:r>
          </a:p>
        </p:txBody>
      </p:sp>
      <p:sp>
        <p:nvSpPr>
          <p:cNvPr id="71" name="TextBox 23"/>
          <p:cNvSpPr txBox="1"/>
          <p:nvPr/>
        </p:nvSpPr>
        <p:spPr>
          <a:xfrm>
            <a:off x="1257300" y="3131185"/>
            <a:ext cx="18599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</a:t>
            </a:r>
          </a:p>
        </p:txBody>
      </p:sp>
      <p:sp>
        <p:nvSpPr>
          <p:cNvPr id="72" name="TextBox 24"/>
          <p:cNvSpPr txBox="1"/>
          <p:nvPr/>
        </p:nvSpPr>
        <p:spPr>
          <a:xfrm>
            <a:off x="1473964" y="292128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16" name="TextBox 23"/>
          <p:cNvSpPr txBox="1"/>
          <p:nvPr/>
        </p:nvSpPr>
        <p:spPr>
          <a:xfrm>
            <a:off x="3138805" y="3131185"/>
            <a:ext cx="18599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</a:t>
            </a:r>
          </a:p>
        </p:txBody>
      </p:sp>
      <p:sp>
        <p:nvSpPr>
          <p:cNvPr id="17" name="TextBox 24"/>
          <p:cNvSpPr txBox="1"/>
          <p:nvPr/>
        </p:nvSpPr>
        <p:spPr>
          <a:xfrm>
            <a:off x="3355469" y="292128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19" name="TextBox 23"/>
          <p:cNvSpPr txBox="1"/>
          <p:nvPr/>
        </p:nvSpPr>
        <p:spPr>
          <a:xfrm>
            <a:off x="6798945" y="2988945"/>
            <a:ext cx="18599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</a:t>
            </a:r>
          </a:p>
        </p:txBody>
      </p:sp>
      <p:sp>
        <p:nvSpPr>
          <p:cNvPr id="21" name="TextBox 24"/>
          <p:cNvSpPr txBox="1"/>
          <p:nvPr/>
        </p:nvSpPr>
        <p:spPr>
          <a:xfrm>
            <a:off x="7015609" y="277904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22" name="TextBox 23"/>
          <p:cNvSpPr txBox="1"/>
          <p:nvPr/>
        </p:nvSpPr>
        <p:spPr>
          <a:xfrm>
            <a:off x="8658860" y="2946400"/>
            <a:ext cx="18599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</a:t>
            </a:r>
          </a:p>
        </p:txBody>
      </p:sp>
      <p:sp>
        <p:nvSpPr>
          <p:cNvPr id="23" name="TextBox 24"/>
          <p:cNvSpPr txBox="1"/>
          <p:nvPr/>
        </p:nvSpPr>
        <p:spPr>
          <a:xfrm>
            <a:off x="8875524" y="2736501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" grpId="0" animBg="1"/>
      <p:bldP spid="4" grpId="0"/>
      <p:bldP spid="71" grpId="0"/>
      <p:bldP spid="71" grpId="1"/>
      <p:bldP spid="72" grpId="0"/>
      <p:bldP spid="72" grpId="1"/>
      <p:bldP spid="16" grpId="0"/>
      <p:bldP spid="16" grpId="1"/>
      <p:bldP spid="17" grpId="0"/>
      <p:bldP spid="17" grpId="1"/>
      <p:bldP spid="19" grpId="0"/>
      <p:bldP spid="19" grpId="1"/>
      <p:bldP spid="21" grpId="0"/>
      <p:bldP spid="21" grpId="1"/>
      <p:bldP spid="22" grpId="0"/>
      <p:bldP spid="22" grpId="1"/>
      <p:bldP spid="23" grpId="0"/>
      <p:bldP spid="2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Donut 65"/>
          <p:cNvSpPr/>
          <p:nvPr/>
        </p:nvSpPr>
        <p:spPr>
          <a:xfrm>
            <a:off x="1172225" y="2396791"/>
            <a:ext cx="686928" cy="686928"/>
          </a:xfrm>
          <a:prstGeom prst="donut">
            <a:avLst>
              <a:gd name="adj" fmla="val 6804"/>
            </a:avLst>
          </a:prstGeom>
          <a:solidFill>
            <a:srgbClr val="346188"/>
          </a:solidFill>
          <a:ln>
            <a:solidFill>
              <a:srgbClr val="3461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Donut 70"/>
          <p:cNvSpPr/>
          <p:nvPr/>
        </p:nvSpPr>
        <p:spPr>
          <a:xfrm>
            <a:off x="3708278" y="3835169"/>
            <a:ext cx="686928" cy="686928"/>
          </a:xfrm>
          <a:prstGeom prst="donut">
            <a:avLst>
              <a:gd name="adj" fmla="val 6804"/>
            </a:avLst>
          </a:prstGeom>
          <a:solidFill>
            <a:srgbClr val="346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Donut 71"/>
          <p:cNvSpPr/>
          <p:nvPr/>
        </p:nvSpPr>
        <p:spPr>
          <a:xfrm>
            <a:off x="1167086" y="3835312"/>
            <a:ext cx="686928" cy="686928"/>
          </a:xfrm>
          <a:prstGeom prst="donut">
            <a:avLst>
              <a:gd name="adj" fmla="val 6804"/>
            </a:avLst>
          </a:prstGeom>
          <a:solidFill>
            <a:srgbClr val="7191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Donut 72"/>
          <p:cNvSpPr/>
          <p:nvPr/>
        </p:nvSpPr>
        <p:spPr>
          <a:xfrm>
            <a:off x="3701598" y="2396791"/>
            <a:ext cx="686928" cy="686928"/>
          </a:xfrm>
          <a:prstGeom prst="donut">
            <a:avLst>
              <a:gd name="adj" fmla="val 6804"/>
            </a:avLst>
          </a:prstGeom>
          <a:solidFill>
            <a:srgbClr val="7191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49580" y="177800"/>
            <a:ext cx="2568575" cy="379730"/>
            <a:chOff x="708" y="280"/>
            <a:chExt cx="4045" cy="598"/>
          </a:xfrm>
        </p:grpSpPr>
        <p:sp>
          <p:nvSpPr>
            <p:cNvPr id="3" name="矩形 2"/>
            <p:cNvSpPr/>
            <p:nvPr/>
          </p:nvSpPr>
          <p:spPr>
            <a:xfrm>
              <a:off x="1207" y="302"/>
              <a:ext cx="3546" cy="5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 Unicode MS" panose="020B0604020202020204" pitchFamily="34" charset="-122"/>
                </a:rPr>
                <a:t>请在此输入标题文字</a:t>
              </a:r>
            </a:p>
          </p:txBody>
        </p:sp>
        <p:sp>
          <p:nvSpPr>
            <p:cNvPr id="141" name="Freeform 125"/>
            <p:cNvSpPr/>
            <p:nvPr/>
          </p:nvSpPr>
          <p:spPr bwMode="auto">
            <a:xfrm>
              <a:off x="708" y="280"/>
              <a:ext cx="587" cy="566"/>
            </a:xfrm>
            <a:custGeom>
              <a:avLst/>
              <a:gdLst>
                <a:gd name="T0" fmla="*/ 25 w 57"/>
                <a:gd name="T1" fmla="*/ 4 h 55"/>
                <a:gd name="T2" fmla="*/ 31 w 57"/>
                <a:gd name="T3" fmla="*/ 4 h 55"/>
                <a:gd name="T4" fmla="*/ 35 w 57"/>
                <a:gd name="T5" fmla="*/ 11 h 55"/>
                <a:gd name="T6" fmla="*/ 45 w 57"/>
                <a:gd name="T7" fmla="*/ 18 h 55"/>
                <a:gd name="T8" fmla="*/ 52 w 57"/>
                <a:gd name="T9" fmla="*/ 19 h 55"/>
                <a:gd name="T10" fmla="*/ 54 w 57"/>
                <a:gd name="T11" fmla="*/ 25 h 55"/>
                <a:gd name="T12" fmla="*/ 49 w 57"/>
                <a:gd name="T13" fmla="*/ 30 h 55"/>
                <a:gd name="T14" fmla="*/ 45 w 57"/>
                <a:gd name="T15" fmla="*/ 42 h 55"/>
                <a:gd name="T16" fmla="*/ 46 w 57"/>
                <a:gd name="T17" fmla="*/ 50 h 55"/>
                <a:gd name="T18" fmla="*/ 41 w 57"/>
                <a:gd name="T19" fmla="*/ 53 h 55"/>
                <a:gd name="T20" fmla="*/ 35 w 57"/>
                <a:gd name="T21" fmla="*/ 50 h 55"/>
                <a:gd name="T22" fmla="*/ 22 w 57"/>
                <a:gd name="T23" fmla="*/ 50 h 55"/>
                <a:gd name="T24" fmla="*/ 15 w 57"/>
                <a:gd name="T25" fmla="*/ 53 h 55"/>
                <a:gd name="T26" fmla="*/ 10 w 57"/>
                <a:gd name="T27" fmla="*/ 50 h 55"/>
                <a:gd name="T28" fmla="*/ 12 w 57"/>
                <a:gd name="T29" fmla="*/ 42 h 55"/>
                <a:gd name="T30" fmla="*/ 8 w 57"/>
                <a:gd name="T31" fmla="*/ 30 h 55"/>
                <a:gd name="T32" fmla="*/ 2 w 57"/>
                <a:gd name="T33" fmla="*/ 25 h 55"/>
                <a:gd name="T34" fmla="*/ 4 w 57"/>
                <a:gd name="T35" fmla="*/ 19 h 55"/>
                <a:gd name="T36" fmla="*/ 12 w 57"/>
                <a:gd name="T37" fmla="*/ 18 h 55"/>
                <a:gd name="T38" fmla="*/ 22 w 57"/>
                <a:gd name="T39" fmla="*/ 11 h 55"/>
                <a:gd name="T40" fmla="*/ 25 w 57"/>
                <a:gd name="T41" fmla="*/ 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5">
                  <a:moveTo>
                    <a:pt x="25" y="4"/>
                  </a:moveTo>
                  <a:cubicBezTo>
                    <a:pt x="27" y="0"/>
                    <a:pt x="30" y="0"/>
                    <a:pt x="31" y="4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7" y="14"/>
                    <a:pt x="41" y="18"/>
                    <a:pt x="45" y="18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6" y="20"/>
                    <a:pt x="57" y="22"/>
                    <a:pt x="54" y="25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6" y="33"/>
                    <a:pt x="44" y="38"/>
                    <a:pt x="45" y="42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54"/>
                    <a:pt x="45" y="55"/>
                    <a:pt x="41" y="53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8"/>
                    <a:pt x="26" y="48"/>
                    <a:pt x="22" y="50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2" y="55"/>
                    <a:pt x="10" y="54"/>
                    <a:pt x="10" y="50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38"/>
                    <a:pt x="11" y="33"/>
                    <a:pt x="8" y="30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0" y="22"/>
                    <a:pt x="0" y="20"/>
                    <a:pt x="4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6" y="18"/>
                    <a:pt x="20" y="14"/>
                    <a:pt x="22" y="11"/>
                  </a:cubicBezTo>
                  <a:lnTo>
                    <a:pt x="25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  <p:sp>
        <p:nvSpPr>
          <p:cNvPr id="65" name="TextBox 23"/>
          <p:cNvSpPr txBox="1"/>
          <p:nvPr/>
        </p:nvSpPr>
        <p:spPr>
          <a:xfrm>
            <a:off x="1162685" y="1666875"/>
            <a:ext cx="467042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</a:t>
            </a:r>
          </a:p>
        </p:txBody>
      </p:sp>
      <p:sp>
        <p:nvSpPr>
          <p:cNvPr id="66" name="TextBox 24"/>
          <p:cNvSpPr txBox="1"/>
          <p:nvPr/>
        </p:nvSpPr>
        <p:spPr>
          <a:xfrm>
            <a:off x="1172845" y="1464310"/>
            <a:ext cx="1470660" cy="319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60" name="TextBox 23"/>
          <p:cNvSpPr txBox="1"/>
          <p:nvPr/>
        </p:nvSpPr>
        <p:spPr>
          <a:xfrm>
            <a:off x="1236345" y="3023235"/>
            <a:ext cx="240601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</a:t>
            </a:r>
          </a:p>
        </p:txBody>
      </p:sp>
      <p:sp>
        <p:nvSpPr>
          <p:cNvPr id="61" name="TextBox 24"/>
          <p:cNvSpPr txBox="1"/>
          <p:nvPr/>
        </p:nvSpPr>
        <p:spPr>
          <a:xfrm>
            <a:off x="1859409" y="257711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62" name="TextBox 23"/>
          <p:cNvSpPr txBox="1"/>
          <p:nvPr/>
        </p:nvSpPr>
        <p:spPr>
          <a:xfrm>
            <a:off x="3700145" y="3023235"/>
            <a:ext cx="240601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</a:t>
            </a:r>
          </a:p>
        </p:txBody>
      </p:sp>
      <p:sp>
        <p:nvSpPr>
          <p:cNvPr id="63" name="TextBox 24"/>
          <p:cNvSpPr txBox="1"/>
          <p:nvPr/>
        </p:nvSpPr>
        <p:spPr>
          <a:xfrm>
            <a:off x="4323209" y="257711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64" name="TextBox 23"/>
          <p:cNvSpPr txBox="1"/>
          <p:nvPr/>
        </p:nvSpPr>
        <p:spPr>
          <a:xfrm>
            <a:off x="1236345" y="4522470"/>
            <a:ext cx="240601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</a:t>
            </a:r>
          </a:p>
        </p:txBody>
      </p:sp>
      <p:sp>
        <p:nvSpPr>
          <p:cNvPr id="67" name="TextBox 24"/>
          <p:cNvSpPr txBox="1"/>
          <p:nvPr/>
        </p:nvSpPr>
        <p:spPr>
          <a:xfrm>
            <a:off x="1859409" y="4076351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69" name="TextBox 23"/>
          <p:cNvSpPr txBox="1"/>
          <p:nvPr/>
        </p:nvSpPr>
        <p:spPr>
          <a:xfrm>
            <a:off x="3772535" y="4522470"/>
            <a:ext cx="240601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</a:t>
            </a:r>
          </a:p>
        </p:txBody>
      </p:sp>
      <p:sp>
        <p:nvSpPr>
          <p:cNvPr id="70" name="TextBox 24"/>
          <p:cNvSpPr txBox="1"/>
          <p:nvPr/>
        </p:nvSpPr>
        <p:spPr>
          <a:xfrm>
            <a:off x="4395599" y="4076351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71" name="Freeform 517"/>
          <p:cNvSpPr>
            <a:spLocks noEditPoints="1"/>
          </p:cNvSpPr>
          <p:nvPr/>
        </p:nvSpPr>
        <p:spPr bwMode="auto">
          <a:xfrm>
            <a:off x="1355646" y="2576740"/>
            <a:ext cx="309563" cy="313135"/>
          </a:xfrm>
          <a:custGeom>
            <a:avLst/>
            <a:gdLst>
              <a:gd name="T0" fmla="*/ 2147483647 w 72"/>
              <a:gd name="T1" fmla="*/ 2147483647 h 73"/>
              <a:gd name="T2" fmla="*/ 0 w 72"/>
              <a:gd name="T3" fmla="*/ 2147483647 h 73"/>
              <a:gd name="T4" fmla="*/ 2147483647 w 72"/>
              <a:gd name="T5" fmla="*/ 2147483647 h 73"/>
              <a:gd name="T6" fmla="*/ 2147483647 w 72"/>
              <a:gd name="T7" fmla="*/ 2147483647 h 73"/>
              <a:gd name="T8" fmla="*/ 2147483647 w 72"/>
              <a:gd name="T9" fmla="*/ 2147483647 h 73"/>
              <a:gd name="T10" fmla="*/ 2147483647 w 72"/>
              <a:gd name="T11" fmla="*/ 0 h 73"/>
              <a:gd name="T12" fmla="*/ 2147483647 w 72"/>
              <a:gd name="T13" fmla="*/ 2147483647 h 73"/>
              <a:gd name="T14" fmla="*/ 2147483647 w 72"/>
              <a:gd name="T15" fmla="*/ 2147483647 h 73"/>
              <a:gd name="T16" fmla="*/ 2147483647 w 72"/>
              <a:gd name="T17" fmla="*/ 2147483647 h 7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2" h="73">
                <a:moveTo>
                  <a:pt x="36" y="30"/>
                </a:moveTo>
                <a:cubicBezTo>
                  <a:pt x="16" y="30"/>
                  <a:pt x="0" y="49"/>
                  <a:pt x="0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49"/>
                  <a:pt x="56" y="30"/>
                  <a:pt x="36" y="30"/>
                </a:cubicBezTo>
                <a:close/>
                <a:moveTo>
                  <a:pt x="51" y="15"/>
                </a:moveTo>
                <a:cubicBezTo>
                  <a:pt x="51" y="7"/>
                  <a:pt x="44" y="0"/>
                  <a:pt x="36" y="0"/>
                </a:cubicBezTo>
                <a:cubicBezTo>
                  <a:pt x="28" y="0"/>
                  <a:pt x="21" y="7"/>
                  <a:pt x="21" y="15"/>
                </a:cubicBezTo>
                <a:cubicBezTo>
                  <a:pt x="21" y="23"/>
                  <a:pt x="28" y="30"/>
                  <a:pt x="36" y="30"/>
                </a:cubicBezTo>
                <a:cubicBezTo>
                  <a:pt x="44" y="30"/>
                  <a:pt x="51" y="23"/>
                  <a:pt x="51" y="15"/>
                </a:cubicBezTo>
                <a:close/>
              </a:path>
            </a:pathLst>
          </a:custGeom>
          <a:solidFill>
            <a:srgbClr val="346188"/>
          </a:solidFill>
          <a:ln>
            <a:noFill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94" name="Freeform 313"/>
          <p:cNvSpPr>
            <a:spLocks noEditPoints="1"/>
          </p:cNvSpPr>
          <p:nvPr/>
        </p:nvSpPr>
        <p:spPr bwMode="auto">
          <a:xfrm>
            <a:off x="3848100" y="4065270"/>
            <a:ext cx="408305" cy="240665"/>
          </a:xfrm>
          <a:custGeom>
            <a:avLst/>
            <a:gdLst>
              <a:gd name="T0" fmla="*/ 2147483647 w 98"/>
              <a:gd name="T1" fmla="*/ 2147483647 h 63"/>
              <a:gd name="T2" fmla="*/ 2147483647 w 98"/>
              <a:gd name="T3" fmla="*/ 2147483647 h 63"/>
              <a:gd name="T4" fmla="*/ 2147483647 w 98"/>
              <a:gd name="T5" fmla="*/ 2147483647 h 63"/>
              <a:gd name="T6" fmla="*/ 2147483647 w 98"/>
              <a:gd name="T7" fmla="*/ 2147483647 h 63"/>
              <a:gd name="T8" fmla="*/ 2147483647 w 98"/>
              <a:gd name="T9" fmla="*/ 2147483647 h 63"/>
              <a:gd name="T10" fmla="*/ 2147483647 w 98"/>
              <a:gd name="T11" fmla="*/ 2147483647 h 63"/>
              <a:gd name="T12" fmla="*/ 2147483647 w 98"/>
              <a:gd name="T13" fmla="*/ 2147483647 h 63"/>
              <a:gd name="T14" fmla="*/ 2147483647 w 98"/>
              <a:gd name="T15" fmla="*/ 2147483647 h 63"/>
              <a:gd name="T16" fmla="*/ 2147483647 w 98"/>
              <a:gd name="T17" fmla="*/ 0 h 63"/>
              <a:gd name="T18" fmla="*/ 2147483647 w 98"/>
              <a:gd name="T19" fmla="*/ 0 h 63"/>
              <a:gd name="T20" fmla="*/ 2147483647 w 98"/>
              <a:gd name="T21" fmla="*/ 2147483647 h 63"/>
              <a:gd name="T22" fmla="*/ 2147483647 w 98"/>
              <a:gd name="T23" fmla="*/ 2147483647 h 63"/>
              <a:gd name="T24" fmla="*/ 2147483647 w 98"/>
              <a:gd name="T25" fmla="*/ 2147483647 h 63"/>
              <a:gd name="T26" fmla="*/ 0 w 98"/>
              <a:gd name="T27" fmla="*/ 2147483647 h 63"/>
              <a:gd name="T28" fmla="*/ 0 w 98"/>
              <a:gd name="T29" fmla="*/ 2147483647 h 63"/>
              <a:gd name="T30" fmla="*/ 2147483647 w 98"/>
              <a:gd name="T31" fmla="*/ 2147483647 h 63"/>
              <a:gd name="T32" fmla="*/ 2147483647 w 98"/>
              <a:gd name="T33" fmla="*/ 2147483647 h 63"/>
              <a:gd name="T34" fmla="*/ 2147483647 w 98"/>
              <a:gd name="T35" fmla="*/ 2147483647 h 63"/>
              <a:gd name="T36" fmla="*/ 2147483647 w 98"/>
              <a:gd name="T37" fmla="*/ 2147483647 h 63"/>
              <a:gd name="T38" fmla="*/ 2147483647 w 98"/>
              <a:gd name="T39" fmla="*/ 2147483647 h 63"/>
              <a:gd name="T40" fmla="*/ 2147483647 w 98"/>
              <a:gd name="T41" fmla="*/ 2147483647 h 63"/>
              <a:gd name="T42" fmla="*/ 2147483647 w 98"/>
              <a:gd name="T43" fmla="*/ 2147483647 h 63"/>
              <a:gd name="T44" fmla="*/ 2147483647 w 98"/>
              <a:gd name="T45" fmla="*/ 2147483647 h 63"/>
              <a:gd name="T46" fmla="*/ 2147483647 w 98"/>
              <a:gd name="T47" fmla="*/ 2147483647 h 63"/>
              <a:gd name="T48" fmla="*/ 2147483647 w 98"/>
              <a:gd name="T49" fmla="*/ 2147483647 h 63"/>
              <a:gd name="T50" fmla="*/ 2147483647 w 98"/>
              <a:gd name="T51" fmla="*/ 2147483647 h 63"/>
              <a:gd name="T52" fmla="*/ 2147483647 w 98"/>
              <a:gd name="T53" fmla="*/ 2147483647 h 63"/>
              <a:gd name="T54" fmla="*/ 2147483647 w 98"/>
              <a:gd name="T55" fmla="*/ 2147483647 h 63"/>
              <a:gd name="T56" fmla="*/ 2147483647 w 98"/>
              <a:gd name="T57" fmla="*/ 2147483647 h 63"/>
              <a:gd name="T58" fmla="*/ 2147483647 w 98"/>
              <a:gd name="T59" fmla="*/ 2147483647 h 63"/>
              <a:gd name="T60" fmla="*/ 2147483647 w 98"/>
              <a:gd name="T61" fmla="*/ 2147483647 h 63"/>
              <a:gd name="T62" fmla="*/ 2147483647 w 98"/>
              <a:gd name="T63" fmla="*/ 2147483647 h 63"/>
              <a:gd name="T64" fmla="*/ 2147483647 w 98"/>
              <a:gd name="T65" fmla="*/ 2147483647 h 63"/>
              <a:gd name="T66" fmla="*/ 2147483647 w 98"/>
              <a:gd name="T67" fmla="*/ 2147483647 h 63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98" h="63">
                <a:moveTo>
                  <a:pt x="49" y="28"/>
                </a:moveTo>
                <a:cubicBezTo>
                  <a:pt x="45" y="28"/>
                  <a:pt x="42" y="31"/>
                  <a:pt x="42" y="34"/>
                </a:cubicBezTo>
                <a:cubicBezTo>
                  <a:pt x="42" y="38"/>
                  <a:pt x="45" y="41"/>
                  <a:pt x="49" y="41"/>
                </a:cubicBezTo>
                <a:cubicBezTo>
                  <a:pt x="53" y="41"/>
                  <a:pt x="56" y="38"/>
                  <a:pt x="56" y="34"/>
                </a:cubicBezTo>
                <a:cubicBezTo>
                  <a:pt x="56" y="31"/>
                  <a:pt x="53" y="28"/>
                  <a:pt x="49" y="28"/>
                </a:cubicBezTo>
                <a:close/>
                <a:moveTo>
                  <a:pt x="91" y="6"/>
                </a:moveTo>
                <a:cubicBezTo>
                  <a:pt x="86" y="6"/>
                  <a:pt x="86" y="6"/>
                  <a:pt x="86" y="6"/>
                </a:cubicBezTo>
                <a:cubicBezTo>
                  <a:pt x="86" y="5"/>
                  <a:pt x="86" y="5"/>
                  <a:pt x="86" y="5"/>
                </a:cubicBezTo>
                <a:cubicBezTo>
                  <a:pt x="86" y="2"/>
                  <a:pt x="85" y="0"/>
                  <a:pt x="84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5" y="0"/>
                  <a:pt x="74" y="2"/>
                  <a:pt x="74" y="5"/>
                </a:cubicBezTo>
                <a:cubicBezTo>
                  <a:pt x="74" y="6"/>
                  <a:pt x="74" y="6"/>
                  <a:pt x="74" y="6"/>
                </a:cubicBezTo>
                <a:cubicBezTo>
                  <a:pt x="8" y="6"/>
                  <a:pt x="8" y="6"/>
                  <a:pt x="8" y="6"/>
                </a:cubicBezTo>
                <a:cubicBezTo>
                  <a:pt x="3" y="6"/>
                  <a:pt x="0" y="8"/>
                  <a:pt x="0" y="12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60"/>
                  <a:pt x="3" y="63"/>
                  <a:pt x="8" y="63"/>
                </a:cubicBezTo>
                <a:cubicBezTo>
                  <a:pt x="91" y="63"/>
                  <a:pt x="91" y="63"/>
                  <a:pt x="91" y="63"/>
                </a:cubicBezTo>
                <a:cubicBezTo>
                  <a:pt x="95" y="63"/>
                  <a:pt x="98" y="60"/>
                  <a:pt x="98" y="57"/>
                </a:cubicBezTo>
                <a:cubicBezTo>
                  <a:pt x="98" y="12"/>
                  <a:pt x="98" y="12"/>
                  <a:pt x="98" y="12"/>
                </a:cubicBezTo>
                <a:cubicBezTo>
                  <a:pt x="98" y="8"/>
                  <a:pt x="95" y="6"/>
                  <a:pt x="91" y="6"/>
                </a:cubicBezTo>
                <a:close/>
                <a:moveTo>
                  <a:pt x="19" y="19"/>
                </a:moveTo>
                <a:cubicBezTo>
                  <a:pt x="19" y="20"/>
                  <a:pt x="18" y="21"/>
                  <a:pt x="17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5" y="21"/>
                  <a:pt x="4" y="20"/>
                  <a:pt x="4" y="19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2"/>
                  <a:pt x="5" y="12"/>
                  <a:pt x="6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8" y="12"/>
                  <a:pt x="19" y="12"/>
                  <a:pt x="19" y="13"/>
                </a:cubicBezTo>
                <a:lnTo>
                  <a:pt x="19" y="19"/>
                </a:lnTo>
                <a:close/>
                <a:moveTo>
                  <a:pt x="49" y="55"/>
                </a:moveTo>
                <a:cubicBezTo>
                  <a:pt x="38" y="55"/>
                  <a:pt x="29" y="46"/>
                  <a:pt x="29" y="34"/>
                </a:cubicBezTo>
                <a:cubicBezTo>
                  <a:pt x="29" y="23"/>
                  <a:pt x="38" y="14"/>
                  <a:pt x="49" y="14"/>
                </a:cubicBezTo>
                <a:cubicBezTo>
                  <a:pt x="60" y="14"/>
                  <a:pt x="69" y="23"/>
                  <a:pt x="69" y="34"/>
                </a:cubicBezTo>
                <a:cubicBezTo>
                  <a:pt x="69" y="46"/>
                  <a:pt x="60" y="55"/>
                  <a:pt x="49" y="55"/>
                </a:cubicBezTo>
                <a:close/>
              </a:path>
            </a:pathLst>
          </a:custGeom>
          <a:solidFill>
            <a:srgbClr val="346188"/>
          </a:solidFill>
          <a:ln>
            <a:noFill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95" name="Freeform 367"/>
          <p:cNvSpPr>
            <a:spLocks noEditPoints="1"/>
          </p:cNvSpPr>
          <p:nvPr/>
        </p:nvSpPr>
        <p:spPr bwMode="auto">
          <a:xfrm>
            <a:off x="1355884" y="3997235"/>
            <a:ext cx="335756" cy="335756"/>
          </a:xfrm>
          <a:custGeom>
            <a:avLst/>
            <a:gdLst>
              <a:gd name="T0" fmla="*/ 2147483647 w 78"/>
              <a:gd name="T1" fmla="*/ 2147483647 h 78"/>
              <a:gd name="T2" fmla="*/ 2147483647 w 78"/>
              <a:gd name="T3" fmla="*/ 2147483647 h 78"/>
              <a:gd name="T4" fmla="*/ 2147483647 w 78"/>
              <a:gd name="T5" fmla="*/ 2147483647 h 78"/>
              <a:gd name="T6" fmla="*/ 2147483647 w 78"/>
              <a:gd name="T7" fmla="*/ 2147483647 h 78"/>
              <a:gd name="T8" fmla="*/ 2147483647 w 78"/>
              <a:gd name="T9" fmla="*/ 2147483647 h 78"/>
              <a:gd name="T10" fmla="*/ 2147483647 w 78"/>
              <a:gd name="T11" fmla="*/ 2147483647 h 78"/>
              <a:gd name="T12" fmla="*/ 2147483647 w 78"/>
              <a:gd name="T13" fmla="*/ 2147483647 h 78"/>
              <a:gd name="T14" fmla="*/ 2147483647 w 78"/>
              <a:gd name="T15" fmla="*/ 2147483647 h 78"/>
              <a:gd name="T16" fmla="*/ 2147483647 w 78"/>
              <a:gd name="T17" fmla="*/ 2147483647 h 78"/>
              <a:gd name="T18" fmla="*/ 2147483647 w 78"/>
              <a:gd name="T19" fmla="*/ 2147483647 h 78"/>
              <a:gd name="T20" fmla="*/ 2147483647 w 78"/>
              <a:gd name="T21" fmla="*/ 0 h 78"/>
              <a:gd name="T22" fmla="*/ 2147483647 w 78"/>
              <a:gd name="T23" fmla="*/ 2147483647 h 78"/>
              <a:gd name="T24" fmla="*/ 2147483647 w 78"/>
              <a:gd name="T25" fmla="*/ 2147483647 h 78"/>
              <a:gd name="T26" fmla="*/ 2147483647 w 78"/>
              <a:gd name="T27" fmla="*/ 2147483647 h 78"/>
              <a:gd name="T28" fmla="*/ 2147483647 w 78"/>
              <a:gd name="T29" fmla="*/ 2147483647 h 78"/>
              <a:gd name="T30" fmla="*/ 2147483647 w 78"/>
              <a:gd name="T31" fmla="*/ 2147483647 h 78"/>
              <a:gd name="T32" fmla="*/ 2147483647 w 78"/>
              <a:gd name="T33" fmla="*/ 2147483647 h 78"/>
              <a:gd name="T34" fmla="*/ 2147483647 w 78"/>
              <a:gd name="T35" fmla="*/ 2147483647 h 78"/>
              <a:gd name="T36" fmla="*/ 2147483647 w 78"/>
              <a:gd name="T37" fmla="*/ 2147483647 h 78"/>
              <a:gd name="T38" fmla="*/ 2147483647 w 78"/>
              <a:gd name="T39" fmla="*/ 2147483647 h 78"/>
              <a:gd name="T40" fmla="*/ 2147483647 w 78"/>
              <a:gd name="T41" fmla="*/ 0 h 78"/>
              <a:gd name="T42" fmla="*/ 2147483647 w 78"/>
              <a:gd name="T43" fmla="*/ 2147483647 h 78"/>
              <a:gd name="T44" fmla="*/ 2147483647 w 78"/>
              <a:gd name="T45" fmla="*/ 2147483647 h 78"/>
              <a:gd name="T46" fmla="*/ 2147483647 w 78"/>
              <a:gd name="T47" fmla="*/ 2147483647 h 78"/>
              <a:gd name="T48" fmla="*/ 2147483647 w 78"/>
              <a:gd name="T49" fmla="*/ 2147483647 h 78"/>
              <a:gd name="T50" fmla="*/ 2147483647 w 78"/>
              <a:gd name="T51" fmla="*/ 2147483647 h 78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78" h="78">
                <a:moveTo>
                  <a:pt x="48" y="17"/>
                </a:moveTo>
                <a:cubicBezTo>
                  <a:pt x="48" y="19"/>
                  <a:pt x="48" y="19"/>
                  <a:pt x="48" y="19"/>
                </a:cubicBezTo>
                <a:cubicBezTo>
                  <a:pt x="54" y="19"/>
                  <a:pt x="59" y="24"/>
                  <a:pt x="59" y="30"/>
                </a:cubicBezTo>
                <a:cubicBezTo>
                  <a:pt x="61" y="30"/>
                  <a:pt x="61" y="30"/>
                  <a:pt x="61" y="30"/>
                </a:cubicBezTo>
                <a:cubicBezTo>
                  <a:pt x="61" y="23"/>
                  <a:pt x="55" y="17"/>
                  <a:pt x="48" y="17"/>
                </a:cubicBezTo>
                <a:close/>
                <a:moveTo>
                  <a:pt x="49" y="12"/>
                </a:moveTo>
                <a:cubicBezTo>
                  <a:pt x="49" y="14"/>
                  <a:pt x="49" y="14"/>
                  <a:pt x="49" y="14"/>
                </a:cubicBezTo>
                <a:cubicBezTo>
                  <a:pt x="57" y="14"/>
                  <a:pt x="64" y="21"/>
                  <a:pt x="64" y="29"/>
                </a:cubicBezTo>
                <a:cubicBezTo>
                  <a:pt x="66" y="29"/>
                  <a:pt x="66" y="29"/>
                  <a:pt x="66" y="29"/>
                </a:cubicBezTo>
                <a:cubicBezTo>
                  <a:pt x="66" y="20"/>
                  <a:pt x="58" y="12"/>
                  <a:pt x="49" y="12"/>
                </a:cubicBezTo>
                <a:close/>
                <a:moveTo>
                  <a:pt x="47" y="0"/>
                </a:moveTo>
                <a:cubicBezTo>
                  <a:pt x="30" y="0"/>
                  <a:pt x="16" y="13"/>
                  <a:pt x="16" y="31"/>
                </a:cubicBezTo>
                <a:cubicBezTo>
                  <a:pt x="16" y="38"/>
                  <a:pt x="18" y="44"/>
                  <a:pt x="22" y="49"/>
                </a:cubicBezTo>
                <a:cubicBezTo>
                  <a:pt x="2" y="69"/>
                  <a:pt x="2" y="69"/>
                  <a:pt x="2" y="69"/>
                </a:cubicBezTo>
                <a:cubicBezTo>
                  <a:pt x="0" y="71"/>
                  <a:pt x="0" y="74"/>
                  <a:pt x="2" y="76"/>
                </a:cubicBezTo>
                <a:cubicBezTo>
                  <a:pt x="3" y="77"/>
                  <a:pt x="4" y="78"/>
                  <a:pt x="5" y="78"/>
                </a:cubicBezTo>
                <a:cubicBezTo>
                  <a:pt x="7" y="78"/>
                  <a:pt x="8" y="77"/>
                  <a:pt x="9" y="76"/>
                </a:cubicBezTo>
                <a:cubicBezTo>
                  <a:pt x="29" y="56"/>
                  <a:pt x="29" y="56"/>
                  <a:pt x="29" y="56"/>
                </a:cubicBezTo>
                <a:cubicBezTo>
                  <a:pt x="34" y="60"/>
                  <a:pt x="40" y="62"/>
                  <a:pt x="47" y="62"/>
                </a:cubicBezTo>
                <a:cubicBezTo>
                  <a:pt x="64" y="62"/>
                  <a:pt x="78" y="48"/>
                  <a:pt x="78" y="31"/>
                </a:cubicBezTo>
                <a:cubicBezTo>
                  <a:pt x="78" y="13"/>
                  <a:pt x="64" y="0"/>
                  <a:pt x="47" y="0"/>
                </a:cubicBezTo>
                <a:close/>
                <a:moveTo>
                  <a:pt x="47" y="52"/>
                </a:moveTo>
                <a:cubicBezTo>
                  <a:pt x="35" y="52"/>
                  <a:pt x="26" y="42"/>
                  <a:pt x="26" y="31"/>
                </a:cubicBezTo>
                <a:cubicBezTo>
                  <a:pt x="26" y="19"/>
                  <a:pt x="35" y="9"/>
                  <a:pt x="47" y="9"/>
                </a:cubicBezTo>
                <a:cubicBezTo>
                  <a:pt x="59" y="9"/>
                  <a:pt x="69" y="19"/>
                  <a:pt x="69" y="31"/>
                </a:cubicBezTo>
                <a:cubicBezTo>
                  <a:pt x="69" y="42"/>
                  <a:pt x="59" y="52"/>
                  <a:pt x="47" y="52"/>
                </a:cubicBezTo>
                <a:close/>
              </a:path>
            </a:pathLst>
          </a:custGeom>
          <a:solidFill>
            <a:srgbClr val="7191AC"/>
          </a:solidFill>
          <a:ln>
            <a:noFill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96" name="Freeform 284"/>
          <p:cNvSpPr>
            <a:spLocks noEditPoints="1"/>
          </p:cNvSpPr>
          <p:nvPr/>
        </p:nvSpPr>
        <p:spPr bwMode="auto">
          <a:xfrm>
            <a:off x="3924221" y="2604918"/>
            <a:ext cx="366713" cy="270272"/>
          </a:xfrm>
          <a:custGeom>
            <a:avLst/>
            <a:gdLst>
              <a:gd name="T0" fmla="*/ 2147483647 w 85"/>
              <a:gd name="T1" fmla="*/ 0 h 63"/>
              <a:gd name="T2" fmla="*/ 0 w 85"/>
              <a:gd name="T3" fmla="*/ 2147483647 h 63"/>
              <a:gd name="T4" fmla="*/ 2147483647 w 85"/>
              <a:gd name="T5" fmla="*/ 2147483647 h 63"/>
              <a:gd name="T6" fmla="*/ 2147483647 w 85"/>
              <a:gd name="T7" fmla="*/ 2147483647 h 63"/>
              <a:gd name="T8" fmla="*/ 2147483647 w 85"/>
              <a:gd name="T9" fmla="*/ 2147483647 h 63"/>
              <a:gd name="T10" fmla="*/ 2147483647 w 85"/>
              <a:gd name="T11" fmla="*/ 2147483647 h 63"/>
              <a:gd name="T12" fmla="*/ 2147483647 w 85"/>
              <a:gd name="T13" fmla="*/ 2147483647 h 63"/>
              <a:gd name="T14" fmla="*/ 2147483647 w 85"/>
              <a:gd name="T15" fmla="*/ 2147483647 h 63"/>
              <a:gd name="T16" fmla="*/ 2147483647 w 85"/>
              <a:gd name="T17" fmla="*/ 2147483647 h 63"/>
              <a:gd name="T18" fmla="*/ 2147483647 w 85"/>
              <a:gd name="T19" fmla="*/ 2147483647 h 63"/>
              <a:gd name="T20" fmla="*/ 2147483647 w 85"/>
              <a:gd name="T21" fmla="*/ 2147483647 h 63"/>
              <a:gd name="T22" fmla="*/ 2147483647 w 85"/>
              <a:gd name="T23" fmla="*/ 2147483647 h 63"/>
              <a:gd name="T24" fmla="*/ 2147483647 w 85"/>
              <a:gd name="T25" fmla="*/ 2147483647 h 63"/>
              <a:gd name="T26" fmla="*/ 2147483647 w 85"/>
              <a:gd name="T27" fmla="*/ 2147483647 h 63"/>
              <a:gd name="T28" fmla="*/ 2147483647 w 85"/>
              <a:gd name="T29" fmla="*/ 2147483647 h 63"/>
              <a:gd name="T30" fmla="*/ 2147483647 w 85"/>
              <a:gd name="T31" fmla="*/ 2147483647 h 63"/>
              <a:gd name="T32" fmla="*/ 2147483647 w 85"/>
              <a:gd name="T33" fmla="*/ 0 h 63"/>
              <a:gd name="T34" fmla="*/ 2147483647 w 85"/>
              <a:gd name="T35" fmla="*/ 2147483647 h 63"/>
              <a:gd name="T36" fmla="*/ 2147483647 w 85"/>
              <a:gd name="T37" fmla="*/ 2147483647 h 63"/>
              <a:gd name="T38" fmla="*/ 2147483647 w 85"/>
              <a:gd name="T39" fmla="*/ 2147483647 h 63"/>
              <a:gd name="T40" fmla="*/ 2147483647 w 85"/>
              <a:gd name="T41" fmla="*/ 2147483647 h 63"/>
              <a:gd name="T42" fmla="*/ 2147483647 w 85"/>
              <a:gd name="T43" fmla="*/ 2147483647 h 63"/>
              <a:gd name="T44" fmla="*/ 2147483647 w 85"/>
              <a:gd name="T45" fmla="*/ 2147483647 h 63"/>
              <a:gd name="T46" fmla="*/ 2147483647 w 85"/>
              <a:gd name="T47" fmla="*/ 2147483647 h 63"/>
              <a:gd name="T48" fmla="*/ 2147483647 w 85"/>
              <a:gd name="T49" fmla="*/ 2147483647 h 63"/>
              <a:gd name="T50" fmla="*/ 2147483647 w 85"/>
              <a:gd name="T51" fmla="*/ 2147483647 h 63"/>
              <a:gd name="T52" fmla="*/ 2147483647 w 85"/>
              <a:gd name="T53" fmla="*/ 2147483647 h 63"/>
              <a:gd name="T54" fmla="*/ 2147483647 w 85"/>
              <a:gd name="T55" fmla="*/ 2147483647 h 63"/>
              <a:gd name="T56" fmla="*/ 2147483647 w 85"/>
              <a:gd name="T57" fmla="*/ 2147483647 h 63"/>
              <a:gd name="T58" fmla="*/ 2147483647 w 85"/>
              <a:gd name="T59" fmla="*/ 2147483647 h 63"/>
              <a:gd name="T60" fmla="*/ 2147483647 w 85"/>
              <a:gd name="T61" fmla="*/ 2147483647 h 63"/>
              <a:gd name="T62" fmla="*/ 2147483647 w 85"/>
              <a:gd name="T63" fmla="*/ 2147483647 h 63"/>
              <a:gd name="T64" fmla="*/ 2147483647 w 85"/>
              <a:gd name="T65" fmla="*/ 2147483647 h 63"/>
              <a:gd name="T66" fmla="*/ 2147483647 w 85"/>
              <a:gd name="T67" fmla="*/ 2147483647 h 63"/>
              <a:gd name="T68" fmla="*/ 2147483647 w 85"/>
              <a:gd name="T69" fmla="*/ 2147483647 h 63"/>
              <a:gd name="T70" fmla="*/ 2147483647 w 85"/>
              <a:gd name="T71" fmla="*/ 2147483647 h 63"/>
              <a:gd name="T72" fmla="*/ 2147483647 w 85"/>
              <a:gd name="T73" fmla="*/ 2147483647 h 63"/>
              <a:gd name="T74" fmla="*/ 2147483647 w 85"/>
              <a:gd name="T75" fmla="*/ 2147483647 h 63"/>
              <a:gd name="T76" fmla="*/ 2147483647 w 85"/>
              <a:gd name="T77" fmla="*/ 2147483647 h 63"/>
              <a:gd name="T78" fmla="*/ 2147483647 w 85"/>
              <a:gd name="T79" fmla="*/ 2147483647 h 63"/>
              <a:gd name="T80" fmla="*/ 2147483647 w 85"/>
              <a:gd name="T81" fmla="*/ 2147483647 h 63"/>
              <a:gd name="T82" fmla="*/ 2147483647 w 85"/>
              <a:gd name="T83" fmla="*/ 2147483647 h 63"/>
              <a:gd name="T84" fmla="*/ 2147483647 w 85"/>
              <a:gd name="T85" fmla="*/ 2147483647 h 63"/>
              <a:gd name="T86" fmla="*/ 2147483647 w 85"/>
              <a:gd name="T87" fmla="*/ 2147483647 h 63"/>
              <a:gd name="T88" fmla="*/ 2147483647 w 85"/>
              <a:gd name="T89" fmla="*/ 2147483647 h 63"/>
              <a:gd name="T90" fmla="*/ 2147483647 w 85"/>
              <a:gd name="T91" fmla="*/ 2147483647 h 63"/>
              <a:gd name="T92" fmla="*/ 2147483647 w 85"/>
              <a:gd name="T93" fmla="*/ 2147483647 h 63"/>
              <a:gd name="T94" fmla="*/ 2147483647 w 85"/>
              <a:gd name="T95" fmla="*/ 2147483647 h 63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85" h="63">
                <a:moveTo>
                  <a:pt x="16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2"/>
                  <a:pt x="1" y="63"/>
                  <a:pt x="1" y="63"/>
                </a:cubicBezTo>
                <a:cubicBezTo>
                  <a:pt x="16" y="63"/>
                  <a:pt x="16" y="63"/>
                  <a:pt x="16" y="63"/>
                </a:cubicBezTo>
                <a:cubicBezTo>
                  <a:pt x="17" y="63"/>
                  <a:pt x="18" y="62"/>
                  <a:pt x="18" y="62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7" y="0"/>
                  <a:pt x="16" y="0"/>
                </a:cubicBezTo>
                <a:close/>
                <a:moveTo>
                  <a:pt x="2" y="5"/>
                </a:moveTo>
                <a:cubicBezTo>
                  <a:pt x="2" y="4"/>
                  <a:pt x="3" y="4"/>
                  <a:pt x="3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5" y="4"/>
                  <a:pt x="16" y="4"/>
                  <a:pt x="16" y="5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5" y="29"/>
                  <a:pt x="14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9"/>
                  <a:pt x="2" y="28"/>
                  <a:pt x="2" y="28"/>
                </a:cubicBezTo>
                <a:lnTo>
                  <a:pt x="2" y="5"/>
                </a:lnTo>
                <a:close/>
                <a:moveTo>
                  <a:pt x="16" y="56"/>
                </a:moveTo>
                <a:cubicBezTo>
                  <a:pt x="2" y="56"/>
                  <a:pt x="2" y="56"/>
                  <a:pt x="2" y="56"/>
                </a:cubicBezTo>
                <a:cubicBezTo>
                  <a:pt x="2" y="56"/>
                  <a:pt x="2" y="56"/>
                  <a:pt x="2" y="56"/>
                </a:cubicBezTo>
                <a:cubicBezTo>
                  <a:pt x="2" y="55"/>
                  <a:pt x="2" y="55"/>
                  <a:pt x="2" y="55"/>
                </a:cubicBezTo>
                <a:cubicBezTo>
                  <a:pt x="16" y="55"/>
                  <a:pt x="16" y="55"/>
                  <a:pt x="16" y="55"/>
                </a:cubicBezTo>
                <a:cubicBezTo>
                  <a:pt x="16" y="55"/>
                  <a:pt x="16" y="55"/>
                  <a:pt x="16" y="56"/>
                </a:cubicBezTo>
                <a:cubicBezTo>
                  <a:pt x="16" y="56"/>
                  <a:pt x="16" y="56"/>
                  <a:pt x="16" y="56"/>
                </a:cubicBezTo>
                <a:close/>
                <a:moveTo>
                  <a:pt x="16" y="52"/>
                </a:move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1"/>
                  <a:pt x="2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1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lose/>
                <a:moveTo>
                  <a:pt x="36" y="0"/>
                </a:moveTo>
                <a:cubicBezTo>
                  <a:pt x="21" y="0"/>
                  <a:pt x="21" y="0"/>
                  <a:pt x="21" y="0"/>
                </a:cubicBezTo>
                <a:cubicBezTo>
                  <a:pt x="20" y="0"/>
                  <a:pt x="19" y="1"/>
                  <a:pt x="19" y="1"/>
                </a:cubicBezTo>
                <a:cubicBezTo>
                  <a:pt x="19" y="62"/>
                  <a:pt x="19" y="62"/>
                  <a:pt x="19" y="62"/>
                </a:cubicBezTo>
                <a:cubicBezTo>
                  <a:pt x="19" y="62"/>
                  <a:pt x="20" y="63"/>
                  <a:pt x="21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37" y="63"/>
                  <a:pt x="38" y="62"/>
                  <a:pt x="38" y="62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1"/>
                  <a:pt x="37" y="0"/>
                  <a:pt x="36" y="0"/>
                </a:cubicBezTo>
                <a:close/>
                <a:moveTo>
                  <a:pt x="22" y="5"/>
                </a:moveTo>
                <a:cubicBezTo>
                  <a:pt x="22" y="4"/>
                  <a:pt x="22" y="4"/>
                  <a:pt x="23" y="4"/>
                </a:cubicBezTo>
                <a:cubicBezTo>
                  <a:pt x="34" y="4"/>
                  <a:pt x="34" y="4"/>
                  <a:pt x="34" y="4"/>
                </a:cubicBezTo>
                <a:cubicBezTo>
                  <a:pt x="35" y="4"/>
                  <a:pt x="35" y="4"/>
                  <a:pt x="35" y="5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9"/>
                  <a:pt x="34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2" y="29"/>
                  <a:pt x="22" y="28"/>
                  <a:pt x="22" y="28"/>
                </a:cubicBezTo>
                <a:lnTo>
                  <a:pt x="22" y="5"/>
                </a:lnTo>
                <a:close/>
                <a:moveTo>
                  <a:pt x="35" y="56"/>
                </a:moveTo>
                <a:cubicBezTo>
                  <a:pt x="22" y="56"/>
                  <a:pt x="22" y="56"/>
                  <a:pt x="22" y="56"/>
                </a:cubicBezTo>
                <a:cubicBezTo>
                  <a:pt x="22" y="56"/>
                  <a:pt x="21" y="56"/>
                  <a:pt x="21" y="56"/>
                </a:cubicBezTo>
                <a:cubicBezTo>
                  <a:pt x="21" y="55"/>
                  <a:pt x="22" y="55"/>
                  <a:pt x="22" y="55"/>
                </a:cubicBezTo>
                <a:cubicBezTo>
                  <a:pt x="35" y="55"/>
                  <a:pt x="35" y="55"/>
                  <a:pt x="35" y="55"/>
                </a:cubicBezTo>
                <a:cubicBezTo>
                  <a:pt x="35" y="55"/>
                  <a:pt x="36" y="55"/>
                  <a:pt x="36" y="56"/>
                </a:cubicBezTo>
                <a:cubicBezTo>
                  <a:pt x="36" y="56"/>
                  <a:pt x="35" y="56"/>
                  <a:pt x="35" y="56"/>
                </a:cubicBezTo>
                <a:close/>
                <a:moveTo>
                  <a:pt x="35" y="52"/>
                </a:move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1" y="52"/>
                  <a:pt x="21" y="52"/>
                </a:cubicBezTo>
                <a:cubicBezTo>
                  <a:pt x="21" y="52"/>
                  <a:pt x="22" y="51"/>
                  <a:pt x="22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6" y="52"/>
                  <a:pt x="36" y="52"/>
                </a:cubicBezTo>
                <a:cubicBezTo>
                  <a:pt x="36" y="52"/>
                  <a:pt x="35" y="52"/>
                  <a:pt x="35" y="52"/>
                </a:cubicBezTo>
                <a:close/>
                <a:moveTo>
                  <a:pt x="85" y="53"/>
                </a:moveTo>
                <a:cubicBezTo>
                  <a:pt x="53" y="1"/>
                  <a:pt x="53" y="1"/>
                  <a:pt x="53" y="1"/>
                </a:cubicBezTo>
                <a:cubicBezTo>
                  <a:pt x="53" y="1"/>
                  <a:pt x="52" y="1"/>
                  <a:pt x="51" y="1"/>
                </a:cubicBezTo>
                <a:cubicBezTo>
                  <a:pt x="38" y="9"/>
                  <a:pt x="38" y="9"/>
                  <a:pt x="38" y="9"/>
                </a:cubicBezTo>
                <a:cubicBezTo>
                  <a:pt x="38" y="10"/>
                  <a:pt x="37" y="10"/>
                  <a:pt x="38" y="11"/>
                </a:cubicBezTo>
                <a:cubicBezTo>
                  <a:pt x="69" y="62"/>
                  <a:pt x="69" y="62"/>
                  <a:pt x="69" y="62"/>
                </a:cubicBezTo>
                <a:cubicBezTo>
                  <a:pt x="70" y="63"/>
                  <a:pt x="70" y="63"/>
                  <a:pt x="71" y="62"/>
                </a:cubicBezTo>
                <a:cubicBezTo>
                  <a:pt x="84" y="55"/>
                  <a:pt x="84" y="55"/>
                  <a:pt x="84" y="55"/>
                </a:cubicBezTo>
                <a:cubicBezTo>
                  <a:pt x="85" y="54"/>
                  <a:pt x="85" y="53"/>
                  <a:pt x="85" y="53"/>
                </a:cubicBezTo>
                <a:close/>
                <a:moveTo>
                  <a:pt x="64" y="27"/>
                </a:moveTo>
                <a:cubicBezTo>
                  <a:pt x="55" y="32"/>
                  <a:pt x="55" y="32"/>
                  <a:pt x="55" y="32"/>
                </a:cubicBezTo>
                <a:cubicBezTo>
                  <a:pt x="54" y="33"/>
                  <a:pt x="54" y="33"/>
                  <a:pt x="53" y="32"/>
                </a:cubicBezTo>
                <a:cubicBezTo>
                  <a:pt x="42" y="13"/>
                  <a:pt x="42" y="13"/>
                  <a:pt x="42" y="13"/>
                </a:cubicBezTo>
                <a:cubicBezTo>
                  <a:pt x="41" y="12"/>
                  <a:pt x="41" y="11"/>
                  <a:pt x="42" y="11"/>
                </a:cubicBezTo>
                <a:cubicBezTo>
                  <a:pt x="51" y="5"/>
                  <a:pt x="51" y="5"/>
                  <a:pt x="51" y="5"/>
                </a:cubicBezTo>
                <a:cubicBezTo>
                  <a:pt x="52" y="5"/>
                  <a:pt x="53" y="5"/>
                  <a:pt x="53" y="6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26"/>
                  <a:pt x="65" y="26"/>
                  <a:pt x="64" y="27"/>
                </a:cubicBezTo>
                <a:close/>
                <a:moveTo>
                  <a:pt x="66" y="53"/>
                </a:moveTo>
                <a:cubicBezTo>
                  <a:pt x="66" y="53"/>
                  <a:pt x="66" y="53"/>
                  <a:pt x="66" y="52"/>
                </a:cubicBezTo>
                <a:cubicBezTo>
                  <a:pt x="77" y="45"/>
                  <a:pt x="77" y="45"/>
                  <a:pt x="77" y="45"/>
                </a:cubicBezTo>
                <a:cubicBezTo>
                  <a:pt x="78" y="45"/>
                  <a:pt x="78" y="45"/>
                  <a:pt x="78" y="46"/>
                </a:cubicBezTo>
                <a:cubicBezTo>
                  <a:pt x="78" y="46"/>
                  <a:pt x="78" y="46"/>
                  <a:pt x="78" y="46"/>
                </a:cubicBezTo>
                <a:cubicBezTo>
                  <a:pt x="66" y="53"/>
                  <a:pt x="66" y="53"/>
                  <a:pt x="66" y="53"/>
                </a:cubicBezTo>
                <a:cubicBezTo>
                  <a:pt x="66" y="53"/>
                  <a:pt x="66" y="53"/>
                  <a:pt x="66" y="53"/>
                </a:cubicBezTo>
                <a:close/>
                <a:moveTo>
                  <a:pt x="80" y="49"/>
                </a:moveTo>
                <a:cubicBezTo>
                  <a:pt x="68" y="56"/>
                  <a:pt x="68" y="56"/>
                  <a:pt x="68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79" y="49"/>
                  <a:pt x="79" y="49"/>
                  <a:pt x="79" y="49"/>
                </a:cubicBezTo>
                <a:cubicBezTo>
                  <a:pt x="80" y="48"/>
                  <a:pt x="80" y="49"/>
                  <a:pt x="80" y="49"/>
                </a:cubicBezTo>
                <a:cubicBezTo>
                  <a:pt x="80" y="49"/>
                  <a:pt x="80" y="49"/>
                  <a:pt x="80" y="49"/>
                </a:cubicBezTo>
                <a:close/>
              </a:path>
            </a:pathLst>
          </a:custGeom>
          <a:solidFill>
            <a:srgbClr val="7191AC"/>
          </a:solidFill>
          <a:ln>
            <a:noFill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97" name="折角形 96"/>
          <p:cNvSpPr/>
          <p:nvPr/>
        </p:nvSpPr>
        <p:spPr>
          <a:xfrm>
            <a:off x="7477125" y="1464310"/>
            <a:ext cx="3545840" cy="3585210"/>
          </a:xfrm>
          <a:prstGeom prst="foldedCorner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9" grpId="0" animBg="1"/>
      <p:bldP spid="80" grpId="0" animBg="1"/>
      <p:bldP spid="81" grpId="0" animBg="1"/>
      <p:bldP spid="65" grpId="0"/>
      <p:bldP spid="65" grpId="1"/>
      <p:bldP spid="66" grpId="0"/>
      <p:bldP spid="66" grpId="1"/>
      <p:bldP spid="60" grpId="0"/>
      <p:bldP spid="60" grpId="1"/>
      <p:bldP spid="61" grpId="0"/>
      <p:bldP spid="61" grpId="1"/>
      <p:bldP spid="62" grpId="0"/>
      <p:bldP spid="62" grpId="1"/>
      <p:bldP spid="63" grpId="0"/>
      <p:bldP spid="63" grpId="1"/>
      <p:bldP spid="64" grpId="0"/>
      <p:bldP spid="64" grpId="1"/>
      <p:bldP spid="67" grpId="0"/>
      <p:bldP spid="67" grpId="1"/>
      <p:bldP spid="69" grpId="0"/>
      <p:bldP spid="69" grpId="1"/>
      <p:bldP spid="70" grpId="0"/>
      <p:bldP spid="70" grpId="1"/>
      <p:bldP spid="71" grpId="0" animBg="1"/>
      <p:bldP spid="94" grpId="0" animBg="1"/>
      <p:bldP spid="95" grpId="0" animBg="1"/>
      <p:bldP spid="96" grpId="0" animBg="1"/>
      <p:bldP spid="9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4"/>
          <p:cNvSpPr txBox="1"/>
          <p:nvPr/>
        </p:nvSpPr>
        <p:spPr>
          <a:xfrm>
            <a:off x="6316592" y="2260542"/>
            <a:ext cx="5021451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请输入第三章标题</a:t>
            </a:r>
          </a:p>
        </p:txBody>
      </p:sp>
      <p:sp>
        <p:nvSpPr>
          <p:cNvPr id="2" name="文本框 15"/>
          <p:cNvSpPr txBox="1"/>
          <p:nvPr/>
        </p:nvSpPr>
        <p:spPr>
          <a:xfrm>
            <a:off x="5403462" y="2783922"/>
            <a:ext cx="5972976" cy="946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>
                    <a:alpha val="89000"/>
                  </a:schemeClr>
                </a:solidFill>
                <a:ea typeface="微软雅黑" panose="020B0503020204020204" charset="-122"/>
                <a:sym typeface="+mn-ea"/>
              </a:rPr>
              <a:t>Don't aim for success if you want it; just do what you love and believe in, and it will come naturally.Don't aim for success if you want it; just do what you love and believe in, and it will come naturally.</a:t>
            </a:r>
            <a:endParaRPr lang="en-US" altLang="zh-CN" sz="1400" dirty="0">
              <a:solidFill>
                <a:schemeClr val="bg1">
                  <a:alpha val="89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r"/>
            <a:endParaRPr lang="en-US" altLang="zh-CN" sz="1400" dirty="0">
              <a:solidFill>
                <a:schemeClr val="tx1">
                  <a:lumMod val="75000"/>
                  <a:lumOff val="25000"/>
                  <a:alpha val="89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150475" y="1204802"/>
            <a:ext cx="1212850" cy="13214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80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4"/>
          <p:cNvSpPr>
            <a:spLocks noGrp="1"/>
          </p:cNvSpPr>
          <p:nvPr/>
        </p:nvSpPr>
        <p:spPr>
          <a:xfrm>
            <a:off x="9303385" y="1305809"/>
            <a:ext cx="1920240" cy="1920240"/>
          </a:xfrm>
          <a:prstGeom prst="ellipse">
            <a:avLst/>
          </a:prstGeom>
          <a:blipFill rotWithShape="1">
            <a:blip r:embed="rId3" cstate="print"/>
            <a:stretch>
              <a:fillRect/>
            </a:stretch>
          </a:blipFill>
          <a:ln>
            <a:solidFill>
              <a:srgbClr val="346188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b="0" kern="1200">
                <a:solidFill>
                  <a:schemeClr val="bg1"/>
                </a:solidFill>
                <a:latin typeface="Bebas Neue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Bebas Neue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Bebas Neue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Bebas Neue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Bebas Neue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endParaRPr lang="en-US" sz="1800" dirty="0"/>
          </a:p>
        </p:txBody>
      </p:sp>
      <p:sp>
        <p:nvSpPr>
          <p:cNvPr id="18" name="Text Placeholder 5"/>
          <p:cNvSpPr>
            <a:spLocks noGrp="1"/>
          </p:cNvSpPr>
          <p:nvPr/>
        </p:nvSpPr>
        <p:spPr>
          <a:xfrm>
            <a:off x="533400" y="3361304"/>
            <a:ext cx="1920240" cy="1920240"/>
          </a:xfrm>
          <a:prstGeom prst="ellipse">
            <a:avLst/>
          </a:prstGeom>
          <a:blipFill rotWithShape="1">
            <a:blip r:embed="rId4" cstate="print"/>
            <a:stretch>
              <a:fillRect/>
            </a:stretch>
          </a:blipFill>
          <a:ln>
            <a:solidFill>
              <a:srgbClr val="346188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b="0" kern="1200">
                <a:solidFill>
                  <a:schemeClr val="bg1"/>
                </a:solidFill>
                <a:latin typeface="Bebas Neue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Bebas Neue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Bebas Neue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Bebas Neue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Bebas Neue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endParaRPr lang="en-US" sz="1800" dirty="0"/>
          </a:p>
        </p:txBody>
      </p:sp>
      <p:sp>
        <p:nvSpPr>
          <p:cNvPr id="23" name="Right Arrow 11"/>
          <p:cNvSpPr/>
          <p:nvPr/>
        </p:nvSpPr>
        <p:spPr>
          <a:xfrm rot="5400000">
            <a:off x="8943339" y="1991360"/>
            <a:ext cx="812800" cy="548640"/>
          </a:xfrm>
          <a:prstGeom prst="rightArrow">
            <a:avLst/>
          </a:prstGeom>
          <a:solidFill>
            <a:srgbClr val="346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4" name="Right Arrow 12"/>
          <p:cNvSpPr/>
          <p:nvPr/>
        </p:nvSpPr>
        <p:spPr>
          <a:xfrm rot="16200000">
            <a:off x="141605" y="4046856"/>
            <a:ext cx="812800" cy="548640"/>
          </a:xfrm>
          <a:prstGeom prst="rightArrow">
            <a:avLst/>
          </a:prstGeom>
          <a:solidFill>
            <a:srgbClr val="7191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449580" y="177800"/>
            <a:ext cx="2568575" cy="379730"/>
            <a:chOff x="708" y="280"/>
            <a:chExt cx="4045" cy="598"/>
          </a:xfrm>
        </p:grpSpPr>
        <p:sp>
          <p:nvSpPr>
            <p:cNvPr id="28" name="矩形 27"/>
            <p:cNvSpPr/>
            <p:nvPr/>
          </p:nvSpPr>
          <p:spPr>
            <a:xfrm>
              <a:off x="1207" y="302"/>
              <a:ext cx="3546" cy="5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 Unicode MS" panose="020B0604020202020204" pitchFamily="34" charset="-122"/>
                </a:rPr>
                <a:t>请在此输入标题文字</a:t>
              </a:r>
            </a:p>
          </p:txBody>
        </p:sp>
        <p:sp>
          <p:nvSpPr>
            <p:cNvPr id="141" name="Freeform 125"/>
            <p:cNvSpPr/>
            <p:nvPr/>
          </p:nvSpPr>
          <p:spPr bwMode="auto">
            <a:xfrm>
              <a:off x="708" y="280"/>
              <a:ext cx="587" cy="566"/>
            </a:xfrm>
            <a:custGeom>
              <a:avLst/>
              <a:gdLst>
                <a:gd name="T0" fmla="*/ 25 w 57"/>
                <a:gd name="T1" fmla="*/ 4 h 55"/>
                <a:gd name="T2" fmla="*/ 31 w 57"/>
                <a:gd name="T3" fmla="*/ 4 h 55"/>
                <a:gd name="T4" fmla="*/ 35 w 57"/>
                <a:gd name="T5" fmla="*/ 11 h 55"/>
                <a:gd name="T6" fmla="*/ 45 w 57"/>
                <a:gd name="T7" fmla="*/ 18 h 55"/>
                <a:gd name="T8" fmla="*/ 52 w 57"/>
                <a:gd name="T9" fmla="*/ 19 h 55"/>
                <a:gd name="T10" fmla="*/ 54 w 57"/>
                <a:gd name="T11" fmla="*/ 25 h 55"/>
                <a:gd name="T12" fmla="*/ 49 w 57"/>
                <a:gd name="T13" fmla="*/ 30 h 55"/>
                <a:gd name="T14" fmla="*/ 45 w 57"/>
                <a:gd name="T15" fmla="*/ 42 h 55"/>
                <a:gd name="T16" fmla="*/ 46 w 57"/>
                <a:gd name="T17" fmla="*/ 50 h 55"/>
                <a:gd name="T18" fmla="*/ 41 w 57"/>
                <a:gd name="T19" fmla="*/ 53 h 55"/>
                <a:gd name="T20" fmla="*/ 35 w 57"/>
                <a:gd name="T21" fmla="*/ 50 h 55"/>
                <a:gd name="T22" fmla="*/ 22 w 57"/>
                <a:gd name="T23" fmla="*/ 50 h 55"/>
                <a:gd name="T24" fmla="*/ 15 w 57"/>
                <a:gd name="T25" fmla="*/ 53 h 55"/>
                <a:gd name="T26" fmla="*/ 10 w 57"/>
                <a:gd name="T27" fmla="*/ 50 h 55"/>
                <a:gd name="T28" fmla="*/ 12 w 57"/>
                <a:gd name="T29" fmla="*/ 42 h 55"/>
                <a:gd name="T30" fmla="*/ 8 w 57"/>
                <a:gd name="T31" fmla="*/ 30 h 55"/>
                <a:gd name="T32" fmla="*/ 2 w 57"/>
                <a:gd name="T33" fmla="*/ 25 h 55"/>
                <a:gd name="T34" fmla="*/ 4 w 57"/>
                <a:gd name="T35" fmla="*/ 19 h 55"/>
                <a:gd name="T36" fmla="*/ 12 w 57"/>
                <a:gd name="T37" fmla="*/ 18 h 55"/>
                <a:gd name="T38" fmla="*/ 22 w 57"/>
                <a:gd name="T39" fmla="*/ 11 h 55"/>
                <a:gd name="T40" fmla="*/ 25 w 57"/>
                <a:gd name="T41" fmla="*/ 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5">
                  <a:moveTo>
                    <a:pt x="25" y="4"/>
                  </a:moveTo>
                  <a:cubicBezTo>
                    <a:pt x="27" y="0"/>
                    <a:pt x="30" y="0"/>
                    <a:pt x="31" y="4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7" y="14"/>
                    <a:pt x="41" y="18"/>
                    <a:pt x="45" y="18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6" y="20"/>
                    <a:pt x="57" y="22"/>
                    <a:pt x="54" y="25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6" y="33"/>
                    <a:pt x="44" y="38"/>
                    <a:pt x="45" y="42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54"/>
                    <a:pt x="45" y="55"/>
                    <a:pt x="41" y="53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8"/>
                    <a:pt x="26" y="48"/>
                    <a:pt x="22" y="50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2" y="55"/>
                    <a:pt x="10" y="54"/>
                    <a:pt x="10" y="50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38"/>
                    <a:pt x="11" y="33"/>
                    <a:pt x="8" y="30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0" y="22"/>
                    <a:pt x="0" y="20"/>
                    <a:pt x="4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6" y="18"/>
                    <a:pt x="20" y="14"/>
                    <a:pt x="22" y="11"/>
                  </a:cubicBezTo>
                  <a:lnTo>
                    <a:pt x="25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  <p:sp>
        <p:nvSpPr>
          <p:cNvPr id="65" name="TextBox 23"/>
          <p:cNvSpPr txBox="1"/>
          <p:nvPr/>
        </p:nvSpPr>
        <p:spPr>
          <a:xfrm>
            <a:off x="2453640" y="3973195"/>
            <a:ext cx="876998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</a:t>
            </a:r>
          </a:p>
        </p:txBody>
      </p:sp>
      <p:sp>
        <p:nvSpPr>
          <p:cNvPr id="66" name="TextBox 24"/>
          <p:cNvSpPr txBox="1"/>
          <p:nvPr/>
        </p:nvSpPr>
        <p:spPr>
          <a:xfrm>
            <a:off x="2463929" y="377091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2" name="TextBox 23"/>
          <p:cNvSpPr txBox="1"/>
          <p:nvPr/>
        </p:nvSpPr>
        <p:spPr>
          <a:xfrm>
            <a:off x="366395" y="1981200"/>
            <a:ext cx="876998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</a:t>
            </a:r>
          </a:p>
        </p:txBody>
      </p:sp>
      <p:sp>
        <p:nvSpPr>
          <p:cNvPr id="3" name="TextBox 24"/>
          <p:cNvSpPr txBox="1"/>
          <p:nvPr/>
        </p:nvSpPr>
        <p:spPr>
          <a:xfrm>
            <a:off x="7709029" y="1723041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3" grpId="0" animBg="1"/>
      <p:bldP spid="24" grpId="0" animBg="1"/>
      <p:bldP spid="65" grpId="0"/>
      <p:bldP spid="65" grpId="1"/>
      <p:bldP spid="66" grpId="0"/>
      <p:bldP spid="66" grpId="1"/>
      <p:bldP spid="2" grpId="0"/>
      <p:bldP spid="2" grpId="1"/>
      <p:bldP spid="3" grpId="0"/>
      <p:bldP spid="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8"/>
          <p:cNvGrpSpPr/>
          <p:nvPr/>
        </p:nvGrpSpPr>
        <p:grpSpPr bwMode="auto">
          <a:xfrm>
            <a:off x="3155504" y="1793267"/>
            <a:ext cx="1923823" cy="1126788"/>
            <a:chOff x="0" y="0"/>
            <a:chExt cx="9801" cy="6692"/>
          </a:xfrm>
          <a:solidFill>
            <a:srgbClr val="346188"/>
          </a:solidFill>
        </p:grpSpPr>
        <p:sp>
          <p:nvSpPr>
            <p:cNvPr id="22" name="曲线 948"/>
            <p:cNvSpPr/>
            <p:nvPr/>
          </p:nvSpPr>
          <p:spPr bwMode="auto">
            <a:xfrm>
              <a:off x="2263" y="0"/>
              <a:ext cx="5780" cy="6693"/>
            </a:xfrm>
            <a:custGeom>
              <a:avLst/>
              <a:gdLst>
                <a:gd name="T0" fmla="*/ 13513 w 21600"/>
                <a:gd name="T1" fmla="*/ 693 h 21600"/>
                <a:gd name="T2" fmla="*/ 15646 w 21600"/>
                <a:gd name="T3" fmla="*/ 2743 h 21600"/>
                <a:gd name="T4" fmla="*/ 16293 w 21600"/>
                <a:gd name="T5" fmla="*/ 5076 h 21600"/>
                <a:gd name="T6" fmla="*/ 14013 w 21600"/>
                <a:gd name="T7" fmla="*/ 10033 h 21600"/>
                <a:gd name="T8" fmla="*/ 15000 w 21600"/>
                <a:gd name="T9" fmla="*/ 12047 h 21600"/>
                <a:gd name="T10" fmla="*/ 18939 w 21600"/>
                <a:gd name="T11" fmla="*/ 12550 h 21600"/>
                <a:gd name="T12" fmla="*/ 20878 w 21600"/>
                <a:gd name="T13" fmla="*/ 15742 h 21600"/>
                <a:gd name="T14" fmla="*/ 21054 w 21600"/>
                <a:gd name="T15" fmla="*/ 19957 h 21600"/>
                <a:gd name="T16" fmla="*/ 9652 w 21600"/>
                <a:gd name="T17" fmla="*/ 21374 h 21600"/>
                <a:gd name="T18" fmla="*/ 455 w 21600"/>
                <a:gd name="T19" fmla="*/ 19563 h 21600"/>
                <a:gd name="T20" fmla="*/ 2201 w 21600"/>
                <a:gd name="T21" fmla="*/ 13225 h 21600"/>
                <a:gd name="T22" fmla="*/ 6270 w 21600"/>
                <a:gd name="T23" fmla="*/ 12189 h 21600"/>
                <a:gd name="T24" fmla="*/ 7447 w 21600"/>
                <a:gd name="T25" fmla="*/ 10075 h 21600"/>
                <a:gd name="T26" fmla="*/ 5239 w 21600"/>
                <a:gd name="T27" fmla="*/ 4682 h 21600"/>
                <a:gd name="T28" fmla="*/ 8512 w 21600"/>
                <a:gd name="T29" fmla="*/ 603 h 21600"/>
                <a:gd name="T30" fmla="*/ 12963 w 21600"/>
                <a:gd name="T31" fmla="*/ 54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600" h="21600">
                  <a:moveTo>
                    <a:pt x="13513" y="693"/>
                  </a:moveTo>
                  <a:cubicBezTo>
                    <a:pt x="14488" y="1348"/>
                    <a:pt x="15048" y="1452"/>
                    <a:pt x="15646" y="2743"/>
                  </a:cubicBezTo>
                  <a:cubicBezTo>
                    <a:pt x="16244" y="4034"/>
                    <a:pt x="16241" y="4282"/>
                    <a:pt x="16293" y="5076"/>
                  </a:cubicBezTo>
                  <a:cubicBezTo>
                    <a:pt x="16607" y="8768"/>
                    <a:pt x="14540" y="9197"/>
                    <a:pt x="14013" y="10033"/>
                  </a:cubicBezTo>
                  <a:cubicBezTo>
                    <a:pt x="13983" y="10846"/>
                    <a:pt x="14152" y="11627"/>
                    <a:pt x="15000" y="12047"/>
                  </a:cubicBezTo>
                  <a:cubicBezTo>
                    <a:pt x="15852" y="12466"/>
                    <a:pt x="17732" y="11766"/>
                    <a:pt x="18939" y="12550"/>
                  </a:cubicBezTo>
                  <a:cubicBezTo>
                    <a:pt x="20146" y="13335"/>
                    <a:pt x="20280" y="14170"/>
                    <a:pt x="20878" y="15742"/>
                  </a:cubicBezTo>
                  <a:cubicBezTo>
                    <a:pt x="21476" y="17314"/>
                    <a:pt x="21600" y="19224"/>
                    <a:pt x="21054" y="19957"/>
                  </a:cubicBezTo>
                  <a:cubicBezTo>
                    <a:pt x="17698" y="20802"/>
                    <a:pt x="13826" y="21600"/>
                    <a:pt x="9652" y="21374"/>
                  </a:cubicBezTo>
                  <a:cubicBezTo>
                    <a:pt x="5478" y="21309"/>
                    <a:pt x="1401" y="21306"/>
                    <a:pt x="455" y="19563"/>
                  </a:cubicBezTo>
                  <a:cubicBezTo>
                    <a:pt x="0" y="17398"/>
                    <a:pt x="1278" y="14700"/>
                    <a:pt x="2201" y="13225"/>
                  </a:cubicBezTo>
                  <a:cubicBezTo>
                    <a:pt x="3124" y="11750"/>
                    <a:pt x="5422" y="12308"/>
                    <a:pt x="6270" y="12189"/>
                  </a:cubicBezTo>
                  <a:cubicBezTo>
                    <a:pt x="7119" y="12069"/>
                    <a:pt x="7773" y="11634"/>
                    <a:pt x="7447" y="10075"/>
                  </a:cubicBezTo>
                  <a:cubicBezTo>
                    <a:pt x="6147" y="8565"/>
                    <a:pt x="4854" y="6609"/>
                    <a:pt x="5239" y="4682"/>
                  </a:cubicBezTo>
                  <a:cubicBezTo>
                    <a:pt x="5624" y="2756"/>
                    <a:pt x="6917" y="1368"/>
                    <a:pt x="8512" y="603"/>
                  </a:cubicBezTo>
                  <a:cubicBezTo>
                    <a:pt x="10108" y="0"/>
                    <a:pt x="12186" y="258"/>
                    <a:pt x="12963" y="542"/>
                  </a:cubicBezTo>
                </a:path>
              </a:pathLst>
            </a:custGeom>
            <a:grpFill/>
            <a:ln w="3175" cap="flat" cmpd="sng">
              <a:noFill/>
              <a:beve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fontAlgn="auto"/>
              <a:endParaRPr lang="zh-CN" altLang="en-US" sz="2400" noProof="1"/>
            </a:p>
          </p:txBody>
        </p:sp>
        <p:sp>
          <p:nvSpPr>
            <p:cNvPr id="23" name="曲线 948"/>
            <p:cNvSpPr/>
            <p:nvPr/>
          </p:nvSpPr>
          <p:spPr bwMode="auto">
            <a:xfrm>
              <a:off x="0" y="0"/>
              <a:ext cx="3885" cy="4606"/>
            </a:xfrm>
            <a:custGeom>
              <a:avLst/>
              <a:gdLst>
                <a:gd name="T0" fmla="*/ 13877 w 21600"/>
                <a:gd name="T1" fmla="*/ 647 h 21600"/>
                <a:gd name="T2" fmla="*/ 16040 w 21600"/>
                <a:gd name="T3" fmla="*/ 2715 h 21600"/>
                <a:gd name="T4" fmla="*/ 16690 w 21600"/>
                <a:gd name="T5" fmla="*/ 5069 h 21600"/>
                <a:gd name="T6" fmla="*/ 14383 w 21600"/>
                <a:gd name="T7" fmla="*/ 10068 h 21600"/>
                <a:gd name="T8" fmla="*/ 15495 w 21600"/>
                <a:gd name="T9" fmla="*/ 11986 h 21600"/>
                <a:gd name="T10" fmla="*/ 18725 w 21600"/>
                <a:gd name="T11" fmla="*/ 12460 h 21600"/>
                <a:gd name="T12" fmla="*/ 20932 w 21600"/>
                <a:gd name="T13" fmla="*/ 14790 h 21600"/>
                <a:gd name="T14" fmla="*/ 16796 w 21600"/>
                <a:gd name="T15" fmla="*/ 15475 h 21600"/>
                <a:gd name="T16" fmla="*/ 12020 w 21600"/>
                <a:gd name="T17" fmla="*/ 21529 h 21600"/>
                <a:gd name="T18" fmla="*/ 394 w 21600"/>
                <a:gd name="T19" fmla="*/ 19836 h 21600"/>
                <a:gd name="T20" fmla="*/ 2429 w 21600"/>
                <a:gd name="T21" fmla="*/ 13290 h 21600"/>
                <a:gd name="T22" fmla="*/ 6549 w 21600"/>
                <a:gd name="T23" fmla="*/ 12244 h 21600"/>
                <a:gd name="T24" fmla="*/ 7739 w 21600"/>
                <a:gd name="T25" fmla="*/ 10110 h 21600"/>
                <a:gd name="T26" fmla="*/ 5504 w 21600"/>
                <a:gd name="T27" fmla="*/ 4670 h 21600"/>
                <a:gd name="T28" fmla="*/ 8817 w 21600"/>
                <a:gd name="T29" fmla="*/ 553 h 21600"/>
                <a:gd name="T30" fmla="*/ 13321 w 21600"/>
                <a:gd name="T31" fmla="*/ 49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600" h="21600">
                  <a:moveTo>
                    <a:pt x="13877" y="647"/>
                  </a:moveTo>
                  <a:cubicBezTo>
                    <a:pt x="14867" y="1308"/>
                    <a:pt x="15434" y="1411"/>
                    <a:pt x="16040" y="2715"/>
                  </a:cubicBezTo>
                  <a:cubicBezTo>
                    <a:pt x="16646" y="4018"/>
                    <a:pt x="16640" y="4267"/>
                    <a:pt x="16690" y="5069"/>
                  </a:cubicBezTo>
                  <a:cubicBezTo>
                    <a:pt x="17013" y="8792"/>
                    <a:pt x="14917" y="9229"/>
                    <a:pt x="14383" y="10068"/>
                  </a:cubicBezTo>
                  <a:cubicBezTo>
                    <a:pt x="14355" y="10889"/>
                    <a:pt x="14639" y="11559"/>
                    <a:pt x="15495" y="11986"/>
                  </a:cubicBezTo>
                  <a:cubicBezTo>
                    <a:pt x="16357" y="12408"/>
                    <a:pt x="17902" y="11906"/>
                    <a:pt x="18725" y="12460"/>
                  </a:cubicBezTo>
                  <a:cubicBezTo>
                    <a:pt x="19948" y="13252"/>
                    <a:pt x="20326" y="13205"/>
                    <a:pt x="20932" y="14790"/>
                  </a:cubicBezTo>
                  <a:cubicBezTo>
                    <a:pt x="21600" y="16375"/>
                    <a:pt x="17352" y="14734"/>
                    <a:pt x="16796" y="15475"/>
                  </a:cubicBezTo>
                  <a:cubicBezTo>
                    <a:pt x="13399" y="16328"/>
                    <a:pt x="13365" y="19349"/>
                    <a:pt x="12020" y="21529"/>
                  </a:cubicBezTo>
                  <a:cubicBezTo>
                    <a:pt x="7794" y="21431"/>
                    <a:pt x="1356" y="21600"/>
                    <a:pt x="394" y="19836"/>
                  </a:cubicBezTo>
                  <a:cubicBezTo>
                    <a:pt x="0" y="17651"/>
                    <a:pt x="1495" y="14781"/>
                    <a:pt x="2429" y="13290"/>
                  </a:cubicBezTo>
                  <a:cubicBezTo>
                    <a:pt x="3363" y="11803"/>
                    <a:pt x="5693" y="12366"/>
                    <a:pt x="6549" y="12244"/>
                  </a:cubicBezTo>
                  <a:cubicBezTo>
                    <a:pt x="7405" y="12127"/>
                    <a:pt x="8067" y="11686"/>
                    <a:pt x="7739" y="10110"/>
                  </a:cubicBezTo>
                  <a:cubicBezTo>
                    <a:pt x="6421" y="8591"/>
                    <a:pt x="5115" y="6616"/>
                    <a:pt x="5504" y="4670"/>
                  </a:cubicBezTo>
                  <a:cubicBezTo>
                    <a:pt x="5893" y="2729"/>
                    <a:pt x="7205" y="1327"/>
                    <a:pt x="8817" y="553"/>
                  </a:cubicBezTo>
                  <a:cubicBezTo>
                    <a:pt x="10435" y="0"/>
                    <a:pt x="12537" y="206"/>
                    <a:pt x="13321" y="492"/>
                  </a:cubicBezTo>
                </a:path>
              </a:pathLst>
            </a:custGeom>
            <a:grpFill/>
            <a:ln w="3175" cap="flat" cmpd="sng">
              <a:noFill/>
              <a:beve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fontAlgn="auto"/>
              <a:endParaRPr lang="zh-CN" altLang="en-US" sz="2400" noProof="1"/>
            </a:p>
          </p:txBody>
        </p:sp>
        <p:sp>
          <p:nvSpPr>
            <p:cNvPr id="24" name="曲线 950"/>
            <p:cNvSpPr/>
            <p:nvPr/>
          </p:nvSpPr>
          <p:spPr bwMode="auto">
            <a:xfrm>
              <a:off x="6721" y="290"/>
              <a:ext cx="3080" cy="4121"/>
            </a:xfrm>
            <a:custGeom>
              <a:avLst/>
              <a:gdLst>
                <a:gd name="T0" fmla="*/ 2749 w 21600"/>
                <a:gd name="T1" fmla="*/ 9083 h 21600"/>
                <a:gd name="T2" fmla="*/ 4130 w 21600"/>
                <a:gd name="T3" fmla="*/ 2148 h 21600"/>
                <a:gd name="T4" fmla="*/ 10743 w 21600"/>
                <a:gd name="T5" fmla="*/ 15 h 21600"/>
                <a:gd name="T6" fmla="*/ 15989 w 21600"/>
                <a:gd name="T7" fmla="*/ 1839 h 21600"/>
                <a:gd name="T8" fmla="*/ 17686 w 21600"/>
                <a:gd name="T9" fmla="*/ 5309 h 21600"/>
                <a:gd name="T10" fmla="*/ 17897 w 21600"/>
                <a:gd name="T11" fmla="*/ 8611 h 21600"/>
                <a:gd name="T12" fmla="*/ 16564 w 21600"/>
                <a:gd name="T13" fmla="*/ 9764 h 21600"/>
                <a:gd name="T14" fmla="*/ 14250 w 21600"/>
                <a:gd name="T15" fmla="*/ 10393 h 21600"/>
                <a:gd name="T16" fmla="*/ 13198 w 21600"/>
                <a:gd name="T17" fmla="*/ 12385 h 21600"/>
                <a:gd name="T18" fmla="*/ 14811 w 21600"/>
                <a:gd name="T19" fmla="*/ 13643 h 21600"/>
                <a:gd name="T20" fmla="*/ 18738 w 21600"/>
                <a:gd name="T21" fmla="*/ 14010 h 21600"/>
                <a:gd name="T22" fmla="*/ 20520 w 21600"/>
                <a:gd name="T23" fmla="*/ 14953 h 21600"/>
                <a:gd name="T24" fmla="*/ 21263 w 21600"/>
                <a:gd name="T25" fmla="*/ 17207 h 21600"/>
                <a:gd name="T26" fmla="*/ 21123 w 21600"/>
                <a:gd name="T27" fmla="*/ 20247 h 21600"/>
                <a:gd name="T28" fmla="*/ 9481 w 21600"/>
                <a:gd name="T29" fmla="*/ 21400 h 21600"/>
                <a:gd name="T30" fmla="*/ 5273 w 21600"/>
                <a:gd name="T31" fmla="*/ 16159 h 21600"/>
                <a:gd name="T32" fmla="*/ 855 w 21600"/>
                <a:gd name="T33" fmla="*/ 15635 h 21600"/>
                <a:gd name="T34" fmla="*/ 715 w 21600"/>
                <a:gd name="T35" fmla="*/ 14534 h 21600"/>
                <a:gd name="T36" fmla="*/ 3352 w 21600"/>
                <a:gd name="T37" fmla="*/ 13779 h 21600"/>
                <a:gd name="T38" fmla="*/ 6480 w 21600"/>
                <a:gd name="T39" fmla="*/ 13538 h 21600"/>
                <a:gd name="T40" fmla="*/ 7307 w 21600"/>
                <a:gd name="T41" fmla="*/ 11651 h 21600"/>
                <a:gd name="T42" fmla="*/ 6255 w 21600"/>
                <a:gd name="T43" fmla="*/ 11180 h 21600"/>
                <a:gd name="T44" fmla="*/ 5414 w 21600"/>
                <a:gd name="T45" fmla="*/ 9922 h 21600"/>
                <a:gd name="T46" fmla="*/ 3590 w 21600"/>
                <a:gd name="T47" fmla="*/ 9712 h 21600"/>
                <a:gd name="T48" fmla="*/ 3029 w 21600"/>
                <a:gd name="T49" fmla="*/ 945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600" h="21600">
                  <a:moveTo>
                    <a:pt x="2749" y="9083"/>
                  </a:moveTo>
                  <a:cubicBezTo>
                    <a:pt x="2959" y="7605"/>
                    <a:pt x="2531" y="3962"/>
                    <a:pt x="4130" y="2148"/>
                  </a:cubicBezTo>
                  <a:cubicBezTo>
                    <a:pt x="5729" y="372"/>
                    <a:pt x="8485" y="0"/>
                    <a:pt x="10743" y="15"/>
                  </a:cubicBezTo>
                  <a:cubicBezTo>
                    <a:pt x="13002" y="36"/>
                    <a:pt x="14601" y="780"/>
                    <a:pt x="15989" y="1839"/>
                  </a:cubicBezTo>
                  <a:cubicBezTo>
                    <a:pt x="17378" y="2898"/>
                    <a:pt x="17280" y="3915"/>
                    <a:pt x="17686" y="5309"/>
                  </a:cubicBezTo>
                  <a:cubicBezTo>
                    <a:pt x="18121" y="6703"/>
                    <a:pt x="18121" y="7720"/>
                    <a:pt x="17897" y="8611"/>
                  </a:cubicBezTo>
                  <a:cubicBezTo>
                    <a:pt x="17672" y="9502"/>
                    <a:pt x="17294" y="9408"/>
                    <a:pt x="16564" y="9764"/>
                  </a:cubicBezTo>
                  <a:cubicBezTo>
                    <a:pt x="15835" y="10121"/>
                    <a:pt x="14923" y="9869"/>
                    <a:pt x="14250" y="10393"/>
                  </a:cubicBezTo>
                  <a:cubicBezTo>
                    <a:pt x="13577" y="10917"/>
                    <a:pt x="13086" y="11735"/>
                    <a:pt x="13198" y="12385"/>
                  </a:cubicBezTo>
                  <a:cubicBezTo>
                    <a:pt x="13310" y="13035"/>
                    <a:pt x="13703" y="13318"/>
                    <a:pt x="14811" y="13643"/>
                  </a:cubicBezTo>
                  <a:cubicBezTo>
                    <a:pt x="15919" y="13968"/>
                    <a:pt x="17609" y="13748"/>
                    <a:pt x="18738" y="14010"/>
                  </a:cubicBezTo>
                  <a:cubicBezTo>
                    <a:pt x="19874" y="14272"/>
                    <a:pt x="19987" y="14314"/>
                    <a:pt x="20520" y="14953"/>
                  </a:cubicBezTo>
                  <a:cubicBezTo>
                    <a:pt x="20996" y="15593"/>
                    <a:pt x="21137" y="16148"/>
                    <a:pt x="21263" y="17207"/>
                  </a:cubicBezTo>
                  <a:cubicBezTo>
                    <a:pt x="21389" y="18266"/>
                    <a:pt x="21600" y="19786"/>
                    <a:pt x="21123" y="20247"/>
                  </a:cubicBezTo>
                  <a:cubicBezTo>
                    <a:pt x="18766" y="21086"/>
                    <a:pt x="13584" y="21600"/>
                    <a:pt x="9481" y="21400"/>
                  </a:cubicBezTo>
                  <a:cubicBezTo>
                    <a:pt x="8738" y="19587"/>
                    <a:pt x="7020" y="17312"/>
                    <a:pt x="5273" y="16159"/>
                  </a:cubicBezTo>
                  <a:cubicBezTo>
                    <a:pt x="3548" y="15006"/>
                    <a:pt x="1767" y="15960"/>
                    <a:pt x="855" y="15635"/>
                  </a:cubicBezTo>
                  <a:cubicBezTo>
                    <a:pt x="0" y="15310"/>
                    <a:pt x="252" y="14922"/>
                    <a:pt x="715" y="14534"/>
                  </a:cubicBezTo>
                  <a:cubicBezTo>
                    <a:pt x="1178" y="14146"/>
                    <a:pt x="2202" y="13978"/>
                    <a:pt x="3352" y="13779"/>
                  </a:cubicBezTo>
                  <a:cubicBezTo>
                    <a:pt x="4502" y="13580"/>
                    <a:pt x="5638" y="13947"/>
                    <a:pt x="6480" y="13538"/>
                  </a:cubicBezTo>
                  <a:cubicBezTo>
                    <a:pt x="7293" y="13129"/>
                    <a:pt x="7349" y="12123"/>
                    <a:pt x="7307" y="11651"/>
                  </a:cubicBezTo>
                  <a:cubicBezTo>
                    <a:pt x="7265" y="11180"/>
                    <a:pt x="6634" y="11525"/>
                    <a:pt x="6255" y="11180"/>
                  </a:cubicBezTo>
                  <a:cubicBezTo>
                    <a:pt x="5876" y="10834"/>
                    <a:pt x="5947" y="10215"/>
                    <a:pt x="5414" y="9922"/>
                  </a:cubicBezTo>
                  <a:cubicBezTo>
                    <a:pt x="4881" y="9628"/>
                    <a:pt x="4067" y="9806"/>
                    <a:pt x="3590" y="9712"/>
                  </a:cubicBezTo>
                  <a:cubicBezTo>
                    <a:pt x="3113" y="9618"/>
                    <a:pt x="3106" y="9497"/>
                    <a:pt x="3029" y="9450"/>
                  </a:cubicBezTo>
                </a:path>
              </a:pathLst>
            </a:custGeom>
            <a:grpFill/>
            <a:ln w="3175" cap="flat" cmpd="sng">
              <a:noFill/>
              <a:beve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fontAlgn="auto"/>
              <a:endParaRPr lang="zh-CN" altLang="en-US" sz="2400" noProof="1"/>
            </a:p>
          </p:txBody>
        </p:sp>
      </p:grpSp>
      <p:grpSp>
        <p:nvGrpSpPr>
          <p:cNvPr id="25" name="Group 12"/>
          <p:cNvGrpSpPr/>
          <p:nvPr/>
        </p:nvGrpSpPr>
        <p:grpSpPr bwMode="auto">
          <a:xfrm>
            <a:off x="6827057" y="1793267"/>
            <a:ext cx="1923823" cy="1126788"/>
            <a:chOff x="0" y="0"/>
            <a:chExt cx="9801" cy="6692"/>
          </a:xfrm>
          <a:solidFill>
            <a:srgbClr val="7191AC"/>
          </a:solidFill>
        </p:grpSpPr>
        <p:sp>
          <p:nvSpPr>
            <p:cNvPr id="45" name="曲线 948"/>
            <p:cNvSpPr/>
            <p:nvPr/>
          </p:nvSpPr>
          <p:spPr bwMode="auto">
            <a:xfrm>
              <a:off x="2263" y="0"/>
              <a:ext cx="5780" cy="6693"/>
            </a:xfrm>
            <a:custGeom>
              <a:avLst/>
              <a:gdLst>
                <a:gd name="T0" fmla="*/ 13513 w 21600"/>
                <a:gd name="T1" fmla="*/ 693 h 21600"/>
                <a:gd name="T2" fmla="*/ 15646 w 21600"/>
                <a:gd name="T3" fmla="*/ 2743 h 21600"/>
                <a:gd name="T4" fmla="*/ 16293 w 21600"/>
                <a:gd name="T5" fmla="*/ 5076 h 21600"/>
                <a:gd name="T6" fmla="*/ 14013 w 21600"/>
                <a:gd name="T7" fmla="*/ 10033 h 21600"/>
                <a:gd name="T8" fmla="*/ 15000 w 21600"/>
                <a:gd name="T9" fmla="*/ 12047 h 21600"/>
                <a:gd name="T10" fmla="*/ 18939 w 21600"/>
                <a:gd name="T11" fmla="*/ 12550 h 21600"/>
                <a:gd name="T12" fmla="*/ 20878 w 21600"/>
                <a:gd name="T13" fmla="*/ 15742 h 21600"/>
                <a:gd name="T14" fmla="*/ 21054 w 21600"/>
                <a:gd name="T15" fmla="*/ 19957 h 21600"/>
                <a:gd name="T16" fmla="*/ 9652 w 21600"/>
                <a:gd name="T17" fmla="*/ 21374 h 21600"/>
                <a:gd name="T18" fmla="*/ 455 w 21600"/>
                <a:gd name="T19" fmla="*/ 19563 h 21600"/>
                <a:gd name="T20" fmla="*/ 2201 w 21600"/>
                <a:gd name="T21" fmla="*/ 13225 h 21600"/>
                <a:gd name="T22" fmla="*/ 6270 w 21600"/>
                <a:gd name="T23" fmla="*/ 12189 h 21600"/>
                <a:gd name="T24" fmla="*/ 7447 w 21600"/>
                <a:gd name="T25" fmla="*/ 10075 h 21600"/>
                <a:gd name="T26" fmla="*/ 5239 w 21600"/>
                <a:gd name="T27" fmla="*/ 4682 h 21600"/>
                <a:gd name="T28" fmla="*/ 8512 w 21600"/>
                <a:gd name="T29" fmla="*/ 603 h 21600"/>
                <a:gd name="T30" fmla="*/ 12963 w 21600"/>
                <a:gd name="T31" fmla="*/ 54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600" h="21600">
                  <a:moveTo>
                    <a:pt x="13513" y="693"/>
                  </a:moveTo>
                  <a:cubicBezTo>
                    <a:pt x="14488" y="1348"/>
                    <a:pt x="15048" y="1452"/>
                    <a:pt x="15646" y="2743"/>
                  </a:cubicBezTo>
                  <a:cubicBezTo>
                    <a:pt x="16244" y="4034"/>
                    <a:pt x="16241" y="4282"/>
                    <a:pt x="16293" y="5076"/>
                  </a:cubicBezTo>
                  <a:cubicBezTo>
                    <a:pt x="16607" y="8768"/>
                    <a:pt x="14540" y="9197"/>
                    <a:pt x="14013" y="10033"/>
                  </a:cubicBezTo>
                  <a:cubicBezTo>
                    <a:pt x="13983" y="10846"/>
                    <a:pt x="14152" y="11627"/>
                    <a:pt x="15000" y="12047"/>
                  </a:cubicBezTo>
                  <a:cubicBezTo>
                    <a:pt x="15852" y="12466"/>
                    <a:pt x="17732" y="11766"/>
                    <a:pt x="18939" y="12550"/>
                  </a:cubicBezTo>
                  <a:cubicBezTo>
                    <a:pt x="20146" y="13335"/>
                    <a:pt x="20280" y="14170"/>
                    <a:pt x="20878" y="15742"/>
                  </a:cubicBezTo>
                  <a:cubicBezTo>
                    <a:pt x="21476" y="17314"/>
                    <a:pt x="21600" y="19224"/>
                    <a:pt x="21054" y="19957"/>
                  </a:cubicBezTo>
                  <a:cubicBezTo>
                    <a:pt x="17698" y="20802"/>
                    <a:pt x="13826" y="21600"/>
                    <a:pt x="9652" y="21374"/>
                  </a:cubicBezTo>
                  <a:cubicBezTo>
                    <a:pt x="5478" y="21309"/>
                    <a:pt x="1401" y="21306"/>
                    <a:pt x="455" y="19563"/>
                  </a:cubicBezTo>
                  <a:cubicBezTo>
                    <a:pt x="0" y="17398"/>
                    <a:pt x="1278" y="14700"/>
                    <a:pt x="2201" y="13225"/>
                  </a:cubicBezTo>
                  <a:cubicBezTo>
                    <a:pt x="3124" y="11750"/>
                    <a:pt x="5422" y="12308"/>
                    <a:pt x="6270" y="12189"/>
                  </a:cubicBezTo>
                  <a:cubicBezTo>
                    <a:pt x="7119" y="12069"/>
                    <a:pt x="7773" y="11634"/>
                    <a:pt x="7447" y="10075"/>
                  </a:cubicBezTo>
                  <a:cubicBezTo>
                    <a:pt x="6147" y="8565"/>
                    <a:pt x="4854" y="6609"/>
                    <a:pt x="5239" y="4682"/>
                  </a:cubicBezTo>
                  <a:cubicBezTo>
                    <a:pt x="5624" y="2756"/>
                    <a:pt x="6917" y="1368"/>
                    <a:pt x="8512" y="603"/>
                  </a:cubicBezTo>
                  <a:cubicBezTo>
                    <a:pt x="10108" y="0"/>
                    <a:pt x="12186" y="258"/>
                    <a:pt x="12963" y="542"/>
                  </a:cubicBezTo>
                </a:path>
              </a:pathLst>
            </a:custGeom>
            <a:grpFill/>
            <a:ln w="3175" cap="flat" cmpd="sng">
              <a:noFill/>
              <a:beve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fontAlgn="auto"/>
              <a:endParaRPr lang="zh-CN" altLang="en-US" sz="1865" b="1" noProof="1">
                <a:solidFill>
                  <a:srgbClr val="F8F8F8"/>
                </a:solidFill>
                <a:ea typeface="微软雅黑" panose="020B0503020204020204" charset="-122"/>
              </a:endParaRPr>
            </a:p>
          </p:txBody>
        </p:sp>
        <p:sp>
          <p:nvSpPr>
            <p:cNvPr id="46" name="曲线 948"/>
            <p:cNvSpPr/>
            <p:nvPr/>
          </p:nvSpPr>
          <p:spPr bwMode="auto">
            <a:xfrm>
              <a:off x="0" y="0"/>
              <a:ext cx="3885" cy="4606"/>
            </a:xfrm>
            <a:custGeom>
              <a:avLst/>
              <a:gdLst>
                <a:gd name="T0" fmla="*/ 13877 w 21600"/>
                <a:gd name="T1" fmla="*/ 647 h 21600"/>
                <a:gd name="T2" fmla="*/ 16040 w 21600"/>
                <a:gd name="T3" fmla="*/ 2715 h 21600"/>
                <a:gd name="T4" fmla="*/ 16690 w 21600"/>
                <a:gd name="T5" fmla="*/ 5069 h 21600"/>
                <a:gd name="T6" fmla="*/ 14383 w 21600"/>
                <a:gd name="T7" fmla="*/ 10068 h 21600"/>
                <a:gd name="T8" fmla="*/ 15495 w 21600"/>
                <a:gd name="T9" fmla="*/ 11986 h 21600"/>
                <a:gd name="T10" fmla="*/ 18725 w 21600"/>
                <a:gd name="T11" fmla="*/ 12460 h 21600"/>
                <a:gd name="T12" fmla="*/ 20932 w 21600"/>
                <a:gd name="T13" fmla="*/ 14790 h 21600"/>
                <a:gd name="T14" fmla="*/ 16796 w 21600"/>
                <a:gd name="T15" fmla="*/ 15475 h 21600"/>
                <a:gd name="T16" fmla="*/ 12020 w 21600"/>
                <a:gd name="T17" fmla="*/ 21529 h 21600"/>
                <a:gd name="T18" fmla="*/ 394 w 21600"/>
                <a:gd name="T19" fmla="*/ 19836 h 21600"/>
                <a:gd name="T20" fmla="*/ 2429 w 21600"/>
                <a:gd name="T21" fmla="*/ 13290 h 21600"/>
                <a:gd name="T22" fmla="*/ 6549 w 21600"/>
                <a:gd name="T23" fmla="*/ 12244 h 21600"/>
                <a:gd name="T24" fmla="*/ 7739 w 21600"/>
                <a:gd name="T25" fmla="*/ 10110 h 21600"/>
                <a:gd name="T26" fmla="*/ 5504 w 21600"/>
                <a:gd name="T27" fmla="*/ 4670 h 21600"/>
                <a:gd name="T28" fmla="*/ 8817 w 21600"/>
                <a:gd name="T29" fmla="*/ 553 h 21600"/>
                <a:gd name="T30" fmla="*/ 13321 w 21600"/>
                <a:gd name="T31" fmla="*/ 49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600" h="21600">
                  <a:moveTo>
                    <a:pt x="13877" y="647"/>
                  </a:moveTo>
                  <a:cubicBezTo>
                    <a:pt x="14867" y="1308"/>
                    <a:pt x="15434" y="1411"/>
                    <a:pt x="16040" y="2715"/>
                  </a:cubicBezTo>
                  <a:cubicBezTo>
                    <a:pt x="16646" y="4018"/>
                    <a:pt x="16640" y="4267"/>
                    <a:pt x="16690" y="5069"/>
                  </a:cubicBezTo>
                  <a:cubicBezTo>
                    <a:pt x="17013" y="8792"/>
                    <a:pt x="14917" y="9229"/>
                    <a:pt x="14383" y="10068"/>
                  </a:cubicBezTo>
                  <a:cubicBezTo>
                    <a:pt x="14355" y="10889"/>
                    <a:pt x="14639" y="11559"/>
                    <a:pt x="15495" y="11986"/>
                  </a:cubicBezTo>
                  <a:cubicBezTo>
                    <a:pt x="16357" y="12408"/>
                    <a:pt x="17902" y="11906"/>
                    <a:pt x="18725" y="12460"/>
                  </a:cubicBezTo>
                  <a:cubicBezTo>
                    <a:pt x="19948" y="13252"/>
                    <a:pt x="20326" y="13205"/>
                    <a:pt x="20932" y="14790"/>
                  </a:cubicBezTo>
                  <a:cubicBezTo>
                    <a:pt x="21600" y="16375"/>
                    <a:pt x="17352" y="14734"/>
                    <a:pt x="16796" y="15475"/>
                  </a:cubicBezTo>
                  <a:cubicBezTo>
                    <a:pt x="13399" y="16328"/>
                    <a:pt x="13365" y="19349"/>
                    <a:pt x="12020" y="21529"/>
                  </a:cubicBezTo>
                  <a:cubicBezTo>
                    <a:pt x="7794" y="21431"/>
                    <a:pt x="1356" y="21600"/>
                    <a:pt x="394" y="19836"/>
                  </a:cubicBezTo>
                  <a:cubicBezTo>
                    <a:pt x="0" y="17651"/>
                    <a:pt x="1495" y="14781"/>
                    <a:pt x="2429" y="13290"/>
                  </a:cubicBezTo>
                  <a:cubicBezTo>
                    <a:pt x="3363" y="11803"/>
                    <a:pt x="5693" y="12366"/>
                    <a:pt x="6549" y="12244"/>
                  </a:cubicBezTo>
                  <a:cubicBezTo>
                    <a:pt x="7405" y="12127"/>
                    <a:pt x="8067" y="11686"/>
                    <a:pt x="7739" y="10110"/>
                  </a:cubicBezTo>
                  <a:cubicBezTo>
                    <a:pt x="6421" y="8591"/>
                    <a:pt x="5115" y="6616"/>
                    <a:pt x="5504" y="4670"/>
                  </a:cubicBezTo>
                  <a:cubicBezTo>
                    <a:pt x="5893" y="2729"/>
                    <a:pt x="7205" y="1327"/>
                    <a:pt x="8817" y="553"/>
                  </a:cubicBezTo>
                  <a:cubicBezTo>
                    <a:pt x="10435" y="0"/>
                    <a:pt x="12537" y="206"/>
                    <a:pt x="13321" y="492"/>
                  </a:cubicBezTo>
                </a:path>
              </a:pathLst>
            </a:custGeom>
            <a:grpFill/>
            <a:ln w="3175" cap="flat" cmpd="sng">
              <a:noFill/>
              <a:beve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fontAlgn="auto"/>
              <a:endParaRPr lang="zh-CN" altLang="en-US" sz="1865" b="1" noProof="1">
                <a:solidFill>
                  <a:srgbClr val="F8F8F8"/>
                </a:solidFill>
                <a:ea typeface="微软雅黑" panose="020B0503020204020204" charset="-122"/>
              </a:endParaRPr>
            </a:p>
          </p:txBody>
        </p:sp>
        <p:sp>
          <p:nvSpPr>
            <p:cNvPr id="47" name="曲线 950"/>
            <p:cNvSpPr/>
            <p:nvPr/>
          </p:nvSpPr>
          <p:spPr bwMode="auto">
            <a:xfrm>
              <a:off x="6721" y="290"/>
              <a:ext cx="3080" cy="4121"/>
            </a:xfrm>
            <a:custGeom>
              <a:avLst/>
              <a:gdLst>
                <a:gd name="T0" fmla="*/ 2749 w 21600"/>
                <a:gd name="T1" fmla="*/ 9083 h 21600"/>
                <a:gd name="T2" fmla="*/ 4130 w 21600"/>
                <a:gd name="T3" fmla="*/ 2148 h 21600"/>
                <a:gd name="T4" fmla="*/ 10743 w 21600"/>
                <a:gd name="T5" fmla="*/ 15 h 21600"/>
                <a:gd name="T6" fmla="*/ 15989 w 21600"/>
                <a:gd name="T7" fmla="*/ 1839 h 21600"/>
                <a:gd name="T8" fmla="*/ 17686 w 21600"/>
                <a:gd name="T9" fmla="*/ 5309 h 21600"/>
                <a:gd name="T10" fmla="*/ 17897 w 21600"/>
                <a:gd name="T11" fmla="*/ 8611 h 21600"/>
                <a:gd name="T12" fmla="*/ 16564 w 21600"/>
                <a:gd name="T13" fmla="*/ 9764 h 21600"/>
                <a:gd name="T14" fmla="*/ 14250 w 21600"/>
                <a:gd name="T15" fmla="*/ 10393 h 21600"/>
                <a:gd name="T16" fmla="*/ 13198 w 21600"/>
                <a:gd name="T17" fmla="*/ 12385 h 21600"/>
                <a:gd name="T18" fmla="*/ 14811 w 21600"/>
                <a:gd name="T19" fmla="*/ 13643 h 21600"/>
                <a:gd name="T20" fmla="*/ 18738 w 21600"/>
                <a:gd name="T21" fmla="*/ 14010 h 21600"/>
                <a:gd name="T22" fmla="*/ 20520 w 21600"/>
                <a:gd name="T23" fmla="*/ 14953 h 21600"/>
                <a:gd name="T24" fmla="*/ 21263 w 21600"/>
                <a:gd name="T25" fmla="*/ 17207 h 21600"/>
                <a:gd name="T26" fmla="*/ 21123 w 21600"/>
                <a:gd name="T27" fmla="*/ 20247 h 21600"/>
                <a:gd name="T28" fmla="*/ 9481 w 21600"/>
                <a:gd name="T29" fmla="*/ 21400 h 21600"/>
                <a:gd name="T30" fmla="*/ 5273 w 21600"/>
                <a:gd name="T31" fmla="*/ 16159 h 21600"/>
                <a:gd name="T32" fmla="*/ 855 w 21600"/>
                <a:gd name="T33" fmla="*/ 15635 h 21600"/>
                <a:gd name="T34" fmla="*/ 715 w 21600"/>
                <a:gd name="T35" fmla="*/ 14534 h 21600"/>
                <a:gd name="T36" fmla="*/ 3352 w 21600"/>
                <a:gd name="T37" fmla="*/ 13779 h 21600"/>
                <a:gd name="T38" fmla="*/ 6480 w 21600"/>
                <a:gd name="T39" fmla="*/ 13538 h 21600"/>
                <a:gd name="T40" fmla="*/ 7307 w 21600"/>
                <a:gd name="T41" fmla="*/ 11651 h 21600"/>
                <a:gd name="T42" fmla="*/ 6255 w 21600"/>
                <a:gd name="T43" fmla="*/ 11180 h 21600"/>
                <a:gd name="T44" fmla="*/ 5414 w 21600"/>
                <a:gd name="T45" fmla="*/ 9922 h 21600"/>
                <a:gd name="T46" fmla="*/ 3590 w 21600"/>
                <a:gd name="T47" fmla="*/ 9712 h 21600"/>
                <a:gd name="T48" fmla="*/ 3029 w 21600"/>
                <a:gd name="T49" fmla="*/ 945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600" h="21600">
                  <a:moveTo>
                    <a:pt x="2749" y="9083"/>
                  </a:moveTo>
                  <a:cubicBezTo>
                    <a:pt x="2959" y="7605"/>
                    <a:pt x="2531" y="3962"/>
                    <a:pt x="4130" y="2148"/>
                  </a:cubicBezTo>
                  <a:cubicBezTo>
                    <a:pt x="5729" y="372"/>
                    <a:pt x="8485" y="0"/>
                    <a:pt x="10743" y="15"/>
                  </a:cubicBezTo>
                  <a:cubicBezTo>
                    <a:pt x="13002" y="36"/>
                    <a:pt x="14601" y="780"/>
                    <a:pt x="15989" y="1839"/>
                  </a:cubicBezTo>
                  <a:cubicBezTo>
                    <a:pt x="17378" y="2898"/>
                    <a:pt x="17280" y="3915"/>
                    <a:pt x="17686" y="5309"/>
                  </a:cubicBezTo>
                  <a:cubicBezTo>
                    <a:pt x="18121" y="6703"/>
                    <a:pt x="18121" y="7720"/>
                    <a:pt x="17897" y="8611"/>
                  </a:cubicBezTo>
                  <a:cubicBezTo>
                    <a:pt x="17672" y="9502"/>
                    <a:pt x="17294" y="9408"/>
                    <a:pt x="16564" y="9764"/>
                  </a:cubicBezTo>
                  <a:cubicBezTo>
                    <a:pt x="15835" y="10121"/>
                    <a:pt x="14923" y="9869"/>
                    <a:pt x="14250" y="10393"/>
                  </a:cubicBezTo>
                  <a:cubicBezTo>
                    <a:pt x="13577" y="10917"/>
                    <a:pt x="13086" y="11735"/>
                    <a:pt x="13198" y="12385"/>
                  </a:cubicBezTo>
                  <a:cubicBezTo>
                    <a:pt x="13310" y="13035"/>
                    <a:pt x="13703" y="13318"/>
                    <a:pt x="14811" y="13643"/>
                  </a:cubicBezTo>
                  <a:cubicBezTo>
                    <a:pt x="15919" y="13968"/>
                    <a:pt x="17609" y="13748"/>
                    <a:pt x="18738" y="14010"/>
                  </a:cubicBezTo>
                  <a:cubicBezTo>
                    <a:pt x="19874" y="14272"/>
                    <a:pt x="19987" y="14314"/>
                    <a:pt x="20520" y="14953"/>
                  </a:cubicBezTo>
                  <a:cubicBezTo>
                    <a:pt x="20996" y="15593"/>
                    <a:pt x="21137" y="16148"/>
                    <a:pt x="21263" y="17207"/>
                  </a:cubicBezTo>
                  <a:cubicBezTo>
                    <a:pt x="21389" y="18266"/>
                    <a:pt x="21600" y="19786"/>
                    <a:pt x="21123" y="20247"/>
                  </a:cubicBezTo>
                  <a:cubicBezTo>
                    <a:pt x="18766" y="21086"/>
                    <a:pt x="13584" y="21600"/>
                    <a:pt x="9481" y="21400"/>
                  </a:cubicBezTo>
                  <a:cubicBezTo>
                    <a:pt x="8738" y="19587"/>
                    <a:pt x="7020" y="17312"/>
                    <a:pt x="5273" y="16159"/>
                  </a:cubicBezTo>
                  <a:cubicBezTo>
                    <a:pt x="3548" y="15006"/>
                    <a:pt x="1767" y="15960"/>
                    <a:pt x="855" y="15635"/>
                  </a:cubicBezTo>
                  <a:cubicBezTo>
                    <a:pt x="0" y="15310"/>
                    <a:pt x="252" y="14922"/>
                    <a:pt x="715" y="14534"/>
                  </a:cubicBezTo>
                  <a:cubicBezTo>
                    <a:pt x="1178" y="14146"/>
                    <a:pt x="2202" y="13978"/>
                    <a:pt x="3352" y="13779"/>
                  </a:cubicBezTo>
                  <a:cubicBezTo>
                    <a:pt x="4502" y="13580"/>
                    <a:pt x="5638" y="13947"/>
                    <a:pt x="6480" y="13538"/>
                  </a:cubicBezTo>
                  <a:cubicBezTo>
                    <a:pt x="7293" y="13129"/>
                    <a:pt x="7349" y="12123"/>
                    <a:pt x="7307" y="11651"/>
                  </a:cubicBezTo>
                  <a:cubicBezTo>
                    <a:pt x="7265" y="11180"/>
                    <a:pt x="6634" y="11525"/>
                    <a:pt x="6255" y="11180"/>
                  </a:cubicBezTo>
                  <a:cubicBezTo>
                    <a:pt x="5876" y="10834"/>
                    <a:pt x="5947" y="10215"/>
                    <a:pt x="5414" y="9922"/>
                  </a:cubicBezTo>
                  <a:cubicBezTo>
                    <a:pt x="4881" y="9628"/>
                    <a:pt x="4067" y="9806"/>
                    <a:pt x="3590" y="9712"/>
                  </a:cubicBezTo>
                  <a:cubicBezTo>
                    <a:pt x="3113" y="9618"/>
                    <a:pt x="3106" y="9497"/>
                    <a:pt x="3029" y="9450"/>
                  </a:cubicBezTo>
                </a:path>
              </a:pathLst>
            </a:custGeom>
            <a:grpFill/>
            <a:ln w="3175" cap="flat" cmpd="sng">
              <a:noFill/>
              <a:beve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fontAlgn="auto"/>
              <a:endParaRPr lang="zh-CN" altLang="en-US" sz="1865" b="1" noProof="1">
                <a:solidFill>
                  <a:srgbClr val="F8F8F8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55" name="Oval 23"/>
          <p:cNvSpPr>
            <a:spLocks noChangeArrowheads="1"/>
          </p:cNvSpPr>
          <p:nvPr/>
        </p:nvSpPr>
        <p:spPr bwMode="auto">
          <a:xfrm>
            <a:off x="5607685" y="3134995"/>
            <a:ext cx="977265" cy="978535"/>
          </a:xfrm>
          <a:prstGeom prst="ellipse">
            <a:avLst/>
          </a:prstGeom>
          <a:solidFill>
            <a:srgbClr val="7191A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fontAlgn="auto">
              <a:lnSpc>
                <a:spcPct val="130000"/>
              </a:lnSpc>
            </a:pPr>
            <a:endParaRPr lang="zh-CN" altLang="en-US" sz="1335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6054725" y="1899920"/>
            <a:ext cx="3810" cy="12611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>
            <a:off x="6075045" y="4113530"/>
            <a:ext cx="14605" cy="12001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449580" y="177800"/>
            <a:ext cx="2568575" cy="379730"/>
            <a:chOff x="708" y="280"/>
            <a:chExt cx="4045" cy="598"/>
          </a:xfrm>
        </p:grpSpPr>
        <p:sp>
          <p:nvSpPr>
            <p:cNvPr id="18" name="矩形 17"/>
            <p:cNvSpPr/>
            <p:nvPr/>
          </p:nvSpPr>
          <p:spPr>
            <a:xfrm>
              <a:off x="1207" y="302"/>
              <a:ext cx="3546" cy="5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 Unicode MS" panose="020B0604020202020204" pitchFamily="34" charset="-122"/>
                </a:rPr>
                <a:t>请在此输入标题文字</a:t>
              </a:r>
            </a:p>
          </p:txBody>
        </p:sp>
        <p:sp>
          <p:nvSpPr>
            <p:cNvPr id="141" name="Freeform 125"/>
            <p:cNvSpPr/>
            <p:nvPr/>
          </p:nvSpPr>
          <p:spPr bwMode="auto">
            <a:xfrm>
              <a:off x="708" y="280"/>
              <a:ext cx="587" cy="566"/>
            </a:xfrm>
            <a:custGeom>
              <a:avLst/>
              <a:gdLst>
                <a:gd name="T0" fmla="*/ 25 w 57"/>
                <a:gd name="T1" fmla="*/ 4 h 55"/>
                <a:gd name="T2" fmla="*/ 31 w 57"/>
                <a:gd name="T3" fmla="*/ 4 h 55"/>
                <a:gd name="T4" fmla="*/ 35 w 57"/>
                <a:gd name="T5" fmla="*/ 11 h 55"/>
                <a:gd name="T6" fmla="*/ 45 w 57"/>
                <a:gd name="T7" fmla="*/ 18 h 55"/>
                <a:gd name="T8" fmla="*/ 52 w 57"/>
                <a:gd name="T9" fmla="*/ 19 h 55"/>
                <a:gd name="T10" fmla="*/ 54 w 57"/>
                <a:gd name="T11" fmla="*/ 25 h 55"/>
                <a:gd name="T12" fmla="*/ 49 w 57"/>
                <a:gd name="T13" fmla="*/ 30 h 55"/>
                <a:gd name="T14" fmla="*/ 45 w 57"/>
                <a:gd name="T15" fmla="*/ 42 h 55"/>
                <a:gd name="T16" fmla="*/ 46 w 57"/>
                <a:gd name="T17" fmla="*/ 50 h 55"/>
                <a:gd name="T18" fmla="*/ 41 w 57"/>
                <a:gd name="T19" fmla="*/ 53 h 55"/>
                <a:gd name="T20" fmla="*/ 35 w 57"/>
                <a:gd name="T21" fmla="*/ 50 h 55"/>
                <a:gd name="T22" fmla="*/ 22 w 57"/>
                <a:gd name="T23" fmla="*/ 50 h 55"/>
                <a:gd name="T24" fmla="*/ 15 w 57"/>
                <a:gd name="T25" fmla="*/ 53 h 55"/>
                <a:gd name="T26" fmla="*/ 10 w 57"/>
                <a:gd name="T27" fmla="*/ 50 h 55"/>
                <a:gd name="T28" fmla="*/ 12 w 57"/>
                <a:gd name="T29" fmla="*/ 42 h 55"/>
                <a:gd name="T30" fmla="*/ 8 w 57"/>
                <a:gd name="T31" fmla="*/ 30 h 55"/>
                <a:gd name="T32" fmla="*/ 2 w 57"/>
                <a:gd name="T33" fmla="*/ 25 h 55"/>
                <a:gd name="T34" fmla="*/ 4 w 57"/>
                <a:gd name="T35" fmla="*/ 19 h 55"/>
                <a:gd name="T36" fmla="*/ 12 w 57"/>
                <a:gd name="T37" fmla="*/ 18 h 55"/>
                <a:gd name="T38" fmla="*/ 22 w 57"/>
                <a:gd name="T39" fmla="*/ 11 h 55"/>
                <a:gd name="T40" fmla="*/ 25 w 57"/>
                <a:gd name="T41" fmla="*/ 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5">
                  <a:moveTo>
                    <a:pt x="25" y="4"/>
                  </a:moveTo>
                  <a:cubicBezTo>
                    <a:pt x="27" y="0"/>
                    <a:pt x="30" y="0"/>
                    <a:pt x="31" y="4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7" y="14"/>
                    <a:pt x="41" y="18"/>
                    <a:pt x="45" y="18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6" y="20"/>
                    <a:pt x="57" y="22"/>
                    <a:pt x="54" y="25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6" y="33"/>
                    <a:pt x="44" y="38"/>
                    <a:pt x="45" y="42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54"/>
                    <a:pt x="45" y="55"/>
                    <a:pt x="41" y="53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8"/>
                    <a:pt x="26" y="48"/>
                    <a:pt x="22" y="50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2" y="55"/>
                    <a:pt x="10" y="54"/>
                    <a:pt x="10" y="50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38"/>
                    <a:pt x="11" y="33"/>
                    <a:pt x="8" y="30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0" y="22"/>
                    <a:pt x="0" y="20"/>
                    <a:pt x="4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6" y="18"/>
                    <a:pt x="20" y="14"/>
                    <a:pt x="22" y="11"/>
                  </a:cubicBezTo>
                  <a:lnTo>
                    <a:pt x="25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763895" y="3199765"/>
            <a:ext cx="650875" cy="7677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>
                <a:solidFill>
                  <a:schemeClr val="bg1"/>
                </a:solidFill>
              </a:rPr>
              <a:t>vs</a:t>
            </a:r>
          </a:p>
        </p:txBody>
      </p:sp>
      <p:sp>
        <p:nvSpPr>
          <p:cNvPr id="65" name="TextBox 23"/>
          <p:cNvSpPr txBox="1"/>
          <p:nvPr/>
        </p:nvSpPr>
        <p:spPr>
          <a:xfrm>
            <a:off x="7129145" y="3583305"/>
            <a:ext cx="40220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</a:t>
            </a:r>
          </a:p>
        </p:txBody>
      </p:sp>
      <p:sp>
        <p:nvSpPr>
          <p:cNvPr id="66" name="TextBox 24"/>
          <p:cNvSpPr txBox="1"/>
          <p:nvPr/>
        </p:nvSpPr>
        <p:spPr>
          <a:xfrm>
            <a:off x="7139434" y="338102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67" name="TextBox 23"/>
          <p:cNvSpPr txBox="1"/>
          <p:nvPr/>
        </p:nvSpPr>
        <p:spPr>
          <a:xfrm>
            <a:off x="887730" y="3459480"/>
            <a:ext cx="40208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</a:t>
            </a:r>
          </a:p>
        </p:txBody>
      </p:sp>
      <p:sp>
        <p:nvSpPr>
          <p:cNvPr id="68" name="TextBox 24"/>
          <p:cNvSpPr txBox="1"/>
          <p:nvPr/>
        </p:nvSpPr>
        <p:spPr>
          <a:xfrm>
            <a:off x="3452624" y="326418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4" grpId="0"/>
      <p:bldP spid="65" grpId="0"/>
      <p:bldP spid="65" grpId="1"/>
      <p:bldP spid="66" grpId="0"/>
      <p:bldP spid="66" grpId="1"/>
      <p:bldP spid="67" grpId="0"/>
      <p:bldP spid="67" grpId="1"/>
      <p:bldP spid="68" grpId="0"/>
      <p:bldP spid="68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菱形 6"/>
          <p:cNvSpPr/>
          <p:nvPr/>
        </p:nvSpPr>
        <p:spPr>
          <a:xfrm>
            <a:off x="7546975" y="1954530"/>
            <a:ext cx="3136265" cy="3152140"/>
          </a:xfrm>
          <a:prstGeom prst="diamond">
            <a:avLst/>
          </a:prstGeom>
          <a:solidFill>
            <a:srgbClr val="99B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49580" y="177800"/>
            <a:ext cx="2568575" cy="379730"/>
            <a:chOff x="708" y="280"/>
            <a:chExt cx="4045" cy="598"/>
          </a:xfrm>
        </p:grpSpPr>
        <p:sp>
          <p:nvSpPr>
            <p:cNvPr id="4" name="矩形 3"/>
            <p:cNvSpPr/>
            <p:nvPr/>
          </p:nvSpPr>
          <p:spPr>
            <a:xfrm>
              <a:off x="1207" y="302"/>
              <a:ext cx="3546" cy="5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 Unicode MS" panose="020B0604020202020204" pitchFamily="34" charset="-122"/>
                </a:rPr>
                <a:t>请在此输入标题文字</a:t>
              </a:r>
            </a:p>
          </p:txBody>
        </p:sp>
        <p:sp>
          <p:nvSpPr>
            <p:cNvPr id="141" name="Freeform 125"/>
            <p:cNvSpPr/>
            <p:nvPr/>
          </p:nvSpPr>
          <p:spPr bwMode="auto">
            <a:xfrm>
              <a:off x="708" y="280"/>
              <a:ext cx="587" cy="566"/>
            </a:xfrm>
            <a:custGeom>
              <a:avLst/>
              <a:gdLst>
                <a:gd name="T0" fmla="*/ 25 w 57"/>
                <a:gd name="T1" fmla="*/ 4 h 55"/>
                <a:gd name="T2" fmla="*/ 31 w 57"/>
                <a:gd name="T3" fmla="*/ 4 h 55"/>
                <a:gd name="T4" fmla="*/ 35 w 57"/>
                <a:gd name="T5" fmla="*/ 11 h 55"/>
                <a:gd name="T6" fmla="*/ 45 w 57"/>
                <a:gd name="T7" fmla="*/ 18 h 55"/>
                <a:gd name="T8" fmla="*/ 52 w 57"/>
                <a:gd name="T9" fmla="*/ 19 h 55"/>
                <a:gd name="T10" fmla="*/ 54 w 57"/>
                <a:gd name="T11" fmla="*/ 25 h 55"/>
                <a:gd name="T12" fmla="*/ 49 w 57"/>
                <a:gd name="T13" fmla="*/ 30 h 55"/>
                <a:gd name="T14" fmla="*/ 45 w 57"/>
                <a:gd name="T15" fmla="*/ 42 h 55"/>
                <a:gd name="T16" fmla="*/ 46 w 57"/>
                <a:gd name="T17" fmla="*/ 50 h 55"/>
                <a:gd name="T18" fmla="*/ 41 w 57"/>
                <a:gd name="T19" fmla="*/ 53 h 55"/>
                <a:gd name="T20" fmla="*/ 35 w 57"/>
                <a:gd name="T21" fmla="*/ 50 h 55"/>
                <a:gd name="T22" fmla="*/ 22 w 57"/>
                <a:gd name="T23" fmla="*/ 50 h 55"/>
                <a:gd name="T24" fmla="*/ 15 w 57"/>
                <a:gd name="T25" fmla="*/ 53 h 55"/>
                <a:gd name="T26" fmla="*/ 10 w 57"/>
                <a:gd name="T27" fmla="*/ 50 h 55"/>
                <a:gd name="T28" fmla="*/ 12 w 57"/>
                <a:gd name="T29" fmla="*/ 42 h 55"/>
                <a:gd name="T30" fmla="*/ 8 w 57"/>
                <a:gd name="T31" fmla="*/ 30 h 55"/>
                <a:gd name="T32" fmla="*/ 2 w 57"/>
                <a:gd name="T33" fmla="*/ 25 h 55"/>
                <a:gd name="T34" fmla="*/ 4 w 57"/>
                <a:gd name="T35" fmla="*/ 19 h 55"/>
                <a:gd name="T36" fmla="*/ 12 w 57"/>
                <a:gd name="T37" fmla="*/ 18 h 55"/>
                <a:gd name="T38" fmla="*/ 22 w 57"/>
                <a:gd name="T39" fmla="*/ 11 h 55"/>
                <a:gd name="T40" fmla="*/ 25 w 57"/>
                <a:gd name="T41" fmla="*/ 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5">
                  <a:moveTo>
                    <a:pt x="25" y="4"/>
                  </a:moveTo>
                  <a:cubicBezTo>
                    <a:pt x="27" y="0"/>
                    <a:pt x="30" y="0"/>
                    <a:pt x="31" y="4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7" y="14"/>
                    <a:pt x="41" y="18"/>
                    <a:pt x="45" y="18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6" y="20"/>
                    <a:pt x="57" y="22"/>
                    <a:pt x="54" y="25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6" y="33"/>
                    <a:pt x="44" y="38"/>
                    <a:pt x="45" y="42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54"/>
                    <a:pt x="45" y="55"/>
                    <a:pt x="41" y="53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8"/>
                    <a:pt x="26" y="48"/>
                    <a:pt x="22" y="50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2" y="55"/>
                    <a:pt x="10" y="54"/>
                    <a:pt x="10" y="50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38"/>
                    <a:pt x="11" y="33"/>
                    <a:pt x="8" y="30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0" y="22"/>
                    <a:pt x="0" y="20"/>
                    <a:pt x="4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6" y="18"/>
                    <a:pt x="20" y="14"/>
                    <a:pt x="22" y="11"/>
                  </a:cubicBezTo>
                  <a:lnTo>
                    <a:pt x="25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  <p:sp>
        <p:nvSpPr>
          <p:cNvPr id="65" name="TextBox 23"/>
          <p:cNvSpPr txBox="1"/>
          <p:nvPr/>
        </p:nvSpPr>
        <p:spPr>
          <a:xfrm>
            <a:off x="1410335" y="2159635"/>
            <a:ext cx="52914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</a:t>
            </a:r>
          </a:p>
        </p:txBody>
      </p:sp>
      <p:sp>
        <p:nvSpPr>
          <p:cNvPr id="66" name="TextBox 24"/>
          <p:cNvSpPr txBox="1"/>
          <p:nvPr/>
        </p:nvSpPr>
        <p:spPr>
          <a:xfrm>
            <a:off x="1430149" y="1876076"/>
            <a:ext cx="164719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1522095" y="2184400"/>
            <a:ext cx="3210560" cy="1016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23"/>
          <p:cNvSpPr txBox="1"/>
          <p:nvPr/>
        </p:nvSpPr>
        <p:spPr>
          <a:xfrm>
            <a:off x="1428115" y="3820795"/>
            <a:ext cx="52914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</a:t>
            </a:r>
          </a:p>
        </p:txBody>
      </p:sp>
      <p:sp>
        <p:nvSpPr>
          <p:cNvPr id="12" name="TextBox 24"/>
          <p:cNvSpPr txBox="1"/>
          <p:nvPr/>
        </p:nvSpPr>
        <p:spPr>
          <a:xfrm>
            <a:off x="1458089" y="3537236"/>
            <a:ext cx="164719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1539875" y="3845560"/>
            <a:ext cx="3210560" cy="1016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9150" y="1954530"/>
            <a:ext cx="3123565" cy="3152140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10707370" y="3289935"/>
            <a:ext cx="495935" cy="481330"/>
          </a:xfrm>
          <a:prstGeom prst="ellipse">
            <a:avLst/>
          </a:prstGeom>
          <a:solidFill>
            <a:srgbClr val="7191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1318875" y="3345815"/>
            <a:ext cx="365125" cy="364490"/>
          </a:xfrm>
          <a:prstGeom prst="ellipse">
            <a:avLst/>
          </a:prstGeom>
          <a:solidFill>
            <a:srgbClr val="C6D3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5" grpId="0"/>
      <p:bldP spid="65" grpId="1"/>
      <p:bldP spid="66" grpId="0"/>
      <p:bldP spid="66" grpId="1"/>
      <p:bldP spid="11" grpId="0"/>
      <p:bldP spid="11" grpId="1"/>
      <p:bldP spid="12" grpId="0"/>
      <p:bldP spid="12" grpId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449580" y="177800"/>
            <a:ext cx="2568575" cy="379730"/>
            <a:chOff x="708" y="280"/>
            <a:chExt cx="4045" cy="598"/>
          </a:xfrm>
        </p:grpSpPr>
        <p:sp>
          <p:nvSpPr>
            <p:cNvPr id="18" name="矩形 17"/>
            <p:cNvSpPr/>
            <p:nvPr/>
          </p:nvSpPr>
          <p:spPr>
            <a:xfrm>
              <a:off x="1207" y="302"/>
              <a:ext cx="3546" cy="5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 Unicode MS" panose="020B0604020202020204" pitchFamily="34" charset="-122"/>
                </a:rPr>
                <a:t>请在此输入标题文字</a:t>
              </a:r>
            </a:p>
          </p:txBody>
        </p:sp>
        <p:sp>
          <p:nvSpPr>
            <p:cNvPr id="141" name="Freeform 125"/>
            <p:cNvSpPr/>
            <p:nvPr/>
          </p:nvSpPr>
          <p:spPr bwMode="auto">
            <a:xfrm>
              <a:off x="708" y="280"/>
              <a:ext cx="587" cy="566"/>
            </a:xfrm>
            <a:custGeom>
              <a:avLst/>
              <a:gdLst>
                <a:gd name="T0" fmla="*/ 25 w 57"/>
                <a:gd name="T1" fmla="*/ 4 h 55"/>
                <a:gd name="T2" fmla="*/ 31 w 57"/>
                <a:gd name="T3" fmla="*/ 4 h 55"/>
                <a:gd name="T4" fmla="*/ 35 w 57"/>
                <a:gd name="T5" fmla="*/ 11 h 55"/>
                <a:gd name="T6" fmla="*/ 45 w 57"/>
                <a:gd name="T7" fmla="*/ 18 h 55"/>
                <a:gd name="T8" fmla="*/ 52 w 57"/>
                <a:gd name="T9" fmla="*/ 19 h 55"/>
                <a:gd name="T10" fmla="*/ 54 w 57"/>
                <a:gd name="T11" fmla="*/ 25 h 55"/>
                <a:gd name="T12" fmla="*/ 49 w 57"/>
                <a:gd name="T13" fmla="*/ 30 h 55"/>
                <a:gd name="T14" fmla="*/ 45 w 57"/>
                <a:gd name="T15" fmla="*/ 42 h 55"/>
                <a:gd name="T16" fmla="*/ 46 w 57"/>
                <a:gd name="T17" fmla="*/ 50 h 55"/>
                <a:gd name="T18" fmla="*/ 41 w 57"/>
                <a:gd name="T19" fmla="*/ 53 h 55"/>
                <a:gd name="T20" fmla="*/ 35 w 57"/>
                <a:gd name="T21" fmla="*/ 50 h 55"/>
                <a:gd name="T22" fmla="*/ 22 w 57"/>
                <a:gd name="T23" fmla="*/ 50 h 55"/>
                <a:gd name="T24" fmla="*/ 15 w 57"/>
                <a:gd name="T25" fmla="*/ 53 h 55"/>
                <a:gd name="T26" fmla="*/ 10 w 57"/>
                <a:gd name="T27" fmla="*/ 50 h 55"/>
                <a:gd name="T28" fmla="*/ 12 w 57"/>
                <a:gd name="T29" fmla="*/ 42 h 55"/>
                <a:gd name="T30" fmla="*/ 8 w 57"/>
                <a:gd name="T31" fmla="*/ 30 h 55"/>
                <a:gd name="T32" fmla="*/ 2 w 57"/>
                <a:gd name="T33" fmla="*/ 25 h 55"/>
                <a:gd name="T34" fmla="*/ 4 w 57"/>
                <a:gd name="T35" fmla="*/ 19 h 55"/>
                <a:gd name="T36" fmla="*/ 12 w 57"/>
                <a:gd name="T37" fmla="*/ 18 h 55"/>
                <a:gd name="T38" fmla="*/ 22 w 57"/>
                <a:gd name="T39" fmla="*/ 11 h 55"/>
                <a:gd name="T40" fmla="*/ 25 w 57"/>
                <a:gd name="T41" fmla="*/ 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5">
                  <a:moveTo>
                    <a:pt x="25" y="4"/>
                  </a:moveTo>
                  <a:cubicBezTo>
                    <a:pt x="27" y="0"/>
                    <a:pt x="30" y="0"/>
                    <a:pt x="31" y="4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7" y="14"/>
                    <a:pt x="41" y="18"/>
                    <a:pt x="45" y="18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6" y="20"/>
                    <a:pt x="57" y="22"/>
                    <a:pt x="54" y="25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6" y="33"/>
                    <a:pt x="44" y="38"/>
                    <a:pt x="45" y="42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54"/>
                    <a:pt x="45" y="55"/>
                    <a:pt x="41" y="53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8"/>
                    <a:pt x="26" y="48"/>
                    <a:pt x="22" y="50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2" y="55"/>
                    <a:pt x="10" y="54"/>
                    <a:pt x="10" y="50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38"/>
                    <a:pt x="11" y="33"/>
                    <a:pt x="8" y="30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0" y="22"/>
                    <a:pt x="0" y="20"/>
                    <a:pt x="4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6" y="18"/>
                    <a:pt x="20" y="14"/>
                    <a:pt x="22" y="11"/>
                  </a:cubicBezTo>
                  <a:lnTo>
                    <a:pt x="25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  <p:graphicFrame>
        <p:nvGraphicFramePr>
          <p:cNvPr id="2" name="内容占位符 1"/>
          <p:cNvGraphicFramePr>
            <a:graphicFrameLocks noGrp="1"/>
          </p:cNvGraphicFramePr>
          <p:nvPr>
            <p:ph idx="4294967295"/>
          </p:nvPr>
        </p:nvGraphicFramePr>
        <p:xfrm>
          <a:off x="822325" y="3128645"/>
          <a:ext cx="10373995" cy="29984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5" name="TextBox 23"/>
          <p:cNvSpPr txBox="1"/>
          <p:nvPr/>
        </p:nvSpPr>
        <p:spPr>
          <a:xfrm>
            <a:off x="1020445" y="1788795"/>
            <a:ext cx="98412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</a:t>
            </a:r>
          </a:p>
        </p:txBody>
      </p:sp>
      <p:sp>
        <p:nvSpPr>
          <p:cNvPr id="66" name="TextBox 24"/>
          <p:cNvSpPr txBox="1"/>
          <p:nvPr/>
        </p:nvSpPr>
        <p:spPr>
          <a:xfrm>
            <a:off x="1030605" y="1586230"/>
            <a:ext cx="1470660" cy="319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5" grpId="1"/>
      <p:bldP spid="66" grpId="0"/>
      <p:bldP spid="6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63" name="六边形 42"/>
          <p:cNvSpPr>
            <a:spLocks noChangeAspect="1"/>
          </p:cNvSpPr>
          <p:nvPr/>
        </p:nvSpPr>
        <p:spPr>
          <a:xfrm>
            <a:off x="4195445" y="2444750"/>
            <a:ext cx="831850" cy="807085"/>
          </a:xfrm>
          <a:prstGeom prst="teardrop">
            <a:avLst/>
          </a:prstGeom>
          <a:solidFill>
            <a:srgbClr val="346188"/>
          </a:solidFill>
          <a:ln w="12700">
            <a:noFill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18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7657" name="TextBox 6"/>
          <p:cNvSpPr/>
          <p:nvPr/>
        </p:nvSpPr>
        <p:spPr>
          <a:xfrm>
            <a:off x="4404360" y="2494915"/>
            <a:ext cx="41465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600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062855" y="2442210"/>
            <a:ext cx="2467610" cy="417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1218565"/>
            <a:r>
              <a:rPr lang="zh-CN" altLang="en-US" sz="2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请在此输入标题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083175" y="2750820"/>
            <a:ext cx="2556510" cy="459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charset="0"/>
                <a:sym typeface="+mn-ea"/>
              </a:rPr>
              <a:t>Please enter a title here.Please enter a title here.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charset="0"/>
              <a:sym typeface="+mn-ea"/>
            </a:endParaRPr>
          </a:p>
        </p:txBody>
      </p:sp>
      <p:sp>
        <p:nvSpPr>
          <p:cNvPr id="2" name="六边形 42"/>
          <p:cNvSpPr>
            <a:spLocks noChangeAspect="1"/>
          </p:cNvSpPr>
          <p:nvPr/>
        </p:nvSpPr>
        <p:spPr>
          <a:xfrm>
            <a:off x="7771765" y="2442210"/>
            <a:ext cx="831850" cy="807085"/>
          </a:xfrm>
          <a:prstGeom prst="teardrop">
            <a:avLst/>
          </a:prstGeom>
          <a:solidFill>
            <a:srgbClr val="7191AC"/>
          </a:solidFill>
          <a:ln w="12700">
            <a:noFill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18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" name="TextBox 6"/>
          <p:cNvSpPr/>
          <p:nvPr/>
        </p:nvSpPr>
        <p:spPr>
          <a:xfrm>
            <a:off x="7980680" y="2494915"/>
            <a:ext cx="41465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600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639175" y="2442210"/>
            <a:ext cx="2467610" cy="417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1218565"/>
            <a:r>
              <a:rPr lang="zh-CN" altLang="en-US" sz="2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请在此输入标题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659495" y="2750820"/>
            <a:ext cx="2556510" cy="459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charset="0"/>
                <a:sym typeface="+mn-ea"/>
              </a:rPr>
              <a:t>Please enter a title here.Please enter a title here.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charset="0"/>
              <a:sym typeface="+mn-ea"/>
            </a:endParaRPr>
          </a:p>
        </p:txBody>
      </p:sp>
      <p:sp>
        <p:nvSpPr>
          <p:cNvPr id="6" name="六边形 42"/>
          <p:cNvSpPr>
            <a:spLocks noChangeAspect="1"/>
          </p:cNvSpPr>
          <p:nvPr/>
        </p:nvSpPr>
        <p:spPr>
          <a:xfrm>
            <a:off x="4195445" y="3798570"/>
            <a:ext cx="831850" cy="807085"/>
          </a:xfrm>
          <a:prstGeom prst="teardrop">
            <a:avLst/>
          </a:prstGeom>
          <a:solidFill>
            <a:srgbClr val="7191AC"/>
          </a:solidFill>
          <a:ln w="12700">
            <a:noFill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18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7" name="TextBox 6"/>
          <p:cNvSpPr/>
          <p:nvPr/>
        </p:nvSpPr>
        <p:spPr>
          <a:xfrm>
            <a:off x="4404360" y="3848735"/>
            <a:ext cx="41465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600" b="1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062855" y="3796030"/>
            <a:ext cx="2467610" cy="417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1218565"/>
            <a:r>
              <a:rPr lang="zh-CN" altLang="en-US" sz="2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请在此输入标题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083175" y="4104640"/>
            <a:ext cx="2556510" cy="459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charset="0"/>
                <a:sym typeface="+mn-ea"/>
              </a:rPr>
              <a:t>Please enter a title here.Please enter a title here.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charset="0"/>
              <a:sym typeface="+mn-ea"/>
            </a:endParaRPr>
          </a:p>
        </p:txBody>
      </p:sp>
      <p:sp>
        <p:nvSpPr>
          <p:cNvPr id="10" name="六边形 42"/>
          <p:cNvSpPr>
            <a:spLocks noChangeAspect="1"/>
          </p:cNvSpPr>
          <p:nvPr/>
        </p:nvSpPr>
        <p:spPr>
          <a:xfrm>
            <a:off x="7771765" y="3798570"/>
            <a:ext cx="831850" cy="807085"/>
          </a:xfrm>
          <a:prstGeom prst="teardrop">
            <a:avLst/>
          </a:prstGeom>
          <a:solidFill>
            <a:srgbClr val="346188"/>
          </a:solidFill>
          <a:ln w="12700">
            <a:noFill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1800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1" name="TextBox 6"/>
          <p:cNvSpPr/>
          <p:nvPr/>
        </p:nvSpPr>
        <p:spPr>
          <a:xfrm>
            <a:off x="7980680" y="3848735"/>
            <a:ext cx="41465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600" b="1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639175" y="3796030"/>
            <a:ext cx="2467610" cy="417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1218565"/>
            <a:r>
              <a:rPr lang="zh-CN" altLang="en-US" sz="2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请在此输入标题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659495" y="4104640"/>
            <a:ext cx="2556510" cy="459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charset="0"/>
                <a:sym typeface="+mn-ea"/>
              </a:rPr>
              <a:t>Please enter a title here.Please enter a title here.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charset="0"/>
              <a:sym typeface="+mn-ea"/>
            </a:endParaRPr>
          </a:p>
        </p:txBody>
      </p:sp>
      <p:pic>
        <p:nvPicPr>
          <p:cNvPr id="37" name="Picture 46" descr="iPhone6_mockup_front_whit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2295" y="1057275"/>
            <a:ext cx="3009900" cy="470852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142365" y="1758315"/>
            <a:ext cx="1831975" cy="3232785"/>
          </a:xfrm>
          <a:prstGeom prst="rect">
            <a:avLst/>
          </a:prstGeom>
          <a:blipFill rotWithShape="1">
            <a:blip r:embed="rId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449580" y="177800"/>
            <a:ext cx="2185670" cy="398780"/>
            <a:chOff x="708" y="280"/>
            <a:chExt cx="3442" cy="628"/>
          </a:xfrm>
        </p:grpSpPr>
        <p:sp>
          <p:nvSpPr>
            <p:cNvPr id="18" name="矩形 17"/>
            <p:cNvSpPr/>
            <p:nvPr/>
          </p:nvSpPr>
          <p:spPr>
            <a:xfrm>
              <a:off x="1174" y="302"/>
              <a:ext cx="2976" cy="6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 Unicode MS" panose="020B0604020202020204" pitchFamily="34" charset="-122"/>
                </a:rPr>
                <a:t>目录</a:t>
              </a:r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 Unicode MS" panose="020B0604020202020204" pitchFamily="34" charset="-122"/>
                </a:rPr>
                <a:t>/CONTENT</a:t>
              </a:r>
            </a:p>
          </p:txBody>
        </p:sp>
        <p:sp>
          <p:nvSpPr>
            <p:cNvPr id="141" name="Freeform 125"/>
            <p:cNvSpPr/>
            <p:nvPr/>
          </p:nvSpPr>
          <p:spPr bwMode="auto">
            <a:xfrm>
              <a:off x="708" y="280"/>
              <a:ext cx="587" cy="566"/>
            </a:xfrm>
            <a:custGeom>
              <a:avLst/>
              <a:gdLst>
                <a:gd name="T0" fmla="*/ 25 w 57"/>
                <a:gd name="T1" fmla="*/ 4 h 55"/>
                <a:gd name="T2" fmla="*/ 31 w 57"/>
                <a:gd name="T3" fmla="*/ 4 h 55"/>
                <a:gd name="T4" fmla="*/ 35 w 57"/>
                <a:gd name="T5" fmla="*/ 11 h 55"/>
                <a:gd name="T6" fmla="*/ 45 w 57"/>
                <a:gd name="T7" fmla="*/ 18 h 55"/>
                <a:gd name="T8" fmla="*/ 52 w 57"/>
                <a:gd name="T9" fmla="*/ 19 h 55"/>
                <a:gd name="T10" fmla="*/ 54 w 57"/>
                <a:gd name="T11" fmla="*/ 25 h 55"/>
                <a:gd name="T12" fmla="*/ 49 w 57"/>
                <a:gd name="T13" fmla="*/ 30 h 55"/>
                <a:gd name="T14" fmla="*/ 45 w 57"/>
                <a:gd name="T15" fmla="*/ 42 h 55"/>
                <a:gd name="T16" fmla="*/ 46 w 57"/>
                <a:gd name="T17" fmla="*/ 50 h 55"/>
                <a:gd name="T18" fmla="*/ 41 w 57"/>
                <a:gd name="T19" fmla="*/ 53 h 55"/>
                <a:gd name="T20" fmla="*/ 35 w 57"/>
                <a:gd name="T21" fmla="*/ 50 h 55"/>
                <a:gd name="T22" fmla="*/ 22 w 57"/>
                <a:gd name="T23" fmla="*/ 50 h 55"/>
                <a:gd name="T24" fmla="*/ 15 w 57"/>
                <a:gd name="T25" fmla="*/ 53 h 55"/>
                <a:gd name="T26" fmla="*/ 10 w 57"/>
                <a:gd name="T27" fmla="*/ 50 h 55"/>
                <a:gd name="T28" fmla="*/ 12 w 57"/>
                <a:gd name="T29" fmla="*/ 42 h 55"/>
                <a:gd name="T30" fmla="*/ 8 w 57"/>
                <a:gd name="T31" fmla="*/ 30 h 55"/>
                <a:gd name="T32" fmla="*/ 2 w 57"/>
                <a:gd name="T33" fmla="*/ 25 h 55"/>
                <a:gd name="T34" fmla="*/ 4 w 57"/>
                <a:gd name="T35" fmla="*/ 19 h 55"/>
                <a:gd name="T36" fmla="*/ 12 w 57"/>
                <a:gd name="T37" fmla="*/ 18 h 55"/>
                <a:gd name="T38" fmla="*/ 22 w 57"/>
                <a:gd name="T39" fmla="*/ 11 h 55"/>
                <a:gd name="T40" fmla="*/ 25 w 57"/>
                <a:gd name="T41" fmla="*/ 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5">
                  <a:moveTo>
                    <a:pt x="25" y="4"/>
                  </a:moveTo>
                  <a:cubicBezTo>
                    <a:pt x="27" y="0"/>
                    <a:pt x="30" y="0"/>
                    <a:pt x="31" y="4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7" y="14"/>
                    <a:pt x="41" y="18"/>
                    <a:pt x="45" y="18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6" y="20"/>
                    <a:pt x="57" y="22"/>
                    <a:pt x="54" y="25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6" y="33"/>
                    <a:pt x="44" y="38"/>
                    <a:pt x="45" y="42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54"/>
                    <a:pt x="45" y="55"/>
                    <a:pt x="41" y="53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8"/>
                    <a:pt x="26" y="48"/>
                    <a:pt x="22" y="50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2" y="55"/>
                    <a:pt x="10" y="54"/>
                    <a:pt x="10" y="50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38"/>
                    <a:pt x="11" y="33"/>
                    <a:pt x="8" y="30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0" y="22"/>
                    <a:pt x="0" y="20"/>
                    <a:pt x="4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6" y="18"/>
                    <a:pt x="20" y="14"/>
                    <a:pt x="22" y="11"/>
                  </a:cubicBezTo>
                  <a:lnTo>
                    <a:pt x="25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3" grpId="0" animBg="1"/>
      <p:bldP spid="27657" grpId="0"/>
      <p:bldP spid="21" grpId="0"/>
      <p:bldP spid="22" grpId="0"/>
      <p:bldP spid="2" grpId="0" animBg="1"/>
      <p:bldP spid="3" grpId="0"/>
      <p:bldP spid="4" grpId="0"/>
      <p:bldP spid="5" grpId="0"/>
      <p:bldP spid="6" grpId="0" animBg="1"/>
      <p:bldP spid="7" grpId="0"/>
      <p:bldP spid="8" grpId="0"/>
      <p:bldP spid="9" grpId="0"/>
      <p:bldP spid="10" grpId="0" animBg="1"/>
      <p:bldP spid="11" grpId="0"/>
      <p:bldP spid="12" grpId="0"/>
      <p:bldP spid="13" grpId="0"/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4"/>
          <p:cNvSpPr txBox="1"/>
          <p:nvPr/>
        </p:nvSpPr>
        <p:spPr>
          <a:xfrm>
            <a:off x="6316592" y="2260542"/>
            <a:ext cx="5021451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请输入第四章标题</a:t>
            </a:r>
          </a:p>
        </p:txBody>
      </p:sp>
      <p:sp>
        <p:nvSpPr>
          <p:cNvPr id="2" name="文本框 15"/>
          <p:cNvSpPr txBox="1"/>
          <p:nvPr/>
        </p:nvSpPr>
        <p:spPr>
          <a:xfrm>
            <a:off x="5403462" y="2783922"/>
            <a:ext cx="5972976" cy="946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>
                    <a:alpha val="89000"/>
                  </a:schemeClr>
                </a:solidFill>
                <a:ea typeface="微软雅黑" panose="020B0503020204020204" charset="-122"/>
                <a:sym typeface="+mn-ea"/>
              </a:rPr>
              <a:t>Don't aim for success if you want it; just do what you love and believe in, and it will come naturally.Don't aim for success if you want it; just do what you love and believe in, and it will come naturally.</a:t>
            </a:r>
            <a:endParaRPr lang="en-US" altLang="zh-CN" sz="1400" dirty="0">
              <a:solidFill>
                <a:schemeClr val="bg1">
                  <a:alpha val="89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r"/>
            <a:endParaRPr lang="en-US" altLang="zh-CN" sz="1400" dirty="0">
              <a:solidFill>
                <a:schemeClr val="tx1">
                  <a:lumMod val="75000"/>
                  <a:lumOff val="25000"/>
                  <a:alpha val="89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150475" y="1204802"/>
            <a:ext cx="1212850" cy="13214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8000" b="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>
            <a:spLocks noChangeArrowheads="1"/>
          </p:cNvSpPr>
          <p:nvPr/>
        </p:nvSpPr>
        <p:spPr bwMode="auto">
          <a:xfrm>
            <a:off x="1221105" y="4248785"/>
            <a:ext cx="1341755" cy="1346200"/>
          </a:xfrm>
          <a:prstGeom prst="ellipse">
            <a:avLst/>
          </a:prstGeom>
          <a:solidFill>
            <a:srgbClr val="7191A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300">
              <a:latin typeface="微软雅黑" panose="020B0503020204020204" charset="-122"/>
              <a:ea typeface="微软雅黑" panose="020B0503020204020204" charset="-122"/>
              <a:sym typeface="方正兰亭黑_GBK" pitchFamily="2" charset="-122"/>
            </a:endParaRPr>
          </a:p>
        </p:txBody>
      </p:sp>
      <p:sp>
        <p:nvSpPr>
          <p:cNvPr id="21" name="椭圆 20"/>
          <p:cNvSpPr>
            <a:spLocks noChangeArrowheads="1"/>
          </p:cNvSpPr>
          <p:nvPr/>
        </p:nvSpPr>
        <p:spPr bwMode="auto">
          <a:xfrm>
            <a:off x="9138285" y="4248785"/>
            <a:ext cx="1343660" cy="1346200"/>
          </a:xfrm>
          <a:prstGeom prst="ellipse">
            <a:avLst/>
          </a:prstGeom>
          <a:solidFill>
            <a:srgbClr val="7191A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300">
              <a:latin typeface="微软雅黑" panose="020B0503020204020204" charset="-122"/>
              <a:ea typeface="微软雅黑" panose="020B0503020204020204" charset="-122"/>
              <a:sym typeface="方正兰亭黑_GBK" pitchFamily="2" charset="-122"/>
            </a:endParaRPr>
          </a:p>
        </p:txBody>
      </p:sp>
      <p:sp>
        <p:nvSpPr>
          <p:cNvPr id="24" name="椭圆 23"/>
          <p:cNvSpPr>
            <a:spLocks noChangeArrowheads="1"/>
          </p:cNvSpPr>
          <p:nvPr/>
        </p:nvSpPr>
        <p:spPr bwMode="auto">
          <a:xfrm>
            <a:off x="1221740" y="1621790"/>
            <a:ext cx="1341755" cy="1344930"/>
          </a:xfrm>
          <a:prstGeom prst="ellipse">
            <a:avLst/>
          </a:prstGeom>
          <a:solidFill>
            <a:srgbClr val="34618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300">
              <a:latin typeface="微软雅黑" panose="020B0503020204020204" charset="-122"/>
              <a:ea typeface="微软雅黑" panose="020B0503020204020204" charset="-122"/>
              <a:sym typeface="方正兰亭黑_GBK" pitchFamily="2" charset="-122"/>
            </a:endParaRPr>
          </a:p>
        </p:txBody>
      </p:sp>
      <p:sp>
        <p:nvSpPr>
          <p:cNvPr id="29" name="椭圆 28"/>
          <p:cNvSpPr>
            <a:spLocks noChangeArrowheads="1"/>
          </p:cNvSpPr>
          <p:nvPr/>
        </p:nvSpPr>
        <p:spPr bwMode="auto">
          <a:xfrm>
            <a:off x="9039225" y="1464945"/>
            <a:ext cx="1343660" cy="1344930"/>
          </a:xfrm>
          <a:prstGeom prst="ellipse">
            <a:avLst/>
          </a:prstGeom>
          <a:solidFill>
            <a:srgbClr val="34618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300">
              <a:latin typeface="微软雅黑" panose="020B0503020204020204" charset="-122"/>
              <a:ea typeface="微软雅黑" panose="020B0503020204020204" charset="-122"/>
              <a:sym typeface="方正兰亭黑_GBK" pitchFamily="2" charset="-122"/>
            </a:endParaRPr>
          </a:p>
        </p:txBody>
      </p:sp>
      <p:sp>
        <p:nvSpPr>
          <p:cNvPr id="32" name="文本框 36"/>
          <p:cNvSpPr>
            <a:spLocks noChangeArrowheads="1"/>
          </p:cNvSpPr>
          <p:nvPr/>
        </p:nvSpPr>
        <p:spPr bwMode="auto">
          <a:xfrm>
            <a:off x="2662666" y="4695419"/>
            <a:ext cx="2870775" cy="704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02" tIns="45650" rIns="91302" bIns="4565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26" name="Picture 2" descr="C:\Users\zengfuqiang\Desktop\240413-13020509205783.jpg240413-1302050920578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0931" y="2788649"/>
            <a:ext cx="2303143" cy="15360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 descr="C:\Users\zengfuqiang\Desktop\timg (3).jpgtimg (3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3025" y="2788285"/>
            <a:ext cx="2324100" cy="15360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16" name="组合 15"/>
          <p:cNvGrpSpPr/>
          <p:nvPr/>
        </p:nvGrpSpPr>
        <p:grpSpPr>
          <a:xfrm>
            <a:off x="449580" y="177800"/>
            <a:ext cx="2568575" cy="379730"/>
            <a:chOff x="708" y="280"/>
            <a:chExt cx="4045" cy="598"/>
          </a:xfrm>
        </p:grpSpPr>
        <p:sp>
          <p:nvSpPr>
            <p:cNvPr id="31" name="矩形 30"/>
            <p:cNvSpPr/>
            <p:nvPr/>
          </p:nvSpPr>
          <p:spPr>
            <a:xfrm>
              <a:off x="1207" y="302"/>
              <a:ext cx="3546" cy="5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 Unicode MS" panose="020B0604020202020204" pitchFamily="34" charset="-122"/>
                </a:rPr>
                <a:t>请在此输入标题文字</a:t>
              </a:r>
            </a:p>
          </p:txBody>
        </p:sp>
        <p:sp>
          <p:nvSpPr>
            <p:cNvPr id="141" name="Freeform 125"/>
            <p:cNvSpPr/>
            <p:nvPr/>
          </p:nvSpPr>
          <p:spPr bwMode="auto">
            <a:xfrm>
              <a:off x="708" y="280"/>
              <a:ext cx="587" cy="566"/>
            </a:xfrm>
            <a:custGeom>
              <a:avLst/>
              <a:gdLst>
                <a:gd name="T0" fmla="*/ 25 w 57"/>
                <a:gd name="T1" fmla="*/ 4 h 55"/>
                <a:gd name="T2" fmla="*/ 31 w 57"/>
                <a:gd name="T3" fmla="*/ 4 h 55"/>
                <a:gd name="T4" fmla="*/ 35 w 57"/>
                <a:gd name="T5" fmla="*/ 11 h 55"/>
                <a:gd name="T6" fmla="*/ 45 w 57"/>
                <a:gd name="T7" fmla="*/ 18 h 55"/>
                <a:gd name="T8" fmla="*/ 52 w 57"/>
                <a:gd name="T9" fmla="*/ 19 h 55"/>
                <a:gd name="T10" fmla="*/ 54 w 57"/>
                <a:gd name="T11" fmla="*/ 25 h 55"/>
                <a:gd name="T12" fmla="*/ 49 w 57"/>
                <a:gd name="T13" fmla="*/ 30 h 55"/>
                <a:gd name="T14" fmla="*/ 45 w 57"/>
                <a:gd name="T15" fmla="*/ 42 h 55"/>
                <a:gd name="T16" fmla="*/ 46 w 57"/>
                <a:gd name="T17" fmla="*/ 50 h 55"/>
                <a:gd name="T18" fmla="*/ 41 w 57"/>
                <a:gd name="T19" fmla="*/ 53 h 55"/>
                <a:gd name="T20" fmla="*/ 35 w 57"/>
                <a:gd name="T21" fmla="*/ 50 h 55"/>
                <a:gd name="T22" fmla="*/ 22 w 57"/>
                <a:gd name="T23" fmla="*/ 50 h 55"/>
                <a:gd name="T24" fmla="*/ 15 w 57"/>
                <a:gd name="T25" fmla="*/ 53 h 55"/>
                <a:gd name="T26" fmla="*/ 10 w 57"/>
                <a:gd name="T27" fmla="*/ 50 h 55"/>
                <a:gd name="T28" fmla="*/ 12 w 57"/>
                <a:gd name="T29" fmla="*/ 42 h 55"/>
                <a:gd name="T30" fmla="*/ 8 w 57"/>
                <a:gd name="T31" fmla="*/ 30 h 55"/>
                <a:gd name="T32" fmla="*/ 2 w 57"/>
                <a:gd name="T33" fmla="*/ 25 h 55"/>
                <a:gd name="T34" fmla="*/ 4 w 57"/>
                <a:gd name="T35" fmla="*/ 19 h 55"/>
                <a:gd name="T36" fmla="*/ 12 w 57"/>
                <a:gd name="T37" fmla="*/ 18 h 55"/>
                <a:gd name="T38" fmla="*/ 22 w 57"/>
                <a:gd name="T39" fmla="*/ 11 h 55"/>
                <a:gd name="T40" fmla="*/ 25 w 57"/>
                <a:gd name="T41" fmla="*/ 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5">
                  <a:moveTo>
                    <a:pt x="25" y="4"/>
                  </a:moveTo>
                  <a:cubicBezTo>
                    <a:pt x="27" y="0"/>
                    <a:pt x="30" y="0"/>
                    <a:pt x="31" y="4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7" y="14"/>
                    <a:pt x="41" y="18"/>
                    <a:pt x="45" y="18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6" y="20"/>
                    <a:pt x="57" y="22"/>
                    <a:pt x="54" y="25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6" y="33"/>
                    <a:pt x="44" y="38"/>
                    <a:pt x="45" y="42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54"/>
                    <a:pt x="45" y="55"/>
                    <a:pt x="41" y="53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8"/>
                    <a:pt x="26" y="48"/>
                    <a:pt x="22" y="50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2" y="55"/>
                    <a:pt x="10" y="54"/>
                    <a:pt x="10" y="50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38"/>
                    <a:pt x="11" y="33"/>
                    <a:pt x="8" y="30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0" y="22"/>
                    <a:pt x="0" y="20"/>
                    <a:pt x="4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6" y="18"/>
                    <a:pt x="20" y="14"/>
                    <a:pt x="22" y="11"/>
                  </a:cubicBezTo>
                  <a:lnTo>
                    <a:pt x="25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  <p:sp>
        <p:nvSpPr>
          <p:cNvPr id="65" name="TextBox 23"/>
          <p:cNvSpPr txBox="1"/>
          <p:nvPr/>
        </p:nvSpPr>
        <p:spPr>
          <a:xfrm>
            <a:off x="2759075" y="1941195"/>
            <a:ext cx="277431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</a:t>
            </a:r>
          </a:p>
        </p:txBody>
      </p:sp>
      <p:sp>
        <p:nvSpPr>
          <p:cNvPr id="66" name="TextBox 24"/>
          <p:cNvSpPr txBox="1"/>
          <p:nvPr/>
        </p:nvSpPr>
        <p:spPr>
          <a:xfrm>
            <a:off x="2769364" y="173891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67" name="TextBox 23"/>
          <p:cNvSpPr txBox="1"/>
          <p:nvPr/>
        </p:nvSpPr>
        <p:spPr>
          <a:xfrm>
            <a:off x="5983605" y="1817370"/>
            <a:ext cx="279209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</a:t>
            </a:r>
          </a:p>
        </p:txBody>
      </p:sp>
      <p:sp>
        <p:nvSpPr>
          <p:cNvPr id="68" name="TextBox 24"/>
          <p:cNvSpPr txBox="1"/>
          <p:nvPr/>
        </p:nvSpPr>
        <p:spPr>
          <a:xfrm>
            <a:off x="7319774" y="162207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2" name="TextBox 23"/>
          <p:cNvSpPr txBox="1"/>
          <p:nvPr/>
        </p:nvSpPr>
        <p:spPr>
          <a:xfrm>
            <a:off x="2769235" y="4841875"/>
            <a:ext cx="277431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</a:t>
            </a:r>
          </a:p>
        </p:txBody>
      </p:sp>
      <p:sp>
        <p:nvSpPr>
          <p:cNvPr id="3" name="TextBox 24"/>
          <p:cNvSpPr txBox="1"/>
          <p:nvPr/>
        </p:nvSpPr>
        <p:spPr>
          <a:xfrm>
            <a:off x="2779524" y="463959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4" name="TextBox 23"/>
          <p:cNvSpPr txBox="1"/>
          <p:nvPr/>
        </p:nvSpPr>
        <p:spPr>
          <a:xfrm>
            <a:off x="5955030" y="4727575"/>
            <a:ext cx="279209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</a:t>
            </a:r>
          </a:p>
        </p:txBody>
      </p:sp>
      <p:sp>
        <p:nvSpPr>
          <p:cNvPr id="5" name="TextBox 24"/>
          <p:cNvSpPr txBox="1"/>
          <p:nvPr/>
        </p:nvSpPr>
        <p:spPr>
          <a:xfrm>
            <a:off x="7291199" y="4532281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46" name="Freeform 217"/>
          <p:cNvSpPr>
            <a:spLocks noEditPoints="1"/>
          </p:cNvSpPr>
          <p:nvPr/>
        </p:nvSpPr>
        <p:spPr bwMode="auto">
          <a:xfrm>
            <a:off x="1584325" y="2058035"/>
            <a:ext cx="616585" cy="552450"/>
          </a:xfrm>
          <a:custGeom>
            <a:avLst/>
            <a:gdLst>
              <a:gd name="T0" fmla="*/ 2147483647 w 72"/>
              <a:gd name="T1" fmla="*/ 0 h 74"/>
              <a:gd name="T2" fmla="*/ 2147483647 w 72"/>
              <a:gd name="T3" fmla="*/ 2147483647 h 74"/>
              <a:gd name="T4" fmla="*/ 2147483647 w 72"/>
              <a:gd name="T5" fmla="*/ 0 h 74"/>
              <a:gd name="T6" fmla="*/ 2147483647 w 72"/>
              <a:gd name="T7" fmla="*/ 2147483647 h 74"/>
              <a:gd name="T8" fmla="*/ 2147483647 w 72"/>
              <a:gd name="T9" fmla="*/ 2147483647 h 74"/>
              <a:gd name="T10" fmla="*/ 2147483647 w 72"/>
              <a:gd name="T11" fmla="*/ 2147483647 h 74"/>
              <a:gd name="T12" fmla="*/ 2147483647 w 72"/>
              <a:gd name="T13" fmla="*/ 2147483647 h 74"/>
              <a:gd name="T14" fmla="*/ 2147483647 w 72"/>
              <a:gd name="T15" fmla="*/ 2147483647 h 74"/>
              <a:gd name="T16" fmla="*/ 2147483647 w 72"/>
              <a:gd name="T17" fmla="*/ 2147483647 h 74"/>
              <a:gd name="T18" fmla="*/ 2147483647 w 72"/>
              <a:gd name="T19" fmla="*/ 2147483647 h 74"/>
              <a:gd name="T20" fmla="*/ 2147483647 w 72"/>
              <a:gd name="T21" fmla="*/ 2147483647 h 74"/>
              <a:gd name="T22" fmla="*/ 2147483647 w 72"/>
              <a:gd name="T23" fmla="*/ 2147483647 h 74"/>
              <a:gd name="T24" fmla="*/ 2147483647 w 72"/>
              <a:gd name="T25" fmla="*/ 2147483647 h 74"/>
              <a:gd name="T26" fmla="*/ 2147483647 w 72"/>
              <a:gd name="T27" fmla="*/ 2147483647 h 74"/>
              <a:gd name="T28" fmla="*/ 2147483647 w 72"/>
              <a:gd name="T29" fmla="*/ 2147483647 h 74"/>
              <a:gd name="T30" fmla="*/ 2147483647 w 72"/>
              <a:gd name="T31" fmla="*/ 2147483647 h 74"/>
              <a:gd name="T32" fmla="*/ 2147483647 w 72"/>
              <a:gd name="T33" fmla="*/ 2147483647 h 74"/>
              <a:gd name="T34" fmla="*/ 2147483647 w 72"/>
              <a:gd name="T35" fmla="*/ 2147483647 h 74"/>
              <a:gd name="T36" fmla="*/ 2147483647 w 72"/>
              <a:gd name="T37" fmla="*/ 2147483647 h 74"/>
              <a:gd name="T38" fmla="*/ 2147483647 w 72"/>
              <a:gd name="T39" fmla="*/ 2147483647 h 74"/>
              <a:gd name="T40" fmla="*/ 2147483647 w 72"/>
              <a:gd name="T41" fmla="*/ 2147483647 h 74"/>
              <a:gd name="T42" fmla="*/ 2147483647 w 72"/>
              <a:gd name="T43" fmla="*/ 2147483647 h 74"/>
              <a:gd name="T44" fmla="*/ 2147483647 w 72"/>
              <a:gd name="T45" fmla="*/ 2147483647 h 74"/>
              <a:gd name="T46" fmla="*/ 2147483647 w 72"/>
              <a:gd name="T47" fmla="*/ 2147483647 h 74"/>
              <a:gd name="T48" fmla="*/ 2147483647 w 72"/>
              <a:gd name="T49" fmla="*/ 2147483647 h 74"/>
              <a:gd name="T50" fmla="*/ 2147483647 w 72"/>
              <a:gd name="T51" fmla="*/ 2147483647 h 74"/>
              <a:gd name="T52" fmla="*/ 2147483647 w 72"/>
              <a:gd name="T53" fmla="*/ 2147483647 h 74"/>
              <a:gd name="T54" fmla="*/ 2147483647 w 72"/>
              <a:gd name="T55" fmla="*/ 2147483647 h 74"/>
              <a:gd name="T56" fmla="*/ 2147483647 w 72"/>
              <a:gd name="T57" fmla="*/ 2147483647 h 74"/>
              <a:gd name="T58" fmla="*/ 2147483647 w 72"/>
              <a:gd name="T59" fmla="*/ 2147483647 h 74"/>
              <a:gd name="T60" fmla="*/ 2147483647 w 72"/>
              <a:gd name="T61" fmla="*/ 2147483647 h 74"/>
              <a:gd name="T62" fmla="*/ 2147483647 w 72"/>
              <a:gd name="T63" fmla="*/ 2147483647 h 74"/>
              <a:gd name="T64" fmla="*/ 2147483647 w 72"/>
              <a:gd name="T65" fmla="*/ 2147483647 h 74"/>
              <a:gd name="T66" fmla="*/ 2147483647 w 72"/>
              <a:gd name="T67" fmla="*/ 2147483647 h 74"/>
              <a:gd name="T68" fmla="*/ 2147483647 w 72"/>
              <a:gd name="T69" fmla="*/ 2147483647 h 74"/>
              <a:gd name="T70" fmla="*/ 2147483647 w 72"/>
              <a:gd name="T71" fmla="*/ 2147483647 h 74"/>
              <a:gd name="T72" fmla="*/ 2147483647 w 72"/>
              <a:gd name="T73" fmla="*/ 2147483647 h 74"/>
              <a:gd name="T74" fmla="*/ 2147483647 w 72"/>
              <a:gd name="T75" fmla="*/ 2147483647 h 74"/>
              <a:gd name="T76" fmla="*/ 2147483647 w 72"/>
              <a:gd name="T77" fmla="*/ 2147483647 h 74"/>
              <a:gd name="T78" fmla="*/ 2147483647 w 72"/>
              <a:gd name="T79" fmla="*/ 2147483647 h 74"/>
              <a:gd name="T80" fmla="*/ 2147483647 w 72"/>
              <a:gd name="T81" fmla="*/ 2147483647 h 74"/>
              <a:gd name="T82" fmla="*/ 2147483647 w 72"/>
              <a:gd name="T83" fmla="*/ 2147483647 h 74"/>
              <a:gd name="T84" fmla="*/ 2147483647 w 72"/>
              <a:gd name="T85" fmla="*/ 2147483647 h 74"/>
              <a:gd name="T86" fmla="*/ 2147483647 w 72"/>
              <a:gd name="T87" fmla="*/ 2147483647 h 74"/>
              <a:gd name="T88" fmla="*/ 2147483647 w 72"/>
              <a:gd name="T89" fmla="*/ 2147483647 h 74"/>
              <a:gd name="T90" fmla="*/ 2147483647 w 72"/>
              <a:gd name="T91" fmla="*/ 2147483647 h 74"/>
              <a:gd name="T92" fmla="*/ 2147483647 w 72"/>
              <a:gd name="T93" fmla="*/ 2147483647 h 74"/>
              <a:gd name="T94" fmla="*/ 2147483647 w 72"/>
              <a:gd name="T95" fmla="*/ 2147483647 h 74"/>
              <a:gd name="T96" fmla="*/ 2147483647 w 72"/>
              <a:gd name="T97" fmla="*/ 2147483647 h 74"/>
              <a:gd name="T98" fmla="*/ 2147483647 w 72"/>
              <a:gd name="T99" fmla="*/ 2147483647 h 74"/>
              <a:gd name="T100" fmla="*/ 2147483647 w 72"/>
              <a:gd name="T101" fmla="*/ 2147483647 h 74"/>
              <a:gd name="T102" fmla="*/ 2147483647 w 72"/>
              <a:gd name="T103" fmla="*/ 2147483647 h 74"/>
              <a:gd name="T104" fmla="*/ 2147483647 w 72"/>
              <a:gd name="T105" fmla="*/ 2147483647 h 74"/>
              <a:gd name="T106" fmla="*/ 2147483647 w 72"/>
              <a:gd name="T107" fmla="*/ 2147483647 h 7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72" h="74">
                <a:moveTo>
                  <a:pt x="70" y="0"/>
                </a:moveTo>
                <a:cubicBezTo>
                  <a:pt x="38" y="12"/>
                  <a:pt x="38" y="12"/>
                  <a:pt x="38" y="12"/>
                </a:cubicBezTo>
                <a:cubicBezTo>
                  <a:pt x="37" y="12"/>
                  <a:pt x="36" y="13"/>
                  <a:pt x="36" y="14"/>
                </a:cubicBezTo>
                <a:cubicBezTo>
                  <a:pt x="36" y="13"/>
                  <a:pt x="35" y="12"/>
                  <a:pt x="34" y="12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2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9"/>
                  <a:pt x="1" y="60"/>
                  <a:pt x="2" y="60"/>
                </a:cubicBezTo>
                <a:cubicBezTo>
                  <a:pt x="34" y="74"/>
                  <a:pt x="34" y="74"/>
                  <a:pt x="34" y="74"/>
                </a:cubicBezTo>
                <a:cubicBezTo>
                  <a:pt x="35" y="74"/>
                  <a:pt x="36" y="73"/>
                  <a:pt x="36" y="72"/>
                </a:cubicBezTo>
                <a:cubicBezTo>
                  <a:pt x="36" y="73"/>
                  <a:pt x="37" y="74"/>
                  <a:pt x="38" y="74"/>
                </a:cubicBezTo>
                <a:cubicBezTo>
                  <a:pt x="70" y="60"/>
                  <a:pt x="70" y="60"/>
                  <a:pt x="70" y="60"/>
                </a:cubicBezTo>
                <a:cubicBezTo>
                  <a:pt x="71" y="60"/>
                  <a:pt x="72" y="59"/>
                  <a:pt x="72" y="57"/>
                </a:cubicBezTo>
                <a:cubicBezTo>
                  <a:pt x="72" y="2"/>
                  <a:pt x="72" y="2"/>
                  <a:pt x="72" y="2"/>
                </a:cubicBezTo>
                <a:cubicBezTo>
                  <a:pt x="72" y="0"/>
                  <a:pt x="71" y="0"/>
                  <a:pt x="70" y="0"/>
                </a:cubicBezTo>
                <a:close/>
                <a:moveTo>
                  <a:pt x="31" y="67"/>
                </a:moveTo>
                <a:cubicBezTo>
                  <a:pt x="31" y="67"/>
                  <a:pt x="31" y="67"/>
                  <a:pt x="31" y="67"/>
                </a:cubicBezTo>
                <a:cubicBezTo>
                  <a:pt x="4" y="56"/>
                  <a:pt x="4" y="56"/>
                  <a:pt x="4" y="56"/>
                </a:cubicBezTo>
                <a:cubicBezTo>
                  <a:pt x="4" y="56"/>
                  <a:pt x="3" y="56"/>
                  <a:pt x="3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32" y="66"/>
                  <a:pt x="32" y="66"/>
                  <a:pt x="32" y="66"/>
                </a:cubicBezTo>
                <a:cubicBezTo>
                  <a:pt x="32" y="66"/>
                  <a:pt x="32" y="66"/>
                  <a:pt x="32" y="67"/>
                </a:cubicBezTo>
                <a:cubicBezTo>
                  <a:pt x="32" y="67"/>
                  <a:pt x="32" y="67"/>
                  <a:pt x="31" y="67"/>
                </a:cubicBezTo>
                <a:close/>
                <a:moveTo>
                  <a:pt x="31" y="64"/>
                </a:moveTo>
                <a:cubicBezTo>
                  <a:pt x="31" y="64"/>
                  <a:pt x="31" y="64"/>
                  <a:pt x="31" y="64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3"/>
                  <a:pt x="3" y="52"/>
                  <a:pt x="3" y="52"/>
                </a:cubicBezTo>
                <a:cubicBezTo>
                  <a:pt x="4" y="51"/>
                  <a:pt x="4" y="51"/>
                  <a:pt x="4" y="51"/>
                </a:cubicBezTo>
                <a:cubicBezTo>
                  <a:pt x="32" y="63"/>
                  <a:pt x="32" y="63"/>
                  <a:pt x="32" y="63"/>
                </a:cubicBezTo>
                <a:cubicBezTo>
                  <a:pt x="32" y="63"/>
                  <a:pt x="32" y="63"/>
                  <a:pt x="32" y="64"/>
                </a:cubicBezTo>
                <a:cubicBezTo>
                  <a:pt x="32" y="64"/>
                  <a:pt x="32" y="64"/>
                  <a:pt x="31" y="64"/>
                </a:cubicBezTo>
                <a:close/>
                <a:moveTo>
                  <a:pt x="31" y="61"/>
                </a:moveTo>
                <a:cubicBezTo>
                  <a:pt x="31" y="61"/>
                  <a:pt x="31" y="61"/>
                  <a:pt x="31" y="61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9"/>
                  <a:pt x="3" y="49"/>
                  <a:pt x="3" y="49"/>
                </a:cubicBezTo>
                <a:cubicBezTo>
                  <a:pt x="4" y="48"/>
                  <a:pt x="4" y="48"/>
                  <a:pt x="4" y="48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59"/>
                  <a:pt x="32" y="60"/>
                  <a:pt x="32" y="60"/>
                </a:cubicBezTo>
                <a:cubicBezTo>
                  <a:pt x="32" y="61"/>
                  <a:pt x="32" y="61"/>
                  <a:pt x="31" y="61"/>
                </a:cubicBezTo>
                <a:close/>
                <a:moveTo>
                  <a:pt x="31" y="58"/>
                </a:moveTo>
                <a:cubicBezTo>
                  <a:pt x="31" y="58"/>
                  <a:pt x="31" y="58"/>
                  <a:pt x="31" y="58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46"/>
                  <a:pt x="3" y="46"/>
                  <a:pt x="3" y="45"/>
                </a:cubicBezTo>
                <a:cubicBezTo>
                  <a:pt x="4" y="45"/>
                  <a:pt x="4" y="45"/>
                  <a:pt x="4" y="45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56"/>
                  <a:pt x="32" y="57"/>
                  <a:pt x="32" y="57"/>
                </a:cubicBezTo>
                <a:cubicBezTo>
                  <a:pt x="32" y="57"/>
                  <a:pt x="32" y="58"/>
                  <a:pt x="31" y="58"/>
                </a:cubicBezTo>
                <a:close/>
                <a:moveTo>
                  <a:pt x="31" y="54"/>
                </a:moveTo>
                <a:cubicBezTo>
                  <a:pt x="31" y="54"/>
                  <a:pt x="31" y="54"/>
                  <a:pt x="31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4" y="43"/>
                  <a:pt x="3" y="42"/>
                  <a:pt x="3" y="42"/>
                </a:cubicBezTo>
                <a:cubicBezTo>
                  <a:pt x="4" y="42"/>
                  <a:pt x="4" y="41"/>
                  <a:pt x="4" y="41"/>
                </a:cubicBezTo>
                <a:cubicBezTo>
                  <a:pt x="32" y="53"/>
                  <a:pt x="32" y="53"/>
                  <a:pt x="32" y="53"/>
                </a:cubicBezTo>
                <a:cubicBezTo>
                  <a:pt x="32" y="53"/>
                  <a:pt x="32" y="53"/>
                  <a:pt x="32" y="54"/>
                </a:cubicBezTo>
                <a:cubicBezTo>
                  <a:pt x="32" y="54"/>
                  <a:pt x="32" y="54"/>
                  <a:pt x="31" y="54"/>
                </a:cubicBezTo>
                <a:close/>
                <a:moveTo>
                  <a:pt x="31" y="51"/>
                </a:moveTo>
                <a:cubicBezTo>
                  <a:pt x="31" y="51"/>
                  <a:pt x="31" y="51"/>
                  <a:pt x="31" y="51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39"/>
                  <a:pt x="3" y="39"/>
                  <a:pt x="3" y="39"/>
                </a:cubicBezTo>
                <a:cubicBezTo>
                  <a:pt x="4" y="38"/>
                  <a:pt x="4" y="38"/>
                  <a:pt x="4" y="38"/>
                </a:cubicBezTo>
                <a:cubicBezTo>
                  <a:pt x="32" y="49"/>
                  <a:pt x="32" y="49"/>
                  <a:pt x="32" y="49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1" y="51"/>
                </a:cubicBezTo>
                <a:close/>
                <a:moveTo>
                  <a:pt x="31" y="48"/>
                </a:moveTo>
                <a:cubicBezTo>
                  <a:pt x="31" y="48"/>
                  <a:pt x="31" y="48"/>
                  <a:pt x="31" y="48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3" y="36"/>
                  <a:pt x="3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32" y="46"/>
                  <a:pt x="32" y="46"/>
                  <a:pt x="32" y="46"/>
                </a:cubicBezTo>
                <a:cubicBezTo>
                  <a:pt x="32" y="46"/>
                  <a:pt x="32" y="47"/>
                  <a:pt x="32" y="47"/>
                </a:cubicBezTo>
                <a:cubicBezTo>
                  <a:pt x="32" y="47"/>
                  <a:pt x="32" y="48"/>
                  <a:pt x="31" y="48"/>
                </a:cubicBezTo>
                <a:close/>
                <a:moveTo>
                  <a:pt x="31" y="44"/>
                </a:moveTo>
                <a:cubicBezTo>
                  <a:pt x="31" y="44"/>
                  <a:pt x="31" y="44"/>
                  <a:pt x="31" y="44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3" y="32"/>
                  <a:pt x="3" y="32"/>
                </a:cubicBezTo>
                <a:cubicBezTo>
                  <a:pt x="4" y="32"/>
                  <a:pt x="4" y="31"/>
                  <a:pt x="4" y="31"/>
                </a:cubicBezTo>
                <a:cubicBezTo>
                  <a:pt x="32" y="43"/>
                  <a:pt x="32" y="43"/>
                  <a:pt x="32" y="43"/>
                </a:cubicBezTo>
                <a:cubicBezTo>
                  <a:pt x="32" y="43"/>
                  <a:pt x="32" y="43"/>
                  <a:pt x="32" y="44"/>
                </a:cubicBezTo>
                <a:cubicBezTo>
                  <a:pt x="32" y="44"/>
                  <a:pt x="32" y="44"/>
                  <a:pt x="31" y="44"/>
                </a:cubicBezTo>
                <a:close/>
                <a:moveTo>
                  <a:pt x="31" y="41"/>
                </a:moveTo>
                <a:cubicBezTo>
                  <a:pt x="31" y="41"/>
                  <a:pt x="31" y="41"/>
                  <a:pt x="31" y="41"/>
                </a:cubicBezTo>
                <a:cubicBezTo>
                  <a:pt x="4" y="30"/>
                  <a:pt x="4" y="30"/>
                  <a:pt x="4" y="30"/>
                </a:cubicBezTo>
                <a:cubicBezTo>
                  <a:pt x="4" y="30"/>
                  <a:pt x="3" y="29"/>
                  <a:pt x="3" y="29"/>
                </a:cubicBezTo>
                <a:cubicBezTo>
                  <a:pt x="4" y="28"/>
                  <a:pt x="4" y="28"/>
                  <a:pt x="4" y="28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41"/>
                  <a:pt x="32" y="41"/>
                  <a:pt x="31" y="41"/>
                </a:cubicBezTo>
                <a:close/>
                <a:moveTo>
                  <a:pt x="31" y="38"/>
                </a:moveTo>
                <a:cubicBezTo>
                  <a:pt x="31" y="38"/>
                  <a:pt x="31" y="38"/>
                  <a:pt x="31" y="38"/>
                </a:cubicBezTo>
                <a:cubicBezTo>
                  <a:pt x="4" y="26"/>
                  <a:pt x="4" y="26"/>
                  <a:pt x="4" y="26"/>
                </a:cubicBezTo>
                <a:cubicBezTo>
                  <a:pt x="4" y="26"/>
                  <a:pt x="3" y="26"/>
                  <a:pt x="3" y="25"/>
                </a:cubicBezTo>
                <a:cubicBezTo>
                  <a:pt x="4" y="25"/>
                  <a:pt x="4" y="25"/>
                  <a:pt x="4" y="25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36"/>
                  <a:pt x="32" y="37"/>
                  <a:pt x="32" y="37"/>
                </a:cubicBezTo>
                <a:cubicBezTo>
                  <a:pt x="32" y="37"/>
                  <a:pt x="32" y="38"/>
                  <a:pt x="31" y="38"/>
                </a:cubicBezTo>
                <a:close/>
                <a:moveTo>
                  <a:pt x="31" y="34"/>
                </a:moveTo>
                <a:cubicBezTo>
                  <a:pt x="31" y="34"/>
                  <a:pt x="31" y="34"/>
                  <a:pt x="31" y="34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3" y="23"/>
                  <a:pt x="3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4"/>
                </a:cubicBezTo>
                <a:cubicBezTo>
                  <a:pt x="32" y="34"/>
                  <a:pt x="32" y="34"/>
                  <a:pt x="31" y="34"/>
                </a:cubicBezTo>
                <a:close/>
                <a:moveTo>
                  <a:pt x="31" y="31"/>
                </a:moveTo>
                <a:cubicBezTo>
                  <a:pt x="31" y="31"/>
                  <a:pt x="31" y="31"/>
                  <a:pt x="31" y="31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3" y="19"/>
                  <a:pt x="3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32" y="30"/>
                  <a:pt x="32" y="30"/>
                  <a:pt x="32" y="30"/>
                </a:cubicBezTo>
                <a:cubicBezTo>
                  <a:pt x="32" y="30"/>
                  <a:pt x="32" y="30"/>
                  <a:pt x="32" y="31"/>
                </a:cubicBezTo>
                <a:cubicBezTo>
                  <a:pt x="32" y="31"/>
                  <a:pt x="32" y="31"/>
                  <a:pt x="31" y="31"/>
                </a:cubicBezTo>
                <a:close/>
                <a:moveTo>
                  <a:pt x="31" y="28"/>
                </a:moveTo>
                <a:cubicBezTo>
                  <a:pt x="31" y="28"/>
                  <a:pt x="31" y="28"/>
                  <a:pt x="31" y="28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6"/>
                  <a:pt x="3" y="16"/>
                  <a:pt x="3" y="16"/>
                </a:cubicBezTo>
                <a:cubicBezTo>
                  <a:pt x="4" y="15"/>
                  <a:pt x="4" y="15"/>
                  <a:pt x="4" y="15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7"/>
                  <a:pt x="32" y="27"/>
                </a:cubicBezTo>
                <a:cubicBezTo>
                  <a:pt x="32" y="28"/>
                  <a:pt x="32" y="28"/>
                  <a:pt x="31" y="28"/>
                </a:cubicBezTo>
                <a:close/>
                <a:moveTo>
                  <a:pt x="31" y="25"/>
                </a:moveTo>
                <a:cubicBezTo>
                  <a:pt x="31" y="25"/>
                  <a:pt x="31" y="25"/>
                  <a:pt x="31" y="25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3" y="13"/>
                  <a:pt x="3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23"/>
                  <a:pt x="32" y="24"/>
                  <a:pt x="32" y="24"/>
                </a:cubicBezTo>
                <a:cubicBezTo>
                  <a:pt x="32" y="24"/>
                  <a:pt x="32" y="25"/>
                  <a:pt x="31" y="25"/>
                </a:cubicBezTo>
                <a:close/>
                <a:moveTo>
                  <a:pt x="31" y="21"/>
                </a:moveTo>
                <a:cubicBezTo>
                  <a:pt x="31" y="21"/>
                  <a:pt x="31" y="21"/>
                  <a:pt x="31" y="21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3" y="9"/>
                  <a:pt x="3" y="9"/>
                </a:cubicBezTo>
                <a:cubicBezTo>
                  <a:pt x="4" y="9"/>
                  <a:pt x="4" y="8"/>
                  <a:pt x="4" y="8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1"/>
                </a:cubicBezTo>
                <a:cubicBezTo>
                  <a:pt x="32" y="21"/>
                  <a:pt x="32" y="21"/>
                  <a:pt x="31" y="21"/>
                </a:cubicBezTo>
                <a:close/>
                <a:moveTo>
                  <a:pt x="31" y="18"/>
                </a:moveTo>
                <a:cubicBezTo>
                  <a:pt x="31" y="18"/>
                  <a:pt x="31" y="18"/>
                  <a:pt x="31" y="18"/>
                </a:cubicBezTo>
                <a:cubicBezTo>
                  <a:pt x="4" y="7"/>
                  <a:pt x="4" y="7"/>
                  <a:pt x="4" y="7"/>
                </a:cubicBezTo>
                <a:cubicBezTo>
                  <a:pt x="4" y="6"/>
                  <a:pt x="3" y="6"/>
                  <a:pt x="3" y="6"/>
                </a:cubicBezTo>
                <a:cubicBezTo>
                  <a:pt x="4" y="5"/>
                  <a:pt x="4" y="5"/>
                  <a:pt x="4" y="5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8"/>
                  <a:pt x="32" y="18"/>
                  <a:pt x="31" y="18"/>
                </a:cubicBezTo>
                <a:close/>
                <a:moveTo>
                  <a:pt x="68" y="56"/>
                </a:moveTo>
                <a:cubicBezTo>
                  <a:pt x="40" y="67"/>
                  <a:pt x="40" y="67"/>
                  <a:pt x="40" y="67"/>
                </a:cubicBezTo>
                <a:cubicBezTo>
                  <a:pt x="40" y="67"/>
                  <a:pt x="40" y="67"/>
                  <a:pt x="40" y="67"/>
                </a:cubicBezTo>
                <a:cubicBezTo>
                  <a:pt x="40" y="67"/>
                  <a:pt x="39" y="67"/>
                  <a:pt x="39" y="67"/>
                </a:cubicBezTo>
                <a:cubicBezTo>
                  <a:pt x="39" y="66"/>
                  <a:pt x="40" y="66"/>
                  <a:pt x="40" y="66"/>
                </a:cubicBezTo>
                <a:cubicBezTo>
                  <a:pt x="67" y="55"/>
                  <a:pt x="67" y="55"/>
                  <a:pt x="67" y="55"/>
                </a:cubicBezTo>
                <a:cubicBezTo>
                  <a:pt x="68" y="55"/>
                  <a:pt x="68" y="55"/>
                  <a:pt x="68" y="55"/>
                </a:cubicBezTo>
                <a:cubicBezTo>
                  <a:pt x="68" y="56"/>
                  <a:pt x="68" y="56"/>
                  <a:pt x="68" y="56"/>
                </a:cubicBezTo>
                <a:close/>
                <a:moveTo>
                  <a:pt x="68" y="53"/>
                </a:moveTo>
                <a:cubicBezTo>
                  <a:pt x="40" y="64"/>
                  <a:pt x="40" y="64"/>
                  <a:pt x="40" y="64"/>
                </a:cubicBezTo>
                <a:cubicBezTo>
                  <a:pt x="40" y="64"/>
                  <a:pt x="40" y="64"/>
                  <a:pt x="40" y="64"/>
                </a:cubicBezTo>
                <a:cubicBezTo>
                  <a:pt x="40" y="64"/>
                  <a:pt x="39" y="64"/>
                  <a:pt x="39" y="64"/>
                </a:cubicBezTo>
                <a:cubicBezTo>
                  <a:pt x="39" y="63"/>
                  <a:pt x="40" y="63"/>
                  <a:pt x="40" y="63"/>
                </a:cubicBezTo>
                <a:cubicBezTo>
                  <a:pt x="67" y="51"/>
                  <a:pt x="67" y="51"/>
                  <a:pt x="67" y="51"/>
                </a:cubicBezTo>
                <a:cubicBezTo>
                  <a:pt x="68" y="51"/>
                  <a:pt x="68" y="51"/>
                  <a:pt x="68" y="52"/>
                </a:cubicBezTo>
                <a:cubicBezTo>
                  <a:pt x="68" y="52"/>
                  <a:pt x="68" y="53"/>
                  <a:pt x="68" y="53"/>
                </a:cubicBezTo>
                <a:close/>
                <a:moveTo>
                  <a:pt x="68" y="49"/>
                </a:moveTo>
                <a:cubicBezTo>
                  <a:pt x="40" y="61"/>
                  <a:pt x="40" y="61"/>
                  <a:pt x="40" y="61"/>
                </a:cubicBezTo>
                <a:cubicBezTo>
                  <a:pt x="40" y="61"/>
                  <a:pt x="40" y="61"/>
                  <a:pt x="40" y="61"/>
                </a:cubicBezTo>
                <a:cubicBezTo>
                  <a:pt x="40" y="61"/>
                  <a:pt x="39" y="61"/>
                  <a:pt x="39" y="60"/>
                </a:cubicBezTo>
                <a:cubicBezTo>
                  <a:pt x="39" y="60"/>
                  <a:pt x="40" y="59"/>
                  <a:pt x="40" y="59"/>
                </a:cubicBezTo>
                <a:cubicBezTo>
                  <a:pt x="67" y="48"/>
                  <a:pt x="67" y="48"/>
                  <a:pt x="67" y="48"/>
                </a:cubicBezTo>
                <a:cubicBezTo>
                  <a:pt x="68" y="48"/>
                  <a:pt x="68" y="48"/>
                  <a:pt x="68" y="49"/>
                </a:cubicBezTo>
                <a:cubicBezTo>
                  <a:pt x="68" y="49"/>
                  <a:pt x="68" y="49"/>
                  <a:pt x="68" y="49"/>
                </a:cubicBezTo>
                <a:close/>
                <a:moveTo>
                  <a:pt x="68" y="46"/>
                </a:moveTo>
                <a:cubicBezTo>
                  <a:pt x="40" y="58"/>
                  <a:pt x="40" y="58"/>
                  <a:pt x="40" y="58"/>
                </a:cubicBezTo>
                <a:cubicBezTo>
                  <a:pt x="40" y="58"/>
                  <a:pt x="40" y="58"/>
                  <a:pt x="40" y="58"/>
                </a:cubicBezTo>
                <a:cubicBezTo>
                  <a:pt x="40" y="58"/>
                  <a:pt x="39" y="57"/>
                  <a:pt x="39" y="57"/>
                </a:cubicBezTo>
                <a:cubicBezTo>
                  <a:pt x="39" y="57"/>
                  <a:pt x="40" y="56"/>
                  <a:pt x="40" y="56"/>
                </a:cubicBezTo>
                <a:cubicBezTo>
                  <a:pt x="67" y="45"/>
                  <a:pt x="67" y="45"/>
                  <a:pt x="67" y="45"/>
                </a:cubicBezTo>
                <a:cubicBezTo>
                  <a:pt x="68" y="45"/>
                  <a:pt x="68" y="45"/>
                  <a:pt x="68" y="45"/>
                </a:cubicBezTo>
                <a:cubicBezTo>
                  <a:pt x="68" y="46"/>
                  <a:pt x="68" y="46"/>
                  <a:pt x="68" y="46"/>
                </a:cubicBezTo>
                <a:close/>
                <a:moveTo>
                  <a:pt x="68" y="43"/>
                </a:moveTo>
                <a:cubicBezTo>
                  <a:pt x="40" y="54"/>
                  <a:pt x="40" y="54"/>
                  <a:pt x="40" y="54"/>
                </a:cubicBezTo>
                <a:cubicBezTo>
                  <a:pt x="40" y="54"/>
                  <a:pt x="40" y="54"/>
                  <a:pt x="40" y="54"/>
                </a:cubicBezTo>
                <a:cubicBezTo>
                  <a:pt x="40" y="54"/>
                  <a:pt x="39" y="54"/>
                  <a:pt x="39" y="54"/>
                </a:cubicBezTo>
                <a:cubicBezTo>
                  <a:pt x="39" y="53"/>
                  <a:pt x="40" y="53"/>
                  <a:pt x="40" y="53"/>
                </a:cubicBezTo>
                <a:cubicBezTo>
                  <a:pt x="67" y="41"/>
                  <a:pt x="67" y="41"/>
                  <a:pt x="67" y="41"/>
                </a:cubicBezTo>
                <a:cubicBezTo>
                  <a:pt x="68" y="41"/>
                  <a:pt x="68" y="42"/>
                  <a:pt x="68" y="42"/>
                </a:cubicBezTo>
                <a:cubicBezTo>
                  <a:pt x="68" y="42"/>
                  <a:pt x="68" y="43"/>
                  <a:pt x="68" y="43"/>
                </a:cubicBezTo>
                <a:close/>
                <a:moveTo>
                  <a:pt x="68" y="40"/>
                </a:moveTo>
                <a:cubicBezTo>
                  <a:pt x="40" y="51"/>
                  <a:pt x="40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1"/>
                  <a:pt x="39" y="51"/>
                  <a:pt x="39" y="50"/>
                </a:cubicBezTo>
                <a:cubicBezTo>
                  <a:pt x="39" y="50"/>
                  <a:pt x="40" y="50"/>
                  <a:pt x="40" y="49"/>
                </a:cubicBezTo>
                <a:cubicBezTo>
                  <a:pt x="67" y="38"/>
                  <a:pt x="67" y="38"/>
                  <a:pt x="67" y="38"/>
                </a:cubicBezTo>
                <a:cubicBezTo>
                  <a:pt x="68" y="38"/>
                  <a:pt x="68" y="38"/>
                  <a:pt x="68" y="39"/>
                </a:cubicBezTo>
                <a:cubicBezTo>
                  <a:pt x="68" y="39"/>
                  <a:pt x="68" y="39"/>
                  <a:pt x="68" y="40"/>
                </a:cubicBezTo>
                <a:close/>
                <a:moveTo>
                  <a:pt x="68" y="36"/>
                </a:moveTo>
                <a:cubicBezTo>
                  <a:pt x="40" y="48"/>
                  <a:pt x="40" y="48"/>
                  <a:pt x="40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48"/>
                  <a:pt x="39" y="47"/>
                  <a:pt x="39" y="47"/>
                </a:cubicBezTo>
                <a:cubicBezTo>
                  <a:pt x="39" y="47"/>
                  <a:pt x="40" y="46"/>
                  <a:pt x="40" y="46"/>
                </a:cubicBezTo>
                <a:cubicBezTo>
                  <a:pt x="67" y="35"/>
                  <a:pt x="67" y="35"/>
                  <a:pt x="67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68" y="36"/>
                  <a:pt x="68" y="36"/>
                  <a:pt x="68" y="36"/>
                </a:cubicBezTo>
                <a:close/>
                <a:moveTo>
                  <a:pt x="68" y="33"/>
                </a:moveTo>
                <a:cubicBezTo>
                  <a:pt x="40" y="44"/>
                  <a:pt x="40" y="44"/>
                  <a:pt x="40" y="44"/>
                </a:cubicBezTo>
                <a:cubicBezTo>
                  <a:pt x="40" y="44"/>
                  <a:pt x="40" y="44"/>
                  <a:pt x="40" y="44"/>
                </a:cubicBezTo>
                <a:cubicBezTo>
                  <a:pt x="40" y="44"/>
                  <a:pt x="39" y="44"/>
                  <a:pt x="39" y="44"/>
                </a:cubicBezTo>
                <a:cubicBezTo>
                  <a:pt x="39" y="43"/>
                  <a:pt x="40" y="43"/>
                  <a:pt x="40" y="43"/>
                </a:cubicBezTo>
                <a:cubicBezTo>
                  <a:pt x="67" y="31"/>
                  <a:pt x="67" y="31"/>
                  <a:pt x="67" y="31"/>
                </a:cubicBezTo>
                <a:cubicBezTo>
                  <a:pt x="68" y="31"/>
                  <a:pt x="68" y="32"/>
                  <a:pt x="68" y="32"/>
                </a:cubicBezTo>
                <a:cubicBezTo>
                  <a:pt x="68" y="32"/>
                  <a:pt x="68" y="33"/>
                  <a:pt x="68" y="33"/>
                </a:cubicBezTo>
                <a:close/>
                <a:moveTo>
                  <a:pt x="68" y="30"/>
                </a:moveTo>
                <a:cubicBezTo>
                  <a:pt x="40" y="41"/>
                  <a:pt x="40" y="41"/>
                  <a:pt x="40" y="41"/>
                </a:cubicBezTo>
                <a:cubicBezTo>
                  <a:pt x="40" y="41"/>
                  <a:pt x="40" y="41"/>
                  <a:pt x="40" y="41"/>
                </a:cubicBezTo>
                <a:cubicBezTo>
                  <a:pt x="40" y="41"/>
                  <a:pt x="39" y="41"/>
                  <a:pt x="39" y="40"/>
                </a:cubicBezTo>
                <a:cubicBezTo>
                  <a:pt x="39" y="40"/>
                  <a:pt x="40" y="40"/>
                  <a:pt x="40" y="40"/>
                </a:cubicBezTo>
                <a:cubicBezTo>
                  <a:pt x="67" y="28"/>
                  <a:pt x="67" y="28"/>
                  <a:pt x="67" y="28"/>
                </a:cubicBezTo>
                <a:cubicBezTo>
                  <a:pt x="68" y="28"/>
                  <a:pt x="68" y="28"/>
                  <a:pt x="68" y="29"/>
                </a:cubicBezTo>
                <a:cubicBezTo>
                  <a:pt x="68" y="29"/>
                  <a:pt x="68" y="30"/>
                  <a:pt x="68" y="30"/>
                </a:cubicBezTo>
                <a:close/>
                <a:moveTo>
                  <a:pt x="68" y="26"/>
                </a:moveTo>
                <a:cubicBezTo>
                  <a:pt x="40" y="38"/>
                  <a:pt x="40" y="38"/>
                  <a:pt x="40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40" y="38"/>
                  <a:pt x="39" y="37"/>
                  <a:pt x="39" y="37"/>
                </a:cubicBezTo>
                <a:cubicBezTo>
                  <a:pt x="39" y="37"/>
                  <a:pt x="40" y="36"/>
                  <a:pt x="40" y="36"/>
                </a:cubicBezTo>
                <a:cubicBezTo>
                  <a:pt x="67" y="25"/>
                  <a:pt x="67" y="25"/>
                  <a:pt x="67" y="25"/>
                </a:cubicBezTo>
                <a:cubicBezTo>
                  <a:pt x="68" y="25"/>
                  <a:pt x="68" y="25"/>
                  <a:pt x="68" y="25"/>
                </a:cubicBezTo>
                <a:cubicBezTo>
                  <a:pt x="68" y="26"/>
                  <a:pt x="68" y="26"/>
                  <a:pt x="68" y="26"/>
                </a:cubicBezTo>
                <a:close/>
                <a:moveTo>
                  <a:pt x="68" y="23"/>
                </a:move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39" y="34"/>
                  <a:pt x="39" y="34"/>
                </a:cubicBezTo>
                <a:cubicBezTo>
                  <a:pt x="39" y="33"/>
                  <a:pt x="40" y="33"/>
                  <a:pt x="40" y="33"/>
                </a:cubicBezTo>
                <a:cubicBezTo>
                  <a:pt x="67" y="22"/>
                  <a:pt x="67" y="22"/>
                  <a:pt x="67" y="22"/>
                </a:cubicBezTo>
                <a:cubicBezTo>
                  <a:pt x="68" y="22"/>
                  <a:pt x="68" y="22"/>
                  <a:pt x="68" y="22"/>
                </a:cubicBezTo>
                <a:cubicBezTo>
                  <a:pt x="68" y="23"/>
                  <a:pt x="68" y="23"/>
                  <a:pt x="68" y="23"/>
                </a:cubicBezTo>
                <a:close/>
                <a:moveTo>
                  <a:pt x="68" y="20"/>
                </a:move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39" y="31"/>
                  <a:pt x="39" y="31"/>
                </a:cubicBezTo>
                <a:cubicBezTo>
                  <a:pt x="39" y="30"/>
                  <a:pt x="40" y="30"/>
                  <a:pt x="40" y="30"/>
                </a:cubicBezTo>
                <a:cubicBezTo>
                  <a:pt x="67" y="18"/>
                  <a:pt x="67" y="18"/>
                  <a:pt x="67" y="18"/>
                </a:cubicBezTo>
                <a:cubicBezTo>
                  <a:pt x="68" y="18"/>
                  <a:pt x="68" y="18"/>
                  <a:pt x="68" y="19"/>
                </a:cubicBezTo>
                <a:cubicBezTo>
                  <a:pt x="68" y="19"/>
                  <a:pt x="68" y="20"/>
                  <a:pt x="68" y="20"/>
                </a:cubicBezTo>
                <a:close/>
                <a:moveTo>
                  <a:pt x="68" y="16"/>
                </a:move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39" y="28"/>
                  <a:pt x="39" y="27"/>
                </a:cubicBezTo>
                <a:cubicBezTo>
                  <a:pt x="39" y="27"/>
                  <a:pt x="40" y="26"/>
                  <a:pt x="40" y="26"/>
                </a:cubicBezTo>
                <a:cubicBezTo>
                  <a:pt x="67" y="15"/>
                  <a:pt x="67" y="15"/>
                  <a:pt x="67" y="15"/>
                </a:cubicBezTo>
                <a:cubicBezTo>
                  <a:pt x="68" y="15"/>
                  <a:pt x="68" y="15"/>
                  <a:pt x="68" y="16"/>
                </a:cubicBezTo>
                <a:cubicBezTo>
                  <a:pt x="68" y="16"/>
                  <a:pt x="68" y="16"/>
                  <a:pt x="68" y="16"/>
                </a:cubicBezTo>
                <a:close/>
                <a:moveTo>
                  <a:pt x="68" y="13"/>
                </a:move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39" y="24"/>
                  <a:pt x="39" y="24"/>
                </a:cubicBezTo>
                <a:cubicBezTo>
                  <a:pt x="39" y="24"/>
                  <a:pt x="40" y="23"/>
                  <a:pt x="40" y="23"/>
                </a:cubicBezTo>
                <a:cubicBezTo>
                  <a:pt x="67" y="12"/>
                  <a:pt x="67" y="12"/>
                  <a:pt x="67" y="12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3"/>
                  <a:pt x="68" y="13"/>
                  <a:pt x="68" y="13"/>
                </a:cubicBezTo>
                <a:close/>
                <a:moveTo>
                  <a:pt x="68" y="10"/>
                </a:move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39" y="21"/>
                  <a:pt x="39" y="21"/>
                </a:cubicBezTo>
                <a:cubicBezTo>
                  <a:pt x="39" y="20"/>
                  <a:pt x="40" y="20"/>
                  <a:pt x="40" y="20"/>
                </a:cubicBezTo>
                <a:cubicBezTo>
                  <a:pt x="67" y="8"/>
                  <a:pt x="67" y="8"/>
                  <a:pt x="67" y="8"/>
                </a:cubicBezTo>
                <a:cubicBezTo>
                  <a:pt x="68" y="8"/>
                  <a:pt x="68" y="9"/>
                  <a:pt x="68" y="9"/>
                </a:cubicBezTo>
                <a:cubicBezTo>
                  <a:pt x="68" y="9"/>
                  <a:pt x="68" y="10"/>
                  <a:pt x="68" y="10"/>
                </a:cubicBezTo>
                <a:close/>
                <a:moveTo>
                  <a:pt x="68" y="7"/>
                </a:moveTo>
                <a:cubicBezTo>
                  <a:pt x="40" y="18"/>
                  <a:pt x="40" y="18"/>
                  <a:pt x="40" y="18"/>
                </a:cubicBezTo>
                <a:cubicBezTo>
                  <a:pt x="40" y="18"/>
                  <a:pt x="40" y="18"/>
                  <a:pt x="40" y="18"/>
                </a:cubicBezTo>
                <a:cubicBezTo>
                  <a:pt x="40" y="18"/>
                  <a:pt x="39" y="18"/>
                  <a:pt x="39" y="17"/>
                </a:cubicBezTo>
                <a:cubicBezTo>
                  <a:pt x="39" y="17"/>
                  <a:pt x="40" y="17"/>
                  <a:pt x="40" y="16"/>
                </a:cubicBezTo>
                <a:cubicBezTo>
                  <a:pt x="67" y="5"/>
                  <a:pt x="67" y="5"/>
                  <a:pt x="67" y="5"/>
                </a:cubicBezTo>
                <a:cubicBezTo>
                  <a:pt x="68" y="5"/>
                  <a:pt x="68" y="5"/>
                  <a:pt x="68" y="6"/>
                </a:cubicBezTo>
                <a:cubicBezTo>
                  <a:pt x="68" y="6"/>
                  <a:pt x="68" y="6"/>
                  <a:pt x="68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0" name="Freeform 229"/>
          <p:cNvSpPr>
            <a:spLocks noEditPoints="1"/>
          </p:cNvSpPr>
          <p:nvPr/>
        </p:nvSpPr>
        <p:spPr bwMode="auto">
          <a:xfrm>
            <a:off x="1552575" y="4661535"/>
            <a:ext cx="678180" cy="520700"/>
          </a:xfrm>
          <a:custGeom>
            <a:avLst/>
            <a:gdLst>
              <a:gd name="T0" fmla="*/ 2147483647 w 87"/>
              <a:gd name="T1" fmla="*/ 0 h 61"/>
              <a:gd name="T2" fmla="*/ 2147483647 w 87"/>
              <a:gd name="T3" fmla="*/ 2147483647 h 61"/>
              <a:gd name="T4" fmla="*/ 0 w 87"/>
              <a:gd name="T5" fmla="*/ 2147483647 h 61"/>
              <a:gd name="T6" fmla="*/ 2147483647 w 87"/>
              <a:gd name="T7" fmla="*/ 2147483647 h 61"/>
              <a:gd name="T8" fmla="*/ 2147483647 w 87"/>
              <a:gd name="T9" fmla="*/ 2147483647 h 61"/>
              <a:gd name="T10" fmla="*/ 2147483647 w 87"/>
              <a:gd name="T11" fmla="*/ 2147483647 h 61"/>
              <a:gd name="T12" fmla="*/ 2147483647 w 87"/>
              <a:gd name="T13" fmla="*/ 2147483647 h 61"/>
              <a:gd name="T14" fmla="*/ 2147483647 w 87"/>
              <a:gd name="T15" fmla="*/ 2147483647 h 61"/>
              <a:gd name="T16" fmla="*/ 2147483647 w 87"/>
              <a:gd name="T17" fmla="*/ 2147483647 h 61"/>
              <a:gd name="T18" fmla="*/ 2147483647 w 87"/>
              <a:gd name="T19" fmla="*/ 2147483647 h 61"/>
              <a:gd name="T20" fmla="*/ 2147483647 w 87"/>
              <a:gd name="T21" fmla="*/ 2147483647 h 61"/>
              <a:gd name="T22" fmla="*/ 2147483647 w 87"/>
              <a:gd name="T23" fmla="*/ 2147483647 h 61"/>
              <a:gd name="T24" fmla="*/ 2147483647 w 87"/>
              <a:gd name="T25" fmla="*/ 2147483647 h 61"/>
              <a:gd name="T26" fmla="*/ 2147483647 w 87"/>
              <a:gd name="T27" fmla="*/ 2147483647 h 61"/>
              <a:gd name="T28" fmla="*/ 2147483647 w 87"/>
              <a:gd name="T29" fmla="*/ 2147483647 h 61"/>
              <a:gd name="T30" fmla="*/ 2147483647 w 87"/>
              <a:gd name="T31" fmla="*/ 2147483647 h 61"/>
              <a:gd name="T32" fmla="*/ 2147483647 w 87"/>
              <a:gd name="T33" fmla="*/ 2147483647 h 61"/>
              <a:gd name="T34" fmla="*/ 2147483647 w 87"/>
              <a:gd name="T35" fmla="*/ 2147483647 h 61"/>
              <a:gd name="T36" fmla="*/ 2147483647 w 87"/>
              <a:gd name="T37" fmla="*/ 2147483647 h 61"/>
              <a:gd name="T38" fmla="*/ 2147483647 w 87"/>
              <a:gd name="T39" fmla="*/ 2147483647 h 61"/>
              <a:gd name="T40" fmla="*/ 2147483647 w 87"/>
              <a:gd name="T41" fmla="*/ 2147483647 h 61"/>
              <a:gd name="T42" fmla="*/ 2147483647 w 87"/>
              <a:gd name="T43" fmla="*/ 2147483647 h 61"/>
              <a:gd name="T44" fmla="*/ 2147483647 w 87"/>
              <a:gd name="T45" fmla="*/ 2147483647 h 61"/>
              <a:gd name="T46" fmla="*/ 2147483647 w 87"/>
              <a:gd name="T47" fmla="*/ 2147483647 h 61"/>
              <a:gd name="T48" fmla="*/ 2147483647 w 87"/>
              <a:gd name="T49" fmla="*/ 2147483647 h 61"/>
              <a:gd name="T50" fmla="*/ 2147483647 w 87"/>
              <a:gd name="T51" fmla="*/ 2147483647 h 61"/>
              <a:gd name="T52" fmla="*/ 2147483647 w 87"/>
              <a:gd name="T53" fmla="*/ 2147483647 h 61"/>
              <a:gd name="T54" fmla="*/ 2147483647 w 87"/>
              <a:gd name="T55" fmla="*/ 2147483647 h 61"/>
              <a:gd name="T56" fmla="*/ 2147483647 w 87"/>
              <a:gd name="T57" fmla="*/ 2147483647 h 61"/>
              <a:gd name="T58" fmla="*/ 2147483647 w 87"/>
              <a:gd name="T59" fmla="*/ 2147483647 h 61"/>
              <a:gd name="T60" fmla="*/ 2147483647 w 87"/>
              <a:gd name="T61" fmla="*/ 2147483647 h 61"/>
              <a:gd name="T62" fmla="*/ 2147483647 w 87"/>
              <a:gd name="T63" fmla="*/ 2147483647 h 61"/>
              <a:gd name="T64" fmla="*/ 2147483647 w 87"/>
              <a:gd name="T65" fmla="*/ 2147483647 h 61"/>
              <a:gd name="T66" fmla="*/ 2147483647 w 87"/>
              <a:gd name="T67" fmla="*/ 2147483647 h 61"/>
              <a:gd name="T68" fmla="*/ 2147483647 w 87"/>
              <a:gd name="T69" fmla="*/ 2147483647 h 61"/>
              <a:gd name="T70" fmla="*/ 2147483647 w 87"/>
              <a:gd name="T71" fmla="*/ 2147483647 h 61"/>
              <a:gd name="T72" fmla="*/ 2147483647 w 87"/>
              <a:gd name="T73" fmla="*/ 2147483647 h 61"/>
              <a:gd name="T74" fmla="*/ 2147483647 w 87"/>
              <a:gd name="T75" fmla="*/ 2147483647 h 61"/>
              <a:gd name="T76" fmla="*/ 2147483647 w 87"/>
              <a:gd name="T77" fmla="*/ 2147483647 h 61"/>
              <a:gd name="T78" fmla="*/ 2147483647 w 87"/>
              <a:gd name="T79" fmla="*/ 2147483647 h 61"/>
              <a:gd name="T80" fmla="*/ 2147483647 w 87"/>
              <a:gd name="T81" fmla="*/ 2147483647 h 61"/>
              <a:gd name="T82" fmla="*/ 2147483647 w 87"/>
              <a:gd name="T83" fmla="*/ 2147483647 h 61"/>
              <a:gd name="T84" fmla="*/ 2147483647 w 87"/>
              <a:gd name="T85" fmla="*/ 2147483647 h 61"/>
              <a:gd name="T86" fmla="*/ 2147483647 w 87"/>
              <a:gd name="T87" fmla="*/ 2147483647 h 61"/>
              <a:gd name="T88" fmla="*/ 2147483647 w 87"/>
              <a:gd name="T89" fmla="*/ 2147483647 h 61"/>
              <a:gd name="T90" fmla="*/ 2147483647 w 87"/>
              <a:gd name="T91" fmla="*/ 2147483647 h 61"/>
              <a:gd name="T92" fmla="*/ 2147483647 w 87"/>
              <a:gd name="T93" fmla="*/ 2147483647 h 61"/>
              <a:gd name="T94" fmla="*/ 2147483647 w 87"/>
              <a:gd name="T95" fmla="*/ 2147483647 h 61"/>
              <a:gd name="T96" fmla="*/ 2147483647 w 87"/>
              <a:gd name="T97" fmla="*/ 2147483647 h 61"/>
              <a:gd name="T98" fmla="*/ 2147483647 w 87"/>
              <a:gd name="T99" fmla="*/ 2147483647 h 6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87" h="61">
                <a:moveTo>
                  <a:pt x="83" y="13"/>
                </a:moveTo>
                <a:cubicBezTo>
                  <a:pt x="82" y="5"/>
                  <a:pt x="75" y="0"/>
                  <a:pt x="68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1" y="0"/>
                  <a:pt x="5" y="5"/>
                  <a:pt x="4" y="13"/>
                </a:cubicBezTo>
                <a:cubicBezTo>
                  <a:pt x="2" y="13"/>
                  <a:pt x="0" y="15"/>
                  <a:pt x="0" y="17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4"/>
                  <a:pt x="2" y="27"/>
                  <a:pt x="5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8" y="27"/>
                  <a:pt x="20" y="24"/>
                  <a:pt x="20" y="22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5"/>
                  <a:pt x="19" y="13"/>
                  <a:pt x="17" y="13"/>
                </a:cubicBezTo>
                <a:cubicBezTo>
                  <a:pt x="18" y="9"/>
                  <a:pt x="22" y="7"/>
                  <a:pt x="26" y="7"/>
                </a:cubicBezTo>
                <a:cubicBezTo>
                  <a:pt x="29" y="7"/>
                  <a:pt x="29" y="7"/>
                  <a:pt x="29" y="7"/>
                </a:cubicBezTo>
                <a:cubicBezTo>
                  <a:pt x="29" y="7"/>
                  <a:pt x="29" y="7"/>
                  <a:pt x="29" y="8"/>
                </a:cubicBezTo>
                <a:cubicBezTo>
                  <a:pt x="29" y="27"/>
                  <a:pt x="29" y="27"/>
                  <a:pt x="29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10" y="59"/>
                  <a:pt x="10" y="59"/>
                  <a:pt x="10" y="59"/>
                </a:cubicBezTo>
                <a:cubicBezTo>
                  <a:pt x="9" y="59"/>
                  <a:pt x="10" y="60"/>
                  <a:pt x="10" y="60"/>
                </a:cubicBezTo>
                <a:cubicBezTo>
                  <a:pt x="10" y="61"/>
                  <a:pt x="11" y="61"/>
                  <a:pt x="11" y="61"/>
                </a:cubicBezTo>
                <a:cubicBezTo>
                  <a:pt x="76" y="61"/>
                  <a:pt x="76" y="61"/>
                  <a:pt x="76" y="61"/>
                </a:cubicBezTo>
                <a:cubicBezTo>
                  <a:pt x="76" y="61"/>
                  <a:pt x="76" y="61"/>
                  <a:pt x="77" y="60"/>
                </a:cubicBezTo>
                <a:cubicBezTo>
                  <a:pt x="77" y="60"/>
                  <a:pt x="77" y="59"/>
                  <a:pt x="77" y="59"/>
                </a:cubicBezTo>
                <a:cubicBezTo>
                  <a:pt x="65" y="27"/>
                  <a:pt x="65" y="27"/>
                  <a:pt x="65" y="27"/>
                </a:cubicBezTo>
                <a:cubicBezTo>
                  <a:pt x="65" y="27"/>
                  <a:pt x="65" y="27"/>
                  <a:pt x="64" y="27"/>
                </a:cubicBezTo>
                <a:cubicBezTo>
                  <a:pt x="64" y="27"/>
                  <a:pt x="64" y="27"/>
                  <a:pt x="64" y="27"/>
                </a:cubicBezTo>
                <a:cubicBezTo>
                  <a:pt x="58" y="27"/>
                  <a:pt x="58" y="27"/>
                  <a:pt x="58" y="27"/>
                </a:cubicBezTo>
                <a:cubicBezTo>
                  <a:pt x="58" y="8"/>
                  <a:pt x="58" y="8"/>
                  <a:pt x="58" y="8"/>
                </a:cubicBezTo>
                <a:cubicBezTo>
                  <a:pt x="58" y="7"/>
                  <a:pt x="58" y="7"/>
                  <a:pt x="58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65" y="7"/>
                  <a:pt x="68" y="9"/>
                  <a:pt x="70" y="13"/>
                </a:cubicBezTo>
                <a:cubicBezTo>
                  <a:pt x="68" y="13"/>
                  <a:pt x="66" y="15"/>
                  <a:pt x="66" y="17"/>
                </a:cubicBezTo>
                <a:cubicBezTo>
                  <a:pt x="66" y="22"/>
                  <a:pt x="66" y="22"/>
                  <a:pt x="66" y="22"/>
                </a:cubicBezTo>
                <a:cubicBezTo>
                  <a:pt x="66" y="24"/>
                  <a:pt x="68" y="27"/>
                  <a:pt x="71" y="27"/>
                </a:cubicBezTo>
                <a:cubicBezTo>
                  <a:pt x="82" y="27"/>
                  <a:pt x="82" y="27"/>
                  <a:pt x="82" y="27"/>
                </a:cubicBezTo>
                <a:cubicBezTo>
                  <a:pt x="84" y="27"/>
                  <a:pt x="87" y="24"/>
                  <a:pt x="87" y="22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15"/>
                  <a:pt x="85" y="13"/>
                  <a:pt x="83" y="13"/>
                </a:cubicBezTo>
                <a:close/>
                <a:moveTo>
                  <a:pt x="50" y="7"/>
                </a:moveTo>
                <a:cubicBezTo>
                  <a:pt x="50" y="7"/>
                  <a:pt x="50" y="7"/>
                  <a:pt x="50" y="8"/>
                </a:cubicBezTo>
                <a:cubicBezTo>
                  <a:pt x="50" y="27"/>
                  <a:pt x="50" y="27"/>
                  <a:pt x="50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8"/>
                  <a:pt x="37" y="8"/>
                  <a:pt x="37" y="8"/>
                </a:cubicBezTo>
                <a:cubicBezTo>
                  <a:pt x="37" y="7"/>
                  <a:pt x="37" y="7"/>
                  <a:pt x="37" y="7"/>
                </a:cubicBezTo>
                <a:lnTo>
                  <a:pt x="50" y="7"/>
                </a:lnTo>
                <a:close/>
                <a:moveTo>
                  <a:pt x="52" y="53"/>
                </a:moveTo>
                <a:cubicBezTo>
                  <a:pt x="47" y="58"/>
                  <a:pt x="39" y="59"/>
                  <a:pt x="34" y="54"/>
                </a:cubicBezTo>
                <a:cubicBezTo>
                  <a:pt x="29" y="50"/>
                  <a:pt x="28" y="42"/>
                  <a:pt x="33" y="37"/>
                </a:cubicBezTo>
                <a:cubicBezTo>
                  <a:pt x="38" y="32"/>
                  <a:pt x="46" y="31"/>
                  <a:pt x="51" y="36"/>
                </a:cubicBezTo>
                <a:cubicBezTo>
                  <a:pt x="56" y="40"/>
                  <a:pt x="56" y="48"/>
                  <a:pt x="52" y="53"/>
                </a:cubicBezTo>
                <a:close/>
                <a:moveTo>
                  <a:pt x="37" y="53"/>
                </a:moveTo>
                <a:cubicBezTo>
                  <a:pt x="37" y="53"/>
                  <a:pt x="36" y="54"/>
                  <a:pt x="37" y="55"/>
                </a:cubicBezTo>
                <a:cubicBezTo>
                  <a:pt x="37" y="55"/>
                  <a:pt x="38" y="55"/>
                  <a:pt x="39" y="55"/>
                </a:cubicBezTo>
                <a:cubicBezTo>
                  <a:pt x="39" y="55"/>
                  <a:pt x="40" y="54"/>
                  <a:pt x="39" y="53"/>
                </a:cubicBezTo>
                <a:cubicBezTo>
                  <a:pt x="39" y="53"/>
                  <a:pt x="38" y="52"/>
                  <a:pt x="37" y="53"/>
                </a:cubicBezTo>
                <a:close/>
                <a:moveTo>
                  <a:pt x="42" y="54"/>
                </a:moveTo>
                <a:cubicBezTo>
                  <a:pt x="41" y="54"/>
                  <a:pt x="41" y="55"/>
                  <a:pt x="42" y="56"/>
                </a:cubicBezTo>
                <a:cubicBezTo>
                  <a:pt x="42" y="56"/>
                  <a:pt x="43" y="56"/>
                  <a:pt x="44" y="56"/>
                </a:cubicBezTo>
                <a:cubicBezTo>
                  <a:pt x="44" y="56"/>
                  <a:pt x="44" y="55"/>
                  <a:pt x="44" y="54"/>
                </a:cubicBezTo>
                <a:cubicBezTo>
                  <a:pt x="44" y="54"/>
                  <a:pt x="43" y="53"/>
                  <a:pt x="42" y="54"/>
                </a:cubicBezTo>
                <a:close/>
                <a:moveTo>
                  <a:pt x="43" y="36"/>
                </a:moveTo>
                <a:cubicBezTo>
                  <a:pt x="43" y="36"/>
                  <a:pt x="43" y="35"/>
                  <a:pt x="43" y="35"/>
                </a:cubicBezTo>
                <a:cubicBezTo>
                  <a:pt x="43" y="34"/>
                  <a:pt x="42" y="34"/>
                  <a:pt x="41" y="34"/>
                </a:cubicBezTo>
                <a:cubicBezTo>
                  <a:pt x="40" y="35"/>
                  <a:pt x="40" y="35"/>
                  <a:pt x="41" y="36"/>
                </a:cubicBezTo>
                <a:cubicBezTo>
                  <a:pt x="41" y="37"/>
                  <a:pt x="42" y="37"/>
                  <a:pt x="43" y="36"/>
                </a:cubicBezTo>
                <a:close/>
                <a:moveTo>
                  <a:pt x="33" y="49"/>
                </a:moveTo>
                <a:cubicBezTo>
                  <a:pt x="33" y="50"/>
                  <a:pt x="33" y="51"/>
                  <a:pt x="33" y="51"/>
                </a:cubicBezTo>
                <a:cubicBezTo>
                  <a:pt x="33" y="52"/>
                  <a:pt x="34" y="52"/>
                  <a:pt x="35" y="52"/>
                </a:cubicBezTo>
                <a:cubicBezTo>
                  <a:pt x="36" y="51"/>
                  <a:pt x="36" y="50"/>
                  <a:pt x="35" y="50"/>
                </a:cubicBezTo>
                <a:cubicBezTo>
                  <a:pt x="35" y="49"/>
                  <a:pt x="34" y="49"/>
                  <a:pt x="33" y="49"/>
                </a:cubicBezTo>
                <a:close/>
                <a:moveTo>
                  <a:pt x="38" y="38"/>
                </a:moveTo>
                <a:cubicBezTo>
                  <a:pt x="38" y="38"/>
                  <a:pt x="38" y="37"/>
                  <a:pt x="38" y="36"/>
                </a:cubicBezTo>
                <a:cubicBezTo>
                  <a:pt x="38" y="36"/>
                  <a:pt x="37" y="35"/>
                  <a:pt x="36" y="36"/>
                </a:cubicBezTo>
                <a:cubicBezTo>
                  <a:pt x="36" y="36"/>
                  <a:pt x="35" y="37"/>
                  <a:pt x="36" y="38"/>
                </a:cubicBezTo>
                <a:cubicBezTo>
                  <a:pt x="36" y="38"/>
                  <a:pt x="37" y="39"/>
                  <a:pt x="38" y="38"/>
                </a:cubicBezTo>
                <a:close/>
                <a:moveTo>
                  <a:pt x="50" y="39"/>
                </a:moveTo>
                <a:cubicBezTo>
                  <a:pt x="49" y="39"/>
                  <a:pt x="49" y="40"/>
                  <a:pt x="49" y="40"/>
                </a:cubicBezTo>
                <a:cubicBezTo>
                  <a:pt x="50" y="41"/>
                  <a:pt x="51" y="41"/>
                  <a:pt x="51" y="41"/>
                </a:cubicBezTo>
                <a:cubicBezTo>
                  <a:pt x="52" y="40"/>
                  <a:pt x="52" y="40"/>
                  <a:pt x="52" y="39"/>
                </a:cubicBezTo>
                <a:cubicBezTo>
                  <a:pt x="51" y="38"/>
                  <a:pt x="50" y="38"/>
                  <a:pt x="50" y="39"/>
                </a:cubicBezTo>
                <a:close/>
                <a:moveTo>
                  <a:pt x="50" y="48"/>
                </a:moveTo>
                <a:cubicBezTo>
                  <a:pt x="50" y="49"/>
                  <a:pt x="50" y="50"/>
                  <a:pt x="50" y="50"/>
                </a:cubicBezTo>
                <a:cubicBezTo>
                  <a:pt x="50" y="51"/>
                  <a:pt x="51" y="51"/>
                  <a:pt x="52" y="51"/>
                </a:cubicBezTo>
                <a:cubicBezTo>
                  <a:pt x="53" y="50"/>
                  <a:pt x="53" y="49"/>
                  <a:pt x="52" y="49"/>
                </a:cubicBezTo>
                <a:cubicBezTo>
                  <a:pt x="52" y="48"/>
                  <a:pt x="51" y="48"/>
                  <a:pt x="50" y="48"/>
                </a:cubicBezTo>
                <a:close/>
                <a:moveTo>
                  <a:pt x="51" y="43"/>
                </a:moveTo>
                <a:cubicBezTo>
                  <a:pt x="51" y="44"/>
                  <a:pt x="51" y="45"/>
                  <a:pt x="51" y="45"/>
                </a:cubicBezTo>
                <a:cubicBezTo>
                  <a:pt x="51" y="46"/>
                  <a:pt x="52" y="46"/>
                  <a:pt x="53" y="46"/>
                </a:cubicBezTo>
                <a:cubicBezTo>
                  <a:pt x="54" y="45"/>
                  <a:pt x="54" y="44"/>
                  <a:pt x="53" y="44"/>
                </a:cubicBezTo>
                <a:cubicBezTo>
                  <a:pt x="53" y="43"/>
                  <a:pt x="52" y="43"/>
                  <a:pt x="51" y="43"/>
                </a:cubicBezTo>
                <a:close/>
                <a:moveTo>
                  <a:pt x="47" y="52"/>
                </a:moveTo>
                <a:cubicBezTo>
                  <a:pt x="46" y="53"/>
                  <a:pt x="46" y="53"/>
                  <a:pt x="47" y="54"/>
                </a:cubicBezTo>
                <a:cubicBezTo>
                  <a:pt x="47" y="55"/>
                  <a:pt x="48" y="55"/>
                  <a:pt x="48" y="54"/>
                </a:cubicBezTo>
                <a:cubicBezTo>
                  <a:pt x="49" y="54"/>
                  <a:pt x="49" y="53"/>
                  <a:pt x="49" y="53"/>
                </a:cubicBezTo>
                <a:cubicBezTo>
                  <a:pt x="48" y="52"/>
                  <a:pt x="48" y="52"/>
                  <a:pt x="47" y="52"/>
                </a:cubicBezTo>
                <a:close/>
                <a:moveTo>
                  <a:pt x="47" y="37"/>
                </a:moveTo>
                <a:cubicBezTo>
                  <a:pt x="48" y="37"/>
                  <a:pt x="48" y="36"/>
                  <a:pt x="48" y="36"/>
                </a:cubicBezTo>
                <a:cubicBezTo>
                  <a:pt x="47" y="35"/>
                  <a:pt x="47" y="35"/>
                  <a:pt x="46" y="35"/>
                </a:cubicBezTo>
                <a:cubicBezTo>
                  <a:pt x="45" y="36"/>
                  <a:pt x="45" y="36"/>
                  <a:pt x="45" y="37"/>
                </a:cubicBezTo>
                <a:cubicBezTo>
                  <a:pt x="46" y="38"/>
                  <a:pt x="47" y="38"/>
                  <a:pt x="47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5" name="Freeform 281"/>
          <p:cNvSpPr>
            <a:spLocks noEditPoints="1"/>
          </p:cNvSpPr>
          <p:nvPr/>
        </p:nvSpPr>
        <p:spPr bwMode="auto">
          <a:xfrm>
            <a:off x="9444355" y="1908175"/>
            <a:ext cx="534035" cy="458470"/>
          </a:xfrm>
          <a:custGeom>
            <a:avLst/>
            <a:gdLst>
              <a:gd name="T0" fmla="*/ 2147483647 w 91"/>
              <a:gd name="T1" fmla="*/ 0 h 69"/>
              <a:gd name="T2" fmla="*/ 2147483647 w 91"/>
              <a:gd name="T3" fmla="*/ 0 h 69"/>
              <a:gd name="T4" fmla="*/ 0 w 91"/>
              <a:gd name="T5" fmla="*/ 2147483647 h 69"/>
              <a:gd name="T6" fmla="*/ 0 w 91"/>
              <a:gd name="T7" fmla="*/ 2147483647 h 69"/>
              <a:gd name="T8" fmla="*/ 2147483647 w 91"/>
              <a:gd name="T9" fmla="*/ 2147483647 h 69"/>
              <a:gd name="T10" fmla="*/ 2147483647 w 91"/>
              <a:gd name="T11" fmla="*/ 2147483647 h 69"/>
              <a:gd name="T12" fmla="*/ 2147483647 w 91"/>
              <a:gd name="T13" fmla="*/ 0 h 69"/>
              <a:gd name="T14" fmla="*/ 0 w 91"/>
              <a:gd name="T15" fmla="*/ 2147483647 h 69"/>
              <a:gd name="T16" fmla="*/ 2147483647 w 91"/>
              <a:gd name="T17" fmla="*/ 2147483647 h 69"/>
              <a:gd name="T18" fmla="*/ 2147483647 w 91"/>
              <a:gd name="T19" fmla="*/ 2147483647 h 69"/>
              <a:gd name="T20" fmla="*/ 2147483647 w 91"/>
              <a:gd name="T21" fmla="*/ 2147483647 h 69"/>
              <a:gd name="T22" fmla="*/ 2147483647 w 91"/>
              <a:gd name="T23" fmla="*/ 2147483647 h 69"/>
              <a:gd name="T24" fmla="*/ 0 w 91"/>
              <a:gd name="T25" fmla="*/ 2147483647 h 69"/>
              <a:gd name="T26" fmla="*/ 0 w 91"/>
              <a:gd name="T27" fmla="*/ 2147483647 h 69"/>
              <a:gd name="T28" fmla="*/ 2147483647 w 91"/>
              <a:gd name="T29" fmla="*/ 2147483647 h 69"/>
              <a:gd name="T30" fmla="*/ 2147483647 w 91"/>
              <a:gd name="T31" fmla="*/ 2147483647 h 69"/>
              <a:gd name="T32" fmla="*/ 2147483647 w 91"/>
              <a:gd name="T33" fmla="*/ 2147483647 h 69"/>
              <a:gd name="T34" fmla="*/ 2147483647 w 91"/>
              <a:gd name="T35" fmla="*/ 2147483647 h 69"/>
              <a:gd name="T36" fmla="*/ 2147483647 w 91"/>
              <a:gd name="T37" fmla="*/ 2147483647 h 69"/>
              <a:gd name="T38" fmla="*/ 2147483647 w 91"/>
              <a:gd name="T39" fmla="*/ 2147483647 h 69"/>
              <a:gd name="T40" fmla="*/ 2147483647 w 91"/>
              <a:gd name="T41" fmla="*/ 2147483647 h 69"/>
              <a:gd name="T42" fmla="*/ 2147483647 w 91"/>
              <a:gd name="T43" fmla="*/ 2147483647 h 69"/>
              <a:gd name="T44" fmla="*/ 2147483647 w 91"/>
              <a:gd name="T45" fmla="*/ 2147483647 h 69"/>
              <a:gd name="T46" fmla="*/ 2147483647 w 91"/>
              <a:gd name="T47" fmla="*/ 2147483647 h 69"/>
              <a:gd name="T48" fmla="*/ 2147483647 w 91"/>
              <a:gd name="T49" fmla="*/ 2147483647 h 69"/>
              <a:gd name="T50" fmla="*/ 2147483647 w 91"/>
              <a:gd name="T51" fmla="*/ 2147483647 h 69"/>
              <a:gd name="T52" fmla="*/ 2147483647 w 91"/>
              <a:gd name="T53" fmla="*/ 2147483647 h 69"/>
              <a:gd name="T54" fmla="*/ 2147483647 w 91"/>
              <a:gd name="T55" fmla="*/ 2147483647 h 69"/>
              <a:gd name="T56" fmla="*/ 2147483647 w 91"/>
              <a:gd name="T57" fmla="*/ 2147483647 h 69"/>
              <a:gd name="T58" fmla="*/ 2147483647 w 91"/>
              <a:gd name="T59" fmla="*/ 2147483647 h 69"/>
              <a:gd name="T60" fmla="*/ 2147483647 w 91"/>
              <a:gd name="T61" fmla="*/ 2147483647 h 69"/>
              <a:gd name="T62" fmla="*/ 2147483647 w 91"/>
              <a:gd name="T63" fmla="*/ 2147483647 h 69"/>
              <a:gd name="T64" fmla="*/ 2147483647 w 91"/>
              <a:gd name="T65" fmla="*/ 2147483647 h 69"/>
              <a:gd name="T66" fmla="*/ 2147483647 w 91"/>
              <a:gd name="T67" fmla="*/ 2147483647 h 69"/>
              <a:gd name="T68" fmla="*/ 2147483647 w 91"/>
              <a:gd name="T69" fmla="*/ 2147483647 h 69"/>
              <a:gd name="T70" fmla="*/ 2147483647 w 91"/>
              <a:gd name="T71" fmla="*/ 2147483647 h 69"/>
              <a:gd name="T72" fmla="*/ 2147483647 w 91"/>
              <a:gd name="T73" fmla="*/ 2147483647 h 69"/>
              <a:gd name="T74" fmla="*/ 2147483647 w 91"/>
              <a:gd name="T75" fmla="*/ 2147483647 h 69"/>
              <a:gd name="T76" fmla="*/ 2147483647 w 91"/>
              <a:gd name="T77" fmla="*/ 2147483647 h 69"/>
              <a:gd name="T78" fmla="*/ 2147483647 w 91"/>
              <a:gd name="T79" fmla="*/ 2147483647 h 69"/>
              <a:gd name="T80" fmla="*/ 2147483647 w 91"/>
              <a:gd name="T81" fmla="*/ 2147483647 h 69"/>
              <a:gd name="T82" fmla="*/ 2147483647 w 91"/>
              <a:gd name="T83" fmla="*/ 2147483647 h 69"/>
              <a:gd name="T84" fmla="*/ 2147483647 w 91"/>
              <a:gd name="T85" fmla="*/ 2147483647 h 69"/>
              <a:gd name="T86" fmla="*/ 2147483647 w 91"/>
              <a:gd name="T87" fmla="*/ 2147483647 h 69"/>
              <a:gd name="T88" fmla="*/ 2147483647 w 91"/>
              <a:gd name="T89" fmla="*/ 2147483647 h 69"/>
              <a:gd name="T90" fmla="*/ 2147483647 w 91"/>
              <a:gd name="T91" fmla="*/ 2147483647 h 69"/>
              <a:gd name="T92" fmla="*/ 2147483647 w 91"/>
              <a:gd name="T93" fmla="*/ 2147483647 h 69"/>
              <a:gd name="T94" fmla="*/ 2147483647 w 91"/>
              <a:gd name="T95" fmla="*/ 2147483647 h 69"/>
              <a:gd name="T96" fmla="*/ 2147483647 w 91"/>
              <a:gd name="T97" fmla="*/ 2147483647 h 6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91" h="69">
                <a:moveTo>
                  <a:pt x="87" y="0"/>
                </a:moveTo>
                <a:cubicBezTo>
                  <a:pt x="4" y="0"/>
                  <a:pt x="4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12"/>
                  <a:pt x="0" y="12"/>
                  <a:pt x="0" y="12"/>
                </a:cubicBezTo>
                <a:cubicBezTo>
                  <a:pt x="91" y="12"/>
                  <a:pt x="91" y="12"/>
                  <a:pt x="91" y="12"/>
                </a:cubicBezTo>
                <a:cubicBezTo>
                  <a:pt x="91" y="4"/>
                  <a:pt x="91" y="4"/>
                  <a:pt x="91" y="4"/>
                </a:cubicBezTo>
                <a:cubicBezTo>
                  <a:pt x="91" y="2"/>
                  <a:pt x="89" y="0"/>
                  <a:pt x="87" y="0"/>
                </a:cubicBezTo>
                <a:close/>
                <a:moveTo>
                  <a:pt x="0" y="65"/>
                </a:moveTo>
                <a:cubicBezTo>
                  <a:pt x="0" y="67"/>
                  <a:pt x="1" y="69"/>
                  <a:pt x="4" y="69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9"/>
                  <a:pt x="91" y="67"/>
                  <a:pt x="91" y="65"/>
                </a:cubicBezTo>
                <a:cubicBezTo>
                  <a:pt x="91" y="24"/>
                  <a:pt x="91" y="24"/>
                  <a:pt x="91" y="24"/>
                </a:cubicBezTo>
                <a:cubicBezTo>
                  <a:pt x="0" y="24"/>
                  <a:pt x="0" y="24"/>
                  <a:pt x="0" y="24"/>
                </a:cubicBezTo>
                <a:lnTo>
                  <a:pt x="0" y="65"/>
                </a:lnTo>
                <a:close/>
                <a:moveTo>
                  <a:pt x="46" y="41"/>
                </a:moveTo>
                <a:cubicBezTo>
                  <a:pt x="73" y="41"/>
                  <a:pt x="73" y="41"/>
                  <a:pt x="73" y="41"/>
                </a:cubicBezTo>
                <a:cubicBezTo>
                  <a:pt x="73" y="41"/>
                  <a:pt x="74" y="42"/>
                  <a:pt x="74" y="43"/>
                </a:cubicBezTo>
                <a:cubicBezTo>
                  <a:pt x="74" y="44"/>
                  <a:pt x="73" y="45"/>
                  <a:pt x="73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5" y="45"/>
                  <a:pt x="44" y="44"/>
                  <a:pt x="44" y="43"/>
                </a:cubicBezTo>
                <a:cubicBezTo>
                  <a:pt x="44" y="42"/>
                  <a:pt x="45" y="41"/>
                  <a:pt x="46" y="41"/>
                </a:cubicBezTo>
                <a:close/>
                <a:moveTo>
                  <a:pt x="46" y="49"/>
                </a:moveTo>
                <a:cubicBezTo>
                  <a:pt x="84" y="49"/>
                  <a:pt x="84" y="49"/>
                  <a:pt x="84" y="49"/>
                </a:cubicBezTo>
                <a:cubicBezTo>
                  <a:pt x="85" y="49"/>
                  <a:pt x="86" y="50"/>
                  <a:pt x="86" y="51"/>
                </a:cubicBezTo>
                <a:cubicBezTo>
                  <a:pt x="86" y="52"/>
                  <a:pt x="85" y="53"/>
                  <a:pt x="84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5" y="53"/>
                  <a:pt x="44" y="52"/>
                  <a:pt x="44" y="51"/>
                </a:cubicBezTo>
                <a:cubicBezTo>
                  <a:pt x="44" y="50"/>
                  <a:pt x="45" y="49"/>
                  <a:pt x="46" y="49"/>
                </a:cubicBezTo>
                <a:close/>
                <a:moveTo>
                  <a:pt x="6" y="33"/>
                </a:moveTo>
                <a:cubicBezTo>
                  <a:pt x="38" y="33"/>
                  <a:pt x="38" y="33"/>
                  <a:pt x="38" y="33"/>
                </a:cubicBezTo>
                <a:cubicBezTo>
                  <a:pt x="39" y="33"/>
                  <a:pt x="39" y="34"/>
                  <a:pt x="39" y="35"/>
                </a:cubicBezTo>
                <a:cubicBezTo>
                  <a:pt x="39" y="36"/>
                  <a:pt x="39" y="37"/>
                  <a:pt x="38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5" y="37"/>
                  <a:pt x="4" y="36"/>
                  <a:pt x="4" y="35"/>
                </a:cubicBezTo>
                <a:cubicBezTo>
                  <a:pt x="4" y="34"/>
                  <a:pt x="5" y="33"/>
                  <a:pt x="6" y="33"/>
                </a:cubicBezTo>
                <a:close/>
                <a:moveTo>
                  <a:pt x="6" y="41"/>
                </a:move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2"/>
                  <a:pt x="39" y="43"/>
                </a:cubicBezTo>
                <a:cubicBezTo>
                  <a:pt x="39" y="44"/>
                  <a:pt x="39" y="45"/>
                  <a:pt x="38" y="45"/>
                </a:cubicBezTo>
                <a:cubicBezTo>
                  <a:pt x="6" y="45"/>
                  <a:pt x="6" y="45"/>
                  <a:pt x="6" y="45"/>
                </a:cubicBezTo>
                <a:cubicBezTo>
                  <a:pt x="5" y="45"/>
                  <a:pt x="4" y="44"/>
                  <a:pt x="4" y="43"/>
                </a:cubicBezTo>
                <a:cubicBezTo>
                  <a:pt x="4" y="42"/>
                  <a:pt x="5" y="41"/>
                  <a:pt x="6" y="41"/>
                </a:cubicBezTo>
                <a:close/>
                <a:moveTo>
                  <a:pt x="6" y="49"/>
                </a:moveTo>
                <a:cubicBezTo>
                  <a:pt x="38" y="49"/>
                  <a:pt x="38" y="49"/>
                  <a:pt x="38" y="49"/>
                </a:cubicBezTo>
                <a:cubicBezTo>
                  <a:pt x="39" y="49"/>
                  <a:pt x="39" y="50"/>
                  <a:pt x="39" y="51"/>
                </a:cubicBezTo>
                <a:cubicBezTo>
                  <a:pt x="39" y="52"/>
                  <a:pt x="39" y="53"/>
                  <a:pt x="38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5" y="53"/>
                  <a:pt x="4" y="52"/>
                  <a:pt x="4" y="51"/>
                </a:cubicBezTo>
                <a:cubicBezTo>
                  <a:pt x="4" y="50"/>
                  <a:pt x="5" y="49"/>
                  <a:pt x="6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5" name="Freeform 284"/>
          <p:cNvSpPr>
            <a:spLocks noEditPoints="1"/>
          </p:cNvSpPr>
          <p:nvPr/>
        </p:nvSpPr>
        <p:spPr bwMode="auto">
          <a:xfrm>
            <a:off x="9623425" y="4735830"/>
            <a:ext cx="539750" cy="446405"/>
          </a:xfrm>
          <a:custGeom>
            <a:avLst/>
            <a:gdLst>
              <a:gd name="T0" fmla="*/ 2147483647 w 85"/>
              <a:gd name="T1" fmla="*/ 0 h 63"/>
              <a:gd name="T2" fmla="*/ 0 w 85"/>
              <a:gd name="T3" fmla="*/ 2147483647 h 63"/>
              <a:gd name="T4" fmla="*/ 2147483647 w 85"/>
              <a:gd name="T5" fmla="*/ 2147483647 h 63"/>
              <a:gd name="T6" fmla="*/ 2147483647 w 85"/>
              <a:gd name="T7" fmla="*/ 2147483647 h 63"/>
              <a:gd name="T8" fmla="*/ 2147483647 w 85"/>
              <a:gd name="T9" fmla="*/ 2147483647 h 63"/>
              <a:gd name="T10" fmla="*/ 2147483647 w 85"/>
              <a:gd name="T11" fmla="*/ 2147483647 h 63"/>
              <a:gd name="T12" fmla="*/ 2147483647 w 85"/>
              <a:gd name="T13" fmla="*/ 2147483647 h 63"/>
              <a:gd name="T14" fmla="*/ 2147483647 w 85"/>
              <a:gd name="T15" fmla="*/ 2147483647 h 63"/>
              <a:gd name="T16" fmla="*/ 2147483647 w 85"/>
              <a:gd name="T17" fmla="*/ 2147483647 h 63"/>
              <a:gd name="T18" fmla="*/ 2147483647 w 85"/>
              <a:gd name="T19" fmla="*/ 2147483647 h 63"/>
              <a:gd name="T20" fmla="*/ 2147483647 w 85"/>
              <a:gd name="T21" fmla="*/ 2147483647 h 63"/>
              <a:gd name="T22" fmla="*/ 2147483647 w 85"/>
              <a:gd name="T23" fmla="*/ 2147483647 h 63"/>
              <a:gd name="T24" fmla="*/ 2147483647 w 85"/>
              <a:gd name="T25" fmla="*/ 2147483647 h 63"/>
              <a:gd name="T26" fmla="*/ 2147483647 w 85"/>
              <a:gd name="T27" fmla="*/ 2147483647 h 63"/>
              <a:gd name="T28" fmla="*/ 2147483647 w 85"/>
              <a:gd name="T29" fmla="*/ 2147483647 h 63"/>
              <a:gd name="T30" fmla="*/ 2147483647 w 85"/>
              <a:gd name="T31" fmla="*/ 2147483647 h 63"/>
              <a:gd name="T32" fmla="*/ 2147483647 w 85"/>
              <a:gd name="T33" fmla="*/ 0 h 63"/>
              <a:gd name="T34" fmla="*/ 2147483647 w 85"/>
              <a:gd name="T35" fmla="*/ 2147483647 h 63"/>
              <a:gd name="T36" fmla="*/ 2147483647 w 85"/>
              <a:gd name="T37" fmla="*/ 2147483647 h 63"/>
              <a:gd name="T38" fmla="*/ 2147483647 w 85"/>
              <a:gd name="T39" fmla="*/ 2147483647 h 63"/>
              <a:gd name="T40" fmla="*/ 2147483647 w 85"/>
              <a:gd name="T41" fmla="*/ 2147483647 h 63"/>
              <a:gd name="T42" fmla="*/ 2147483647 w 85"/>
              <a:gd name="T43" fmla="*/ 2147483647 h 63"/>
              <a:gd name="T44" fmla="*/ 2147483647 w 85"/>
              <a:gd name="T45" fmla="*/ 2147483647 h 63"/>
              <a:gd name="T46" fmla="*/ 2147483647 w 85"/>
              <a:gd name="T47" fmla="*/ 2147483647 h 63"/>
              <a:gd name="T48" fmla="*/ 2147483647 w 85"/>
              <a:gd name="T49" fmla="*/ 2147483647 h 63"/>
              <a:gd name="T50" fmla="*/ 2147483647 w 85"/>
              <a:gd name="T51" fmla="*/ 2147483647 h 63"/>
              <a:gd name="T52" fmla="*/ 2147483647 w 85"/>
              <a:gd name="T53" fmla="*/ 2147483647 h 63"/>
              <a:gd name="T54" fmla="*/ 2147483647 w 85"/>
              <a:gd name="T55" fmla="*/ 2147483647 h 63"/>
              <a:gd name="T56" fmla="*/ 2147483647 w 85"/>
              <a:gd name="T57" fmla="*/ 2147483647 h 63"/>
              <a:gd name="T58" fmla="*/ 2147483647 w 85"/>
              <a:gd name="T59" fmla="*/ 2147483647 h 63"/>
              <a:gd name="T60" fmla="*/ 2147483647 w 85"/>
              <a:gd name="T61" fmla="*/ 2147483647 h 63"/>
              <a:gd name="T62" fmla="*/ 2147483647 w 85"/>
              <a:gd name="T63" fmla="*/ 2147483647 h 63"/>
              <a:gd name="T64" fmla="*/ 2147483647 w 85"/>
              <a:gd name="T65" fmla="*/ 2147483647 h 63"/>
              <a:gd name="T66" fmla="*/ 2147483647 w 85"/>
              <a:gd name="T67" fmla="*/ 2147483647 h 63"/>
              <a:gd name="T68" fmla="*/ 2147483647 w 85"/>
              <a:gd name="T69" fmla="*/ 2147483647 h 63"/>
              <a:gd name="T70" fmla="*/ 2147483647 w 85"/>
              <a:gd name="T71" fmla="*/ 2147483647 h 63"/>
              <a:gd name="T72" fmla="*/ 2147483647 w 85"/>
              <a:gd name="T73" fmla="*/ 2147483647 h 63"/>
              <a:gd name="T74" fmla="*/ 2147483647 w 85"/>
              <a:gd name="T75" fmla="*/ 2147483647 h 63"/>
              <a:gd name="T76" fmla="*/ 2147483647 w 85"/>
              <a:gd name="T77" fmla="*/ 2147483647 h 63"/>
              <a:gd name="T78" fmla="*/ 2147483647 w 85"/>
              <a:gd name="T79" fmla="*/ 2147483647 h 63"/>
              <a:gd name="T80" fmla="*/ 2147483647 w 85"/>
              <a:gd name="T81" fmla="*/ 2147483647 h 63"/>
              <a:gd name="T82" fmla="*/ 2147483647 w 85"/>
              <a:gd name="T83" fmla="*/ 2147483647 h 63"/>
              <a:gd name="T84" fmla="*/ 2147483647 w 85"/>
              <a:gd name="T85" fmla="*/ 2147483647 h 63"/>
              <a:gd name="T86" fmla="*/ 2147483647 w 85"/>
              <a:gd name="T87" fmla="*/ 2147483647 h 63"/>
              <a:gd name="T88" fmla="*/ 2147483647 w 85"/>
              <a:gd name="T89" fmla="*/ 2147483647 h 63"/>
              <a:gd name="T90" fmla="*/ 2147483647 w 85"/>
              <a:gd name="T91" fmla="*/ 2147483647 h 63"/>
              <a:gd name="T92" fmla="*/ 2147483647 w 85"/>
              <a:gd name="T93" fmla="*/ 2147483647 h 63"/>
              <a:gd name="T94" fmla="*/ 2147483647 w 85"/>
              <a:gd name="T95" fmla="*/ 2147483647 h 63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85" h="63">
                <a:moveTo>
                  <a:pt x="16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2"/>
                  <a:pt x="1" y="63"/>
                  <a:pt x="1" y="63"/>
                </a:cubicBezTo>
                <a:cubicBezTo>
                  <a:pt x="16" y="63"/>
                  <a:pt x="16" y="63"/>
                  <a:pt x="16" y="63"/>
                </a:cubicBezTo>
                <a:cubicBezTo>
                  <a:pt x="17" y="63"/>
                  <a:pt x="18" y="62"/>
                  <a:pt x="18" y="62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7" y="0"/>
                  <a:pt x="16" y="0"/>
                </a:cubicBezTo>
                <a:close/>
                <a:moveTo>
                  <a:pt x="2" y="5"/>
                </a:moveTo>
                <a:cubicBezTo>
                  <a:pt x="2" y="4"/>
                  <a:pt x="3" y="4"/>
                  <a:pt x="3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5" y="4"/>
                  <a:pt x="16" y="4"/>
                  <a:pt x="16" y="5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5" y="29"/>
                  <a:pt x="14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9"/>
                  <a:pt x="2" y="28"/>
                  <a:pt x="2" y="28"/>
                </a:cubicBezTo>
                <a:lnTo>
                  <a:pt x="2" y="5"/>
                </a:lnTo>
                <a:close/>
                <a:moveTo>
                  <a:pt x="16" y="56"/>
                </a:moveTo>
                <a:cubicBezTo>
                  <a:pt x="2" y="56"/>
                  <a:pt x="2" y="56"/>
                  <a:pt x="2" y="56"/>
                </a:cubicBezTo>
                <a:cubicBezTo>
                  <a:pt x="2" y="56"/>
                  <a:pt x="2" y="56"/>
                  <a:pt x="2" y="56"/>
                </a:cubicBezTo>
                <a:cubicBezTo>
                  <a:pt x="2" y="55"/>
                  <a:pt x="2" y="55"/>
                  <a:pt x="2" y="55"/>
                </a:cubicBezTo>
                <a:cubicBezTo>
                  <a:pt x="16" y="55"/>
                  <a:pt x="16" y="55"/>
                  <a:pt x="16" y="55"/>
                </a:cubicBezTo>
                <a:cubicBezTo>
                  <a:pt x="16" y="55"/>
                  <a:pt x="16" y="55"/>
                  <a:pt x="16" y="56"/>
                </a:cubicBezTo>
                <a:cubicBezTo>
                  <a:pt x="16" y="56"/>
                  <a:pt x="16" y="56"/>
                  <a:pt x="16" y="56"/>
                </a:cubicBezTo>
                <a:close/>
                <a:moveTo>
                  <a:pt x="16" y="52"/>
                </a:move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1"/>
                  <a:pt x="2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1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lose/>
                <a:moveTo>
                  <a:pt x="36" y="0"/>
                </a:moveTo>
                <a:cubicBezTo>
                  <a:pt x="21" y="0"/>
                  <a:pt x="21" y="0"/>
                  <a:pt x="21" y="0"/>
                </a:cubicBezTo>
                <a:cubicBezTo>
                  <a:pt x="20" y="0"/>
                  <a:pt x="19" y="1"/>
                  <a:pt x="19" y="1"/>
                </a:cubicBezTo>
                <a:cubicBezTo>
                  <a:pt x="19" y="62"/>
                  <a:pt x="19" y="62"/>
                  <a:pt x="19" y="62"/>
                </a:cubicBezTo>
                <a:cubicBezTo>
                  <a:pt x="19" y="62"/>
                  <a:pt x="20" y="63"/>
                  <a:pt x="21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37" y="63"/>
                  <a:pt x="38" y="62"/>
                  <a:pt x="38" y="62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1"/>
                  <a:pt x="37" y="0"/>
                  <a:pt x="36" y="0"/>
                </a:cubicBezTo>
                <a:close/>
                <a:moveTo>
                  <a:pt x="22" y="5"/>
                </a:moveTo>
                <a:cubicBezTo>
                  <a:pt x="22" y="4"/>
                  <a:pt x="22" y="4"/>
                  <a:pt x="23" y="4"/>
                </a:cubicBezTo>
                <a:cubicBezTo>
                  <a:pt x="34" y="4"/>
                  <a:pt x="34" y="4"/>
                  <a:pt x="34" y="4"/>
                </a:cubicBezTo>
                <a:cubicBezTo>
                  <a:pt x="35" y="4"/>
                  <a:pt x="35" y="4"/>
                  <a:pt x="35" y="5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9"/>
                  <a:pt x="34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2" y="29"/>
                  <a:pt x="22" y="28"/>
                  <a:pt x="22" y="28"/>
                </a:cubicBezTo>
                <a:lnTo>
                  <a:pt x="22" y="5"/>
                </a:lnTo>
                <a:close/>
                <a:moveTo>
                  <a:pt x="35" y="56"/>
                </a:moveTo>
                <a:cubicBezTo>
                  <a:pt x="22" y="56"/>
                  <a:pt x="22" y="56"/>
                  <a:pt x="22" y="56"/>
                </a:cubicBezTo>
                <a:cubicBezTo>
                  <a:pt x="22" y="56"/>
                  <a:pt x="21" y="56"/>
                  <a:pt x="21" y="56"/>
                </a:cubicBezTo>
                <a:cubicBezTo>
                  <a:pt x="21" y="55"/>
                  <a:pt x="22" y="55"/>
                  <a:pt x="22" y="55"/>
                </a:cubicBezTo>
                <a:cubicBezTo>
                  <a:pt x="35" y="55"/>
                  <a:pt x="35" y="55"/>
                  <a:pt x="35" y="55"/>
                </a:cubicBezTo>
                <a:cubicBezTo>
                  <a:pt x="35" y="55"/>
                  <a:pt x="36" y="55"/>
                  <a:pt x="36" y="56"/>
                </a:cubicBezTo>
                <a:cubicBezTo>
                  <a:pt x="36" y="56"/>
                  <a:pt x="35" y="56"/>
                  <a:pt x="35" y="56"/>
                </a:cubicBezTo>
                <a:close/>
                <a:moveTo>
                  <a:pt x="35" y="52"/>
                </a:move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1" y="52"/>
                  <a:pt x="21" y="52"/>
                </a:cubicBezTo>
                <a:cubicBezTo>
                  <a:pt x="21" y="52"/>
                  <a:pt x="22" y="51"/>
                  <a:pt x="22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6" y="52"/>
                  <a:pt x="36" y="52"/>
                </a:cubicBezTo>
                <a:cubicBezTo>
                  <a:pt x="36" y="52"/>
                  <a:pt x="35" y="52"/>
                  <a:pt x="35" y="52"/>
                </a:cubicBezTo>
                <a:close/>
                <a:moveTo>
                  <a:pt x="85" y="53"/>
                </a:moveTo>
                <a:cubicBezTo>
                  <a:pt x="53" y="1"/>
                  <a:pt x="53" y="1"/>
                  <a:pt x="53" y="1"/>
                </a:cubicBezTo>
                <a:cubicBezTo>
                  <a:pt x="53" y="1"/>
                  <a:pt x="52" y="1"/>
                  <a:pt x="51" y="1"/>
                </a:cubicBezTo>
                <a:cubicBezTo>
                  <a:pt x="38" y="9"/>
                  <a:pt x="38" y="9"/>
                  <a:pt x="38" y="9"/>
                </a:cubicBezTo>
                <a:cubicBezTo>
                  <a:pt x="38" y="10"/>
                  <a:pt x="37" y="10"/>
                  <a:pt x="38" y="11"/>
                </a:cubicBezTo>
                <a:cubicBezTo>
                  <a:pt x="69" y="62"/>
                  <a:pt x="69" y="62"/>
                  <a:pt x="69" y="62"/>
                </a:cubicBezTo>
                <a:cubicBezTo>
                  <a:pt x="70" y="63"/>
                  <a:pt x="70" y="63"/>
                  <a:pt x="71" y="62"/>
                </a:cubicBezTo>
                <a:cubicBezTo>
                  <a:pt x="84" y="55"/>
                  <a:pt x="84" y="55"/>
                  <a:pt x="84" y="55"/>
                </a:cubicBezTo>
                <a:cubicBezTo>
                  <a:pt x="85" y="54"/>
                  <a:pt x="85" y="53"/>
                  <a:pt x="85" y="53"/>
                </a:cubicBezTo>
                <a:close/>
                <a:moveTo>
                  <a:pt x="64" y="27"/>
                </a:moveTo>
                <a:cubicBezTo>
                  <a:pt x="55" y="32"/>
                  <a:pt x="55" y="32"/>
                  <a:pt x="55" y="32"/>
                </a:cubicBezTo>
                <a:cubicBezTo>
                  <a:pt x="54" y="33"/>
                  <a:pt x="54" y="33"/>
                  <a:pt x="53" y="32"/>
                </a:cubicBezTo>
                <a:cubicBezTo>
                  <a:pt x="42" y="13"/>
                  <a:pt x="42" y="13"/>
                  <a:pt x="42" y="13"/>
                </a:cubicBezTo>
                <a:cubicBezTo>
                  <a:pt x="41" y="12"/>
                  <a:pt x="41" y="11"/>
                  <a:pt x="42" y="11"/>
                </a:cubicBezTo>
                <a:cubicBezTo>
                  <a:pt x="51" y="5"/>
                  <a:pt x="51" y="5"/>
                  <a:pt x="51" y="5"/>
                </a:cubicBezTo>
                <a:cubicBezTo>
                  <a:pt x="52" y="5"/>
                  <a:pt x="53" y="5"/>
                  <a:pt x="53" y="6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26"/>
                  <a:pt x="65" y="26"/>
                  <a:pt x="64" y="27"/>
                </a:cubicBezTo>
                <a:close/>
                <a:moveTo>
                  <a:pt x="66" y="53"/>
                </a:moveTo>
                <a:cubicBezTo>
                  <a:pt x="66" y="53"/>
                  <a:pt x="66" y="53"/>
                  <a:pt x="66" y="52"/>
                </a:cubicBezTo>
                <a:cubicBezTo>
                  <a:pt x="77" y="45"/>
                  <a:pt x="77" y="45"/>
                  <a:pt x="77" y="45"/>
                </a:cubicBezTo>
                <a:cubicBezTo>
                  <a:pt x="78" y="45"/>
                  <a:pt x="78" y="45"/>
                  <a:pt x="78" y="46"/>
                </a:cubicBezTo>
                <a:cubicBezTo>
                  <a:pt x="78" y="46"/>
                  <a:pt x="78" y="46"/>
                  <a:pt x="78" y="46"/>
                </a:cubicBezTo>
                <a:cubicBezTo>
                  <a:pt x="66" y="53"/>
                  <a:pt x="66" y="53"/>
                  <a:pt x="66" y="53"/>
                </a:cubicBezTo>
                <a:cubicBezTo>
                  <a:pt x="66" y="53"/>
                  <a:pt x="66" y="53"/>
                  <a:pt x="66" y="53"/>
                </a:cubicBezTo>
                <a:close/>
                <a:moveTo>
                  <a:pt x="80" y="49"/>
                </a:moveTo>
                <a:cubicBezTo>
                  <a:pt x="68" y="56"/>
                  <a:pt x="68" y="56"/>
                  <a:pt x="68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79" y="49"/>
                  <a:pt x="79" y="49"/>
                  <a:pt x="79" y="49"/>
                </a:cubicBezTo>
                <a:cubicBezTo>
                  <a:pt x="80" y="48"/>
                  <a:pt x="80" y="49"/>
                  <a:pt x="80" y="49"/>
                </a:cubicBezTo>
                <a:cubicBezTo>
                  <a:pt x="80" y="49"/>
                  <a:pt x="80" y="49"/>
                  <a:pt x="8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1" grpId="0" animBg="1"/>
      <p:bldP spid="24" grpId="0" animBg="1"/>
      <p:bldP spid="29" grpId="0" animBg="1"/>
      <p:bldP spid="32" grpId="0"/>
      <p:bldP spid="65" grpId="0"/>
      <p:bldP spid="65" grpId="1"/>
      <p:bldP spid="66" grpId="0"/>
      <p:bldP spid="66" grpId="1"/>
      <p:bldP spid="67" grpId="0"/>
      <p:bldP spid="67" grpId="1"/>
      <p:bldP spid="68" grpId="0"/>
      <p:bldP spid="68" grpId="1"/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46" grpId="0" animBg="1"/>
      <p:bldP spid="50" grpId="0" animBg="1"/>
      <p:bldP spid="15" grpId="0" animBg="1"/>
      <p:bldP spid="3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6"/>
          <p:cNvSpPr>
            <a:spLocks noChangeArrowheads="1"/>
          </p:cNvSpPr>
          <p:nvPr/>
        </p:nvSpPr>
        <p:spPr bwMode="auto">
          <a:xfrm>
            <a:off x="822113" y="1766571"/>
            <a:ext cx="3132667" cy="3738033"/>
          </a:xfrm>
          <a:custGeom>
            <a:avLst/>
            <a:gdLst>
              <a:gd name="T0" fmla="*/ 2932 w 5863"/>
              <a:gd name="T1" fmla="*/ 0 h 6999"/>
              <a:gd name="T2" fmla="*/ 5863 w 5863"/>
              <a:gd name="T3" fmla="*/ 2932 h 6999"/>
              <a:gd name="T4" fmla="*/ 5450 w 5863"/>
              <a:gd name="T5" fmla="*/ 4434 h 6999"/>
              <a:gd name="T6" fmla="*/ 2932 w 5863"/>
              <a:gd name="T7" fmla="*/ 6999 h 6999"/>
              <a:gd name="T8" fmla="*/ 414 w 5863"/>
              <a:gd name="T9" fmla="*/ 4434 h 6999"/>
              <a:gd name="T10" fmla="*/ 0 w 5863"/>
              <a:gd name="T11" fmla="*/ 2932 h 6999"/>
              <a:gd name="T12" fmla="*/ 2932 w 5863"/>
              <a:gd name="T13" fmla="*/ 0 h 6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63" h="6999">
                <a:moveTo>
                  <a:pt x="2932" y="0"/>
                </a:moveTo>
                <a:cubicBezTo>
                  <a:pt x="4550" y="0"/>
                  <a:pt x="5863" y="1313"/>
                  <a:pt x="5863" y="2932"/>
                </a:cubicBezTo>
                <a:cubicBezTo>
                  <a:pt x="5863" y="3480"/>
                  <a:pt x="5712" y="3994"/>
                  <a:pt x="5450" y="4434"/>
                </a:cubicBezTo>
                <a:cubicBezTo>
                  <a:pt x="5201" y="4840"/>
                  <a:pt x="3807" y="6359"/>
                  <a:pt x="2932" y="6999"/>
                </a:cubicBezTo>
                <a:cubicBezTo>
                  <a:pt x="2056" y="6359"/>
                  <a:pt x="663" y="4840"/>
                  <a:pt x="414" y="4434"/>
                </a:cubicBezTo>
                <a:cubicBezTo>
                  <a:pt x="151" y="3994"/>
                  <a:pt x="0" y="3480"/>
                  <a:pt x="0" y="2932"/>
                </a:cubicBezTo>
                <a:cubicBezTo>
                  <a:pt x="0" y="1313"/>
                  <a:pt x="1313" y="0"/>
                  <a:pt x="2932" y="0"/>
                </a:cubicBezTo>
                <a:close/>
              </a:path>
            </a:pathLst>
          </a:custGeom>
          <a:blipFill rotWithShape="1">
            <a:blip r:embed="rId3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16" tIns="45708" rIns="91416" bIns="45708"/>
          <a:lstStyle/>
          <a:p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Freeform 6"/>
          <p:cNvSpPr>
            <a:spLocks noChangeArrowheads="1"/>
          </p:cNvSpPr>
          <p:nvPr/>
        </p:nvSpPr>
        <p:spPr bwMode="auto">
          <a:xfrm>
            <a:off x="3588597" y="3167804"/>
            <a:ext cx="1993900" cy="2377016"/>
          </a:xfrm>
          <a:custGeom>
            <a:avLst/>
            <a:gdLst>
              <a:gd name="T0" fmla="*/ 2932 w 5863"/>
              <a:gd name="T1" fmla="*/ 0 h 6999"/>
              <a:gd name="T2" fmla="*/ 5863 w 5863"/>
              <a:gd name="T3" fmla="*/ 2932 h 6999"/>
              <a:gd name="T4" fmla="*/ 5450 w 5863"/>
              <a:gd name="T5" fmla="*/ 4434 h 6999"/>
              <a:gd name="T6" fmla="*/ 2932 w 5863"/>
              <a:gd name="T7" fmla="*/ 6999 h 6999"/>
              <a:gd name="T8" fmla="*/ 414 w 5863"/>
              <a:gd name="T9" fmla="*/ 4434 h 6999"/>
              <a:gd name="T10" fmla="*/ 0 w 5863"/>
              <a:gd name="T11" fmla="*/ 2932 h 6999"/>
              <a:gd name="T12" fmla="*/ 2932 w 5863"/>
              <a:gd name="T13" fmla="*/ 0 h 6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63" h="6999">
                <a:moveTo>
                  <a:pt x="2932" y="0"/>
                </a:moveTo>
                <a:cubicBezTo>
                  <a:pt x="4550" y="0"/>
                  <a:pt x="5863" y="1313"/>
                  <a:pt x="5863" y="2932"/>
                </a:cubicBezTo>
                <a:cubicBezTo>
                  <a:pt x="5863" y="3480"/>
                  <a:pt x="5712" y="3994"/>
                  <a:pt x="5450" y="4434"/>
                </a:cubicBezTo>
                <a:cubicBezTo>
                  <a:pt x="5201" y="4840"/>
                  <a:pt x="3807" y="6359"/>
                  <a:pt x="2932" y="6999"/>
                </a:cubicBezTo>
                <a:cubicBezTo>
                  <a:pt x="2056" y="6359"/>
                  <a:pt x="663" y="4840"/>
                  <a:pt x="414" y="4434"/>
                </a:cubicBezTo>
                <a:cubicBezTo>
                  <a:pt x="151" y="3994"/>
                  <a:pt x="0" y="3480"/>
                  <a:pt x="0" y="2932"/>
                </a:cubicBezTo>
                <a:cubicBezTo>
                  <a:pt x="0" y="1313"/>
                  <a:pt x="1313" y="0"/>
                  <a:pt x="2932" y="0"/>
                </a:cubicBezTo>
                <a:close/>
              </a:path>
            </a:pathLst>
          </a:custGeom>
          <a:blipFill rotWithShape="1">
            <a:blip r:embed="rId4" cstate="print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16" tIns="45708" rIns="91416" bIns="45708"/>
          <a:lstStyle/>
          <a:p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49580" y="177800"/>
            <a:ext cx="2568575" cy="379730"/>
            <a:chOff x="708" y="280"/>
            <a:chExt cx="4045" cy="598"/>
          </a:xfrm>
        </p:grpSpPr>
        <p:sp>
          <p:nvSpPr>
            <p:cNvPr id="18" name="矩形 17"/>
            <p:cNvSpPr/>
            <p:nvPr/>
          </p:nvSpPr>
          <p:spPr>
            <a:xfrm>
              <a:off x="1207" y="302"/>
              <a:ext cx="3546" cy="5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 Unicode MS" panose="020B0604020202020204" pitchFamily="34" charset="-122"/>
                </a:rPr>
                <a:t>请在此输入标题文字</a:t>
              </a:r>
            </a:p>
          </p:txBody>
        </p:sp>
        <p:sp>
          <p:nvSpPr>
            <p:cNvPr id="141" name="Freeform 125"/>
            <p:cNvSpPr/>
            <p:nvPr/>
          </p:nvSpPr>
          <p:spPr bwMode="auto">
            <a:xfrm>
              <a:off x="708" y="280"/>
              <a:ext cx="587" cy="566"/>
            </a:xfrm>
            <a:custGeom>
              <a:avLst/>
              <a:gdLst>
                <a:gd name="T0" fmla="*/ 25 w 57"/>
                <a:gd name="T1" fmla="*/ 4 h 55"/>
                <a:gd name="T2" fmla="*/ 31 w 57"/>
                <a:gd name="T3" fmla="*/ 4 h 55"/>
                <a:gd name="T4" fmla="*/ 35 w 57"/>
                <a:gd name="T5" fmla="*/ 11 h 55"/>
                <a:gd name="T6" fmla="*/ 45 w 57"/>
                <a:gd name="T7" fmla="*/ 18 h 55"/>
                <a:gd name="T8" fmla="*/ 52 w 57"/>
                <a:gd name="T9" fmla="*/ 19 h 55"/>
                <a:gd name="T10" fmla="*/ 54 w 57"/>
                <a:gd name="T11" fmla="*/ 25 h 55"/>
                <a:gd name="T12" fmla="*/ 49 w 57"/>
                <a:gd name="T13" fmla="*/ 30 h 55"/>
                <a:gd name="T14" fmla="*/ 45 w 57"/>
                <a:gd name="T15" fmla="*/ 42 h 55"/>
                <a:gd name="T16" fmla="*/ 46 w 57"/>
                <a:gd name="T17" fmla="*/ 50 h 55"/>
                <a:gd name="T18" fmla="*/ 41 w 57"/>
                <a:gd name="T19" fmla="*/ 53 h 55"/>
                <a:gd name="T20" fmla="*/ 35 w 57"/>
                <a:gd name="T21" fmla="*/ 50 h 55"/>
                <a:gd name="T22" fmla="*/ 22 w 57"/>
                <a:gd name="T23" fmla="*/ 50 h 55"/>
                <a:gd name="T24" fmla="*/ 15 w 57"/>
                <a:gd name="T25" fmla="*/ 53 h 55"/>
                <a:gd name="T26" fmla="*/ 10 w 57"/>
                <a:gd name="T27" fmla="*/ 50 h 55"/>
                <a:gd name="T28" fmla="*/ 12 w 57"/>
                <a:gd name="T29" fmla="*/ 42 h 55"/>
                <a:gd name="T30" fmla="*/ 8 w 57"/>
                <a:gd name="T31" fmla="*/ 30 h 55"/>
                <a:gd name="T32" fmla="*/ 2 w 57"/>
                <a:gd name="T33" fmla="*/ 25 h 55"/>
                <a:gd name="T34" fmla="*/ 4 w 57"/>
                <a:gd name="T35" fmla="*/ 19 h 55"/>
                <a:gd name="T36" fmla="*/ 12 w 57"/>
                <a:gd name="T37" fmla="*/ 18 h 55"/>
                <a:gd name="T38" fmla="*/ 22 w 57"/>
                <a:gd name="T39" fmla="*/ 11 h 55"/>
                <a:gd name="T40" fmla="*/ 25 w 57"/>
                <a:gd name="T41" fmla="*/ 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5">
                  <a:moveTo>
                    <a:pt x="25" y="4"/>
                  </a:moveTo>
                  <a:cubicBezTo>
                    <a:pt x="27" y="0"/>
                    <a:pt x="30" y="0"/>
                    <a:pt x="31" y="4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7" y="14"/>
                    <a:pt x="41" y="18"/>
                    <a:pt x="45" y="18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6" y="20"/>
                    <a:pt x="57" y="22"/>
                    <a:pt x="54" y="25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6" y="33"/>
                    <a:pt x="44" y="38"/>
                    <a:pt x="45" y="42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54"/>
                    <a:pt x="45" y="55"/>
                    <a:pt x="41" y="53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8"/>
                    <a:pt x="26" y="48"/>
                    <a:pt x="22" y="50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2" y="55"/>
                    <a:pt x="10" y="54"/>
                    <a:pt x="10" y="50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38"/>
                    <a:pt x="11" y="33"/>
                    <a:pt x="8" y="30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0" y="22"/>
                    <a:pt x="0" y="20"/>
                    <a:pt x="4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6" y="18"/>
                    <a:pt x="20" y="14"/>
                    <a:pt x="22" y="11"/>
                  </a:cubicBezTo>
                  <a:lnTo>
                    <a:pt x="25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  <p:sp>
        <p:nvSpPr>
          <p:cNvPr id="65" name="TextBox 23"/>
          <p:cNvSpPr txBox="1"/>
          <p:nvPr/>
        </p:nvSpPr>
        <p:spPr>
          <a:xfrm>
            <a:off x="4330065" y="2286635"/>
            <a:ext cx="656399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</a:t>
            </a:r>
          </a:p>
        </p:txBody>
      </p:sp>
      <p:sp>
        <p:nvSpPr>
          <p:cNvPr id="66" name="TextBox 24"/>
          <p:cNvSpPr txBox="1"/>
          <p:nvPr/>
        </p:nvSpPr>
        <p:spPr>
          <a:xfrm>
            <a:off x="4340354" y="208435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2" name="TextBox 23"/>
          <p:cNvSpPr txBox="1"/>
          <p:nvPr/>
        </p:nvSpPr>
        <p:spPr>
          <a:xfrm>
            <a:off x="5869305" y="4158615"/>
            <a:ext cx="57727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</a:t>
            </a:r>
          </a:p>
        </p:txBody>
      </p:sp>
      <p:sp>
        <p:nvSpPr>
          <p:cNvPr id="8" name="TextBox 24"/>
          <p:cNvSpPr txBox="1"/>
          <p:nvPr/>
        </p:nvSpPr>
        <p:spPr>
          <a:xfrm>
            <a:off x="5879594" y="395633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5" grpId="0"/>
      <p:bldP spid="65" grpId="1"/>
      <p:bldP spid="66" grpId="0"/>
      <p:bldP spid="66" grpId="1"/>
      <p:bldP spid="2" grpId="0"/>
      <p:bldP spid="2" grpId="1"/>
      <p:bldP spid="8" grpId="0"/>
      <p:bldP spid="8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zengfuqiang\Desktop\u=142820579,3970492547&amp;fm=23&amp;gp=0.jpgu=142820579,3970492547&amp;fm=23&amp;gp=0"/>
          <p:cNvPicPr>
            <a:picLocks noChangeAspect="1" noChangeArrowheads="1"/>
          </p:cNvPicPr>
          <p:nvPr/>
        </p:nvPicPr>
        <p:blipFill rotWithShape="1">
          <a:blip r:embed="rId3"/>
          <a:srcRect/>
          <a:stretch>
            <a:fillRect/>
          </a:stretch>
        </p:blipFill>
        <p:spPr bwMode="auto">
          <a:xfrm>
            <a:off x="7800975" y="2111375"/>
            <a:ext cx="3555365" cy="1978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zengfuqiang\Desktop\u=672547796,1468274685&amp;fm=23&amp;gp=0.jpgu=672547796,1468274685&amp;fm=23&amp;gp=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8180" y="2111375"/>
            <a:ext cx="3596640" cy="1978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4347287" y="2111606"/>
            <a:ext cx="3370291" cy="1978362"/>
          </a:xfrm>
          <a:prstGeom prst="rect">
            <a:avLst/>
          </a:prstGeom>
          <a:solidFill>
            <a:srgbClr val="7191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400" dirty="0"/>
          </a:p>
        </p:txBody>
      </p:sp>
      <p:grpSp>
        <p:nvGrpSpPr>
          <p:cNvPr id="2" name="组合 1"/>
          <p:cNvGrpSpPr/>
          <p:nvPr/>
        </p:nvGrpSpPr>
        <p:grpSpPr>
          <a:xfrm>
            <a:off x="449580" y="177800"/>
            <a:ext cx="2568575" cy="379730"/>
            <a:chOff x="708" y="280"/>
            <a:chExt cx="4045" cy="598"/>
          </a:xfrm>
        </p:grpSpPr>
        <p:sp>
          <p:nvSpPr>
            <p:cNvPr id="4" name="矩形 3"/>
            <p:cNvSpPr/>
            <p:nvPr/>
          </p:nvSpPr>
          <p:spPr>
            <a:xfrm>
              <a:off x="1207" y="302"/>
              <a:ext cx="3546" cy="5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 Unicode MS" panose="020B0604020202020204" pitchFamily="34" charset="-122"/>
                </a:rPr>
                <a:t>请在此输入标题文字</a:t>
              </a:r>
            </a:p>
          </p:txBody>
        </p:sp>
        <p:sp>
          <p:nvSpPr>
            <p:cNvPr id="141" name="Freeform 125"/>
            <p:cNvSpPr/>
            <p:nvPr/>
          </p:nvSpPr>
          <p:spPr bwMode="auto">
            <a:xfrm>
              <a:off x="708" y="280"/>
              <a:ext cx="587" cy="566"/>
            </a:xfrm>
            <a:custGeom>
              <a:avLst/>
              <a:gdLst>
                <a:gd name="T0" fmla="*/ 25 w 57"/>
                <a:gd name="T1" fmla="*/ 4 h 55"/>
                <a:gd name="T2" fmla="*/ 31 w 57"/>
                <a:gd name="T3" fmla="*/ 4 h 55"/>
                <a:gd name="T4" fmla="*/ 35 w 57"/>
                <a:gd name="T5" fmla="*/ 11 h 55"/>
                <a:gd name="T6" fmla="*/ 45 w 57"/>
                <a:gd name="T7" fmla="*/ 18 h 55"/>
                <a:gd name="T8" fmla="*/ 52 w 57"/>
                <a:gd name="T9" fmla="*/ 19 h 55"/>
                <a:gd name="T10" fmla="*/ 54 w 57"/>
                <a:gd name="T11" fmla="*/ 25 h 55"/>
                <a:gd name="T12" fmla="*/ 49 w 57"/>
                <a:gd name="T13" fmla="*/ 30 h 55"/>
                <a:gd name="T14" fmla="*/ 45 w 57"/>
                <a:gd name="T15" fmla="*/ 42 h 55"/>
                <a:gd name="T16" fmla="*/ 46 w 57"/>
                <a:gd name="T17" fmla="*/ 50 h 55"/>
                <a:gd name="T18" fmla="*/ 41 w 57"/>
                <a:gd name="T19" fmla="*/ 53 h 55"/>
                <a:gd name="T20" fmla="*/ 35 w 57"/>
                <a:gd name="T21" fmla="*/ 50 h 55"/>
                <a:gd name="T22" fmla="*/ 22 w 57"/>
                <a:gd name="T23" fmla="*/ 50 h 55"/>
                <a:gd name="T24" fmla="*/ 15 w 57"/>
                <a:gd name="T25" fmla="*/ 53 h 55"/>
                <a:gd name="T26" fmla="*/ 10 w 57"/>
                <a:gd name="T27" fmla="*/ 50 h 55"/>
                <a:gd name="T28" fmla="*/ 12 w 57"/>
                <a:gd name="T29" fmla="*/ 42 h 55"/>
                <a:gd name="T30" fmla="*/ 8 w 57"/>
                <a:gd name="T31" fmla="*/ 30 h 55"/>
                <a:gd name="T32" fmla="*/ 2 w 57"/>
                <a:gd name="T33" fmla="*/ 25 h 55"/>
                <a:gd name="T34" fmla="*/ 4 w 57"/>
                <a:gd name="T35" fmla="*/ 19 h 55"/>
                <a:gd name="T36" fmla="*/ 12 w 57"/>
                <a:gd name="T37" fmla="*/ 18 h 55"/>
                <a:gd name="T38" fmla="*/ 22 w 57"/>
                <a:gd name="T39" fmla="*/ 11 h 55"/>
                <a:gd name="T40" fmla="*/ 25 w 57"/>
                <a:gd name="T41" fmla="*/ 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5">
                  <a:moveTo>
                    <a:pt x="25" y="4"/>
                  </a:moveTo>
                  <a:cubicBezTo>
                    <a:pt x="27" y="0"/>
                    <a:pt x="30" y="0"/>
                    <a:pt x="31" y="4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7" y="14"/>
                    <a:pt x="41" y="18"/>
                    <a:pt x="45" y="18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6" y="20"/>
                    <a:pt x="57" y="22"/>
                    <a:pt x="54" y="25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6" y="33"/>
                    <a:pt x="44" y="38"/>
                    <a:pt x="45" y="42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54"/>
                    <a:pt x="45" y="55"/>
                    <a:pt x="41" y="53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8"/>
                    <a:pt x="26" y="48"/>
                    <a:pt x="22" y="50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2" y="55"/>
                    <a:pt x="10" y="54"/>
                    <a:pt x="10" y="50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38"/>
                    <a:pt x="11" y="33"/>
                    <a:pt x="8" y="30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0" y="22"/>
                    <a:pt x="0" y="20"/>
                    <a:pt x="4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6" y="18"/>
                    <a:pt x="20" y="14"/>
                    <a:pt x="22" y="11"/>
                  </a:cubicBezTo>
                  <a:lnTo>
                    <a:pt x="25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  <p:sp>
        <p:nvSpPr>
          <p:cNvPr id="71" name="TextBox 23"/>
          <p:cNvSpPr txBox="1"/>
          <p:nvPr/>
        </p:nvSpPr>
        <p:spPr>
          <a:xfrm>
            <a:off x="530860" y="4295140"/>
            <a:ext cx="10957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</a:t>
            </a:r>
          </a:p>
        </p:txBody>
      </p:sp>
      <p:sp>
        <p:nvSpPr>
          <p:cNvPr id="12" name="Freeform 360"/>
          <p:cNvSpPr>
            <a:spLocks noEditPoints="1"/>
          </p:cNvSpPr>
          <p:nvPr/>
        </p:nvSpPr>
        <p:spPr bwMode="auto">
          <a:xfrm>
            <a:off x="5374640" y="2614295"/>
            <a:ext cx="1269365" cy="972820"/>
          </a:xfrm>
          <a:custGeom>
            <a:avLst/>
            <a:gdLst>
              <a:gd name="T0" fmla="*/ 0 w 104"/>
              <a:gd name="T1" fmla="*/ 2147483647 h 82"/>
              <a:gd name="T2" fmla="*/ 2147483647 w 104"/>
              <a:gd name="T3" fmla="*/ 2147483647 h 82"/>
              <a:gd name="T4" fmla="*/ 2147483647 w 104"/>
              <a:gd name="T5" fmla="*/ 2147483647 h 82"/>
              <a:gd name="T6" fmla="*/ 2147483647 w 104"/>
              <a:gd name="T7" fmla="*/ 2147483647 h 82"/>
              <a:gd name="T8" fmla="*/ 2147483647 w 104"/>
              <a:gd name="T9" fmla="*/ 2147483647 h 82"/>
              <a:gd name="T10" fmla="*/ 2147483647 w 104"/>
              <a:gd name="T11" fmla="*/ 2147483647 h 82"/>
              <a:gd name="T12" fmla="*/ 2147483647 w 104"/>
              <a:gd name="T13" fmla="*/ 2147483647 h 82"/>
              <a:gd name="T14" fmla="*/ 2147483647 w 104"/>
              <a:gd name="T15" fmla="*/ 2147483647 h 82"/>
              <a:gd name="T16" fmla="*/ 2147483647 w 104"/>
              <a:gd name="T17" fmla="*/ 2147483647 h 82"/>
              <a:gd name="T18" fmla="*/ 2147483647 w 104"/>
              <a:gd name="T19" fmla="*/ 2147483647 h 82"/>
              <a:gd name="T20" fmla="*/ 2147483647 w 104"/>
              <a:gd name="T21" fmla="*/ 2147483647 h 82"/>
              <a:gd name="T22" fmla="*/ 2147483647 w 104"/>
              <a:gd name="T23" fmla="*/ 2147483647 h 82"/>
              <a:gd name="T24" fmla="*/ 2147483647 w 104"/>
              <a:gd name="T25" fmla="*/ 2147483647 h 82"/>
              <a:gd name="T26" fmla="*/ 2147483647 w 104"/>
              <a:gd name="T27" fmla="*/ 2147483647 h 82"/>
              <a:gd name="T28" fmla="*/ 2147483647 w 104"/>
              <a:gd name="T29" fmla="*/ 2147483647 h 82"/>
              <a:gd name="T30" fmla="*/ 2147483647 w 104"/>
              <a:gd name="T31" fmla="*/ 2147483647 h 82"/>
              <a:gd name="T32" fmla="*/ 2147483647 w 104"/>
              <a:gd name="T33" fmla="*/ 2147483647 h 82"/>
              <a:gd name="T34" fmla="*/ 2147483647 w 104"/>
              <a:gd name="T35" fmla="*/ 2147483647 h 82"/>
              <a:gd name="T36" fmla="*/ 2147483647 w 104"/>
              <a:gd name="T37" fmla="*/ 2147483647 h 82"/>
              <a:gd name="T38" fmla="*/ 2147483647 w 104"/>
              <a:gd name="T39" fmla="*/ 2147483647 h 82"/>
              <a:gd name="T40" fmla="*/ 2147483647 w 104"/>
              <a:gd name="T41" fmla="*/ 2147483647 h 82"/>
              <a:gd name="T42" fmla="*/ 2147483647 w 104"/>
              <a:gd name="T43" fmla="*/ 2147483647 h 82"/>
              <a:gd name="T44" fmla="*/ 2147483647 w 104"/>
              <a:gd name="T45" fmla="*/ 2147483647 h 82"/>
              <a:gd name="T46" fmla="*/ 2147483647 w 104"/>
              <a:gd name="T47" fmla="*/ 2147483647 h 82"/>
              <a:gd name="T48" fmla="*/ 2147483647 w 104"/>
              <a:gd name="T49" fmla="*/ 2147483647 h 82"/>
              <a:gd name="T50" fmla="*/ 2147483647 w 104"/>
              <a:gd name="T51" fmla="*/ 2147483647 h 82"/>
              <a:gd name="T52" fmla="*/ 2147483647 w 104"/>
              <a:gd name="T53" fmla="*/ 2147483647 h 82"/>
              <a:gd name="T54" fmla="*/ 2147483647 w 104"/>
              <a:gd name="T55" fmla="*/ 2147483647 h 82"/>
              <a:gd name="T56" fmla="*/ 2147483647 w 104"/>
              <a:gd name="T57" fmla="*/ 2147483647 h 82"/>
              <a:gd name="T58" fmla="*/ 2147483647 w 104"/>
              <a:gd name="T59" fmla="*/ 2147483647 h 82"/>
              <a:gd name="T60" fmla="*/ 2147483647 w 104"/>
              <a:gd name="T61" fmla="*/ 2147483647 h 82"/>
              <a:gd name="T62" fmla="*/ 2147483647 w 104"/>
              <a:gd name="T63" fmla="*/ 2147483647 h 82"/>
              <a:gd name="T64" fmla="*/ 2147483647 w 104"/>
              <a:gd name="T65" fmla="*/ 2147483647 h 82"/>
              <a:gd name="T66" fmla="*/ 2147483647 w 104"/>
              <a:gd name="T67" fmla="*/ 2147483647 h 82"/>
              <a:gd name="T68" fmla="*/ 2147483647 w 104"/>
              <a:gd name="T69" fmla="*/ 2147483647 h 82"/>
              <a:gd name="T70" fmla="*/ 2147483647 w 104"/>
              <a:gd name="T71" fmla="*/ 2147483647 h 82"/>
              <a:gd name="T72" fmla="*/ 2147483647 w 104"/>
              <a:gd name="T73" fmla="*/ 2147483647 h 82"/>
              <a:gd name="T74" fmla="*/ 2147483647 w 104"/>
              <a:gd name="T75" fmla="*/ 2147483647 h 82"/>
              <a:gd name="T76" fmla="*/ 2147483647 w 104"/>
              <a:gd name="T77" fmla="*/ 2147483647 h 82"/>
              <a:gd name="T78" fmla="*/ 2147483647 w 104"/>
              <a:gd name="T79" fmla="*/ 2147483647 h 82"/>
              <a:gd name="T80" fmla="*/ 2147483647 w 104"/>
              <a:gd name="T81" fmla="*/ 2147483647 h 82"/>
              <a:gd name="T82" fmla="*/ 2147483647 w 104"/>
              <a:gd name="T83" fmla="*/ 2147483647 h 82"/>
              <a:gd name="T84" fmla="*/ 2147483647 w 104"/>
              <a:gd name="T85" fmla="*/ 2147483647 h 82"/>
              <a:gd name="T86" fmla="*/ 2147483647 w 104"/>
              <a:gd name="T87" fmla="*/ 2147483647 h 82"/>
              <a:gd name="T88" fmla="*/ 2147483647 w 104"/>
              <a:gd name="T89" fmla="*/ 2147483647 h 82"/>
              <a:gd name="T90" fmla="*/ 2147483647 w 104"/>
              <a:gd name="T91" fmla="*/ 2147483647 h 82"/>
              <a:gd name="T92" fmla="*/ 2147483647 w 104"/>
              <a:gd name="T93" fmla="*/ 2147483647 h 82"/>
              <a:gd name="T94" fmla="*/ 2147483647 w 104"/>
              <a:gd name="T95" fmla="*/ 2147483647 h 82"/>
              <a:gd name="T96" fmla="*/ 2147483647 w 104"/>
              <a:gd name="T97" fmla="*/ 2147483647 h 82"/>
              <a:gd name="T98" fmla="*/ 2147483647 w 104"/>
              <a:gd name="T99" fmla="*/ 2147483647 h 82"/>
              <a:gd name="T100" fmla="*/ 2147483647 w 104"/>
              <a:gd name="T101" fmla="*/ 2147483647 h 82"/>
              <a:gd name="T102" fmla="*/ 2147483647 w 104"/>
              <a:gd name="T103" fmla="*/ 2147483647 h 82"/>
              <a:gd name="T104" fmla="*/ 2147483647 w 104"/>
              <a:gd name="T105" fmla="*/ 2147483647 h 82"/>
              <a:gd name="T106" fmla="*/ 2147483647 w 104"/>
              <a:gd name="T107" fmla="*/ 2147483647 h 82"/>
              <a:gd name="T108" fmla="*/ 2147483647 w 104"/>
              <a:gd name="T109" fmla="*/ 2147483647 h 82"/>
              <a:gd name="T110" fmla="*/ 2147483647 w 104"/>
              <a:gd name="T111" fmla="*/ 2147483647 h 82"/>
              <a:gd name="T112" fmla="*/ 2147483647 w 104"/>
              <a:gd name="T113" fmla="*/ 2147483647 h 82"/>
              <a:gd name="T114" fmla="*/ 2147483647 w 104"/>
              <a:gd name="T115" fmla="*/ 2147483647 h 82"/>
              <a:gd name="T116" fmla="*/ 2147483647 w 104"/>
              <a:gd name="T117" fmla="*/ 2147483647 h 82"/>
              <a:gd name="T118" fmla="*/ 2147483647 w 104"/>
              <a:gd name="T119" fmla="*/ 2147483647 h 82"/>
              <a:gd name="T120" fmla="*/ 2147483647 w 104"/>
              <a:gd name="T121" fmla="*/ 2147483647 h 82"/>
              <a:gd name="T122" fmla="*/ 2147483647 w 104"/>
              <a:gd name="T123" fmla="*/ 2147483647 h 8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04" h="82">
                <a:moveTo>
                  <a:pt x="104" y="76"/>
                </a:moveTo>
                <a:cubicBezTo>
                  <a:pt x="87" y="51"/>
                  <a:pt x="87" y="51"/>
                  <a:pt x="87" y="51"/>
                </a:cubicBezTo>
                <a:cubicBezTo>
                  <a:pt x="86" y="50"/>
                  <a:pt x="86" y="50"/>
                  <a:pt x="86" y="50"/>
                </a:cubicBezTo>
                <a:cubicBezTo>
                  <a:pt x="85" y="50"/>
                  <a:pt x="85" y="49"/>
                  <a:pt x="84" y="49"/>
                </a:cubicBezTo>
                <a:cubicBezTo>
                  <a:pt x="84" y="49"/>
                  <a:pt x="83" y="49"/>
                  <a:pt x="82" y="49"/>
                </a:cubicBezTo>
                <a:cubicBezTo>
                  <a:pt x="82" y="49"/>
                  <a:pt x="82" y="49"/>
                  <a:pt x="82" y="49"/>
                </a:cubicBezTo>
                <a:cubicBezTo>
                  <a:pt x="85" y="48"/>
                  <a:pt x="87" y="46"/>
                  <a:pt x="87" y="44"/>
                </a:cubicBezTo>
                <a:cubicBezTo>
                  <a:pt x="87" y="5"/>
                  <a:pt x="87" y="5"/>
                  <a:pt x="87" y="5"/>
                </a:cubicBezTo>
                <a:cubicBezTo>
                  <a:pt x="87" y="2"/>
                  <a:pt x="84" y="0"/>
                  <a:pt x="8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0" y="0"/>
                  <a:pt x="17" y="2"/>
                  <a:pt x="17" y="5"/>
                </a:cubicBezTo>
                <a:cubicBezTo>
                  <a:pt x="17" y="44"/>
                  <a:pt x="17" y="44"/>
                  <a:pt x="17" y="44"/>
                </a:cubicBezTo>
                <a:cubicBezTo>
                  <a:pt x="17" y="46"/>
                  <a:pt x="19" y="48"/>
                  <a:pt x="22" y="49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9"/>
                  <a:pt x="20" y="49"/>
                  <a:pt x="20" y="49"/>
                </a:cubicBezTo>
                <a:cubicBezTo>
                  <a:pt x="19" y="49"/>
                  <a:pt x="19" y="50"/>
                  <a:pt x="18" y="50"/>
                </a:cubicBezTo>
                <a:cubicBezTo>
                  <a:pt x="18" y="50"/>
                  <a:pt x="18" y="50"/>
                  <a:pt x="17" y="51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7"/>
                  <a:pt x="0" y="78"/>
                  <a:pt x="0" y="78"/>
                </a:cubicBezTo>
                <a:cubicBezTo>
                  <a:pt x="0" y="79"/>
                  <a:pt x="0" y="80"/>
                  <a:pt x="0" y="80"/>
                </a:cubicBezTo>
                <a:cubicBezTo>
                  <a:pt x="1" y="81"/>
                  <a:pt x="1" y="81"/>
                  <a:pt x="2" y="81"/>
                </a:cubicBezTo>
                <a:cubicBezTo>
                  <a:pt x="3" y="81"/>
                  <a:pt x="4" y="82"/>
                  <a:pt x="5" y="82"/>
                </a:cubicBezTo>
                <a:cubicBezTo>
                  <a:pt x="99" y="82"/>
                  <a:pt x="99" y="82"/>
                  <a:pt x="99" y="82"/>
                </a:cubicBezTo>
                <a:cubicBezTo>
                  <a:pt x="101" y="82"/>
                  <a:pt x="101" y="81"/>
                  <a:pt x="102" y="81"/>
                </a:cubicBezTo>
                <a:cubicBezTo>
                  <a:pt x="103" y="81"/>
                  <a:pt x="104" y="81"/>
                  <a:pt x="104" y="80"/>
                </a:cubicBezTo>
                <a:cubicBezTo>
                  <a:pt x="104" y="80"/>
                  <a:pt x="104" y="79"/>
                  <a:pt x="104" y="78"/>
                </a:cubicBezTo>
                <a:cubicBezTo>
                  <a:pt x="104" y="78"/>
                  <a:pt x="104" y="77"/>
                  <a:pt x="104" y="76"/>
                </a:cubicBezTo>
                <a:close/>
                <a:moveTo>
                  <a:pt x="86" y="60"/>
                </a:moveTo>
                <a:cubicBezTo>
                  <a:pt x="86" y="60"/>
                  <a:pt x="87" y="60"/>
                  <a:pt x="87" y="60"/>
                </a:cubicBezTo>
                <a:cubicBezTo>
                  <a:pt x="87" y="61"/>
                  <a:pt x="87" y="61"/>
                  <a:pt x="87" y="61"/>
                </a:cubicBezTo>
                <a:cubicBezTo>
                  <a:pt x="87" y="61"/>
                  <a:pt x="87" y="61"/>
                  <a:pt x="87" y="61"/>
                </a:cubicBezTo>
                <a:cubicBezTo>
                  <a:pt x="87" y="61"/>
                  <a:pt x="87" y="61"/>
                  <a:pt x="87" y="61"/>
                </a:cubicBezTo>
                <a:cubicBezTo>
                  <a:pt x="87" y="61"/>
                  <a:pt x="87" y="62"/>
                  <a:pt x="87" y="62"/>
                </a:cubicBezTo>
                <a:cubicBezTo>
                  <a:pt x="87" y="62"/>
                  <a:pt x="87" y="62"/>
                  <a:pt x="86" y="62"/>
                </a:cubicBezTo>
                <a:cubicBezTo>
                  <a:pt x="82" y="62"/>
                  <a:pt x="82" y="62"/>
                  <a:pt x="82" y="62"/>
                </a:cubicBezTo>
                <a:cubicBezTo>
                  <a:pt x="82" y="62"/>
                  <a:pt x="82" y="62"/>
                  <a:pt x="82" y="62"/>
                </a:cubicBezTo>
                <a:cubicBezTo>
                  <a:pt x="82" y="62"/>
                  <a:pt x="82" y="61"/>
                  <a:pt x="81" y="61"/>
                </a:cubicBezTo>
                <a:cubicBezTo>
                  <a:pt x="81" y="61"/>
                  <a:pt x="81" y="61"/>
                  <a:pt x="81" y="61"/>
                </a:cubicBezTo>
                <a:cubicBezTo>
                  <a:pt x="81" y="61"/>
                  <a:pt x="81" y="61"/>
                  <a:pt x="81" y="61"/>
                </a:cubicBezTo>
                <a:cubicBezTo>
                  <a:pt x="80" y="60"/>
                  <a:pt x="80" y="60"/>
                  <a:pt x="80" y="60"/>
                </a:cubicBezTo>
                <a:cubicBezTo>
                  <a:pt x="80" y="60"/>
                  <a:pt x="80" y="60"/>
                  <a:pt x="80" y="60"/>
                </a:cubicBezTo>
                <a:cubicBezTo>
                  <a:pt x="80" y="59"/>
                  <a:pt x="80" y="59"/>
                  <a:pt x="80" y="59"/>
                </a:cubicBezTo>
                <a:cubicBezTo>
                  <a:pt x="81" y="59"/>
                  <a:pt x="81" y="59"/>
                  <a:pt x="81" y="59"/>
                </a:cubicBezTo>
                <a:cubicBezTo>
                  <a:pt x="81" y="59"/>
                  <a:pt x="81" y="59"/>
                  <a:pt x="81" y="59"/>
                </a:cubicBezTo>
                <a:cubicBezTo>
                  <a:pt x="85" y="59"/>
                  <a:pt x="85" y="59"/>
                  <a:pt x="85" y="59"/>
                </a:cubicBezTo>
                <a:cubicBezTo>
                  <a:pt x="85" y="59"/>
                  <a:pt x="85" y="59"/>
                  <a:pt x="86" y="59"/>
                </a:cubicBezTo>
                <a:cubicBezTo>
                  <a:pt x="86" y="59"/>
                  <a:pt x="86" y="59"/>
                  <a:pt x="86" y="59"/>
                </a:cubicBezTo>
                <a:cubicBezTo>
                  <a:pt x="86" y="59"/>
                  <a:pt x="86" y="59"/>
                  <a:pt x="86" y="60"/>
                </a:cubicBezTo>
                <a:close/>
                <a:moveTo>
                  <a:pt x="85" y="57"/>
                </a:moveTo>
                <a:cubicBezTo>
                  <a:pt x="85" y="57"/>
                  <a:pt x="85" y="57"/>
                  <a:pt x="85" y="57"/>
                </a:cubicBezTo>
                <a:cubicBezTo>
                  <a:pt x="86" y="58"/>
                  <a:pt x="86" y="58"/>
                  <a:pt x="86" y="58"/>
                </a:cubicBezTo>
                <a:cubicBezTo>
                  <a:pt x="86" y="58"/>
                  <a:pt x="86" y="58"/>
                  <a:pt x="86" y="58"/>
                </a:cubicBezTo>
                <a:cubicBezTo>
                  <a:pt x="86" y="58"/>
                  <a:pt x="86" y="58"/>
                  <a:pt x="86" y="59"/>
                </a:cubicBezTo>
                <a:cubicBezTo>
                  <a:pt x="85" y="59"/>
                  <a:pt x="85" y="59"/>
                  <a:pt x="85" y="59"/>
                </a:cubicBezTo>
                <a:cubicBezTo>
                  <a:pt x="85" y="59"/>
                  <a:pt x="85" y="59"/>
                  <a:pt x="85" y="59"/>
                </a:cubicBezTo>
                <a:cubicBezTo>
                  <a:pt x="81" y="59"/>
                  <a:pt x="81" y="59"/>
                  <a:pt x="81" y="59"/>
                </a:cubicBezTo>
                <a:cubicBezTo>
                  <a:pt x="81" y="59"/>
                  <a:pt x="81" y="59"/>
                  <a:pt x="80" y="59"/>
                </a:cubicBezTo>
                <a:cubicBezTo>
                  <a:pt x="80" y="59"/>
                  <a:pt x="80" y="59"/>
                  <a:pt x="80" y="59"/>
                </a:cubicBezTo>
                <a:cubicBezTo>
                  <a:pt x="80" y="58"/>
                  <a:pt x="80" y="58"/>
                  <a:pt x="80" y="58"/>
                </a:cubicBezTo>
                <a:cubicBezTo>
                  <a:pt x="80" y="58"/>
                  <a:pt x="80" y="58"/>
                  <a:pt x="80" y="58"/>
                </a:cubicBezTo>
                <a:cubicBezTo>
                  <a:pt x="79" y="57"/>
                  <a:pt x="79" y="57"/>
                  <a:pt x="79" y="57"/>
                </a:cubicBezTo>
                <a:cubicBezTo>
                  <a:pt x="79" y="57"/>
                  <a:pt x="79" y="57"/>
                  <a:pt x="79" y="57"/>
                </a:cubicBezTo>
                <a:cubicBezTo>
                  <a:pt x="79" y="57"/>
                  <a:pt x="79" y="57"/>
                  <a:pt x="79" y="57"/>
                </a:cubicBezTo>
                <a:cubicBezTo>
                  <a:pt x="79" y="57"/>
                  <a:pt x="79" y="57"/>
                  <a:pt x="79" y="57"/>
                </a:cubicBezTo>
                <a:cubicBezTo>
                  <a:pt x="80" y="56"/>
                  <a:pt x="80" y="56"/>
                  <a:pt x="80" y="56"/>
                </a:cubicBez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4" y="56"/>
                  <a:pt x="84" y="57"/>
                </a:cubicBezTo>
                <a:cubicBezTo>
                  <a:pt x="84" y="57"/>
                  <a:pt x="84" y="57"/>
                  <a:pt x="85" y="57"/>
                </a:cubicBezTo>
                <a:cubicBezTo>
                  <a:pt x="85" y="57"/>
                  <a:pt x="85" y="57"/>
                  <a:pt x="85" y="57"/>
                </a:cubicBezTo>
                <a:close/>
                <a:moveTo>
                  <a:pt x="83" y="54"/>
                </a:moveTo>
                <a:cubicBezTo>
                  <a:pt x="84" y="54"/>
                  <a:pt x="84" y="54"/>
                  <a:pt x="84" y="55"/>
                </a:cubicBez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4" y="56"/>
                  <a:pt x="83" y="56"/>
                </a:cubicBezTo>
                <a:cubicBezTo>
                  <a:pt x="80" y="56"/>
                  <a:pt x="80" y="56"/>
                  <a:pt x="80" y="56"/>
                </a:cubicBezTo>
                <a:cubicBezTo>
                  <a:pt x="80" y="56"/>
                  <a:pt x="79" y="56"/>
                  <a:pt x="79" y="56"/>
                </a:cubicBezTo>
                <a:cubicBezTo>
                  <a:pt x="79" y="56"/>
                  <a:pt x="79" y="56"/>
                  <a:pt x="79" y="56"/>
                </a:cubicBezTo>
                <a:cubicBezTo>
                  <a:pt x="79" y="56"/>
                  <a:pt x="79" y="56"/>
                  <a:pt x="79" y="56"/>
                </a:cubicBezTo>
                <a:cubicBezTo>
                  <a:pt x="78" y="56"/>
                  <a:pt x="78" y="56"/>
                  <a:pt x="78" y="56"/>
                </a:cubicBezTo>
                <a:cubicBezTo>
                  <a:pt x="78" y="55"/>
                  <a:pt x="78" y="55"/>
                  <a:pt x="78" y="55"/>
                </a:cubicBezTo>
                <a:cubicBezTo>
                  <a:pt x="78" y="54"/>
                  <a:pt x="78" y="54"/>
                  <a:pt x="78" y="54"/>
                </a:cubicBezTo>
                <a:cubicBezTo>
                  <a:pt x="78" y="54"/>
                  <a:pt x="78" y="54"/>
                  <a:pt x="78" y="54"/>
                </a:cubicBezTo>
                <a:cubicBezTo>
                  <a:pt x="78" y="54"/>
                  <a:pt x="78" y="54"/>
                  <a:pt x="78" y="54"/>
                </a:cubicBezTo>
                <a:cubicBezTo>
                  <a:pt x="78" y="54"/>
                  <a:pt x="79" y="54"/>
                  <a:pt x="79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54"/>
                  <a:pt x="83" y="54"/>
                  <a:pt x="83" y="54"/>
                </a:cubicBezTo>
                <a:cubicBezTo>
                  <a:pt x="83" y="54"/>
                  <a:pt x="83" y="54"/>
                  <a:pt x="83" y="54"/>
                </a:cubicBezTo>
                <a:cubicBezTo>
                  <a:pt x="83" y="54"/>
                  <a:pt x="83" y="54"/>
                  <a:pt x="83" y="54"/>
                </a:cubicBezTo>
                <a:close/>
                <a:moveTo>
                  <a:pt x="52" y="52"/>
                </a:moveTo>
                <a:cubicBezTo>
                  <a:pt x="52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7" y="52"/>
                  <a:pt x="57" y="52"/>
                  <a:pt x="57" y="52"/>
                </a:cubicBezTo>
                <a:cubicBezTo>
                  <a:pt x="57" y="52"/>
                  <a:pt x="57" y="52"/>
                  <a:pt x="57" y="52"/>
                </a:cubicBezTo>
                <a:cubicBezTo>
                  <a:pt x="57" y="52"/>
                  <a:pt x="57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4"/>
                  <a:pt x="57" y="54"/>
                  <a:pt x="57" y="54"/>
                </a:cubicBezTo>
                <a:cubicBezTo>
                  <a:pt x="57" y="54"/>
                  <a:pt x="57" y="54"/>
                  <a:pt x="57" y="54"/>
                </a:cubicBezTo>
                <a:cubicBezTo>
                  <a:pt x="53" y="54"/>
                  <a:pt x="53" y="54"/>
                  <a:pt x="53" y="54"/>
                </a:cubicBezTo>
                <a:cubicBezTo>
                  <a:pt x="53" y="54"/>
                  <a:pt x="53" y="54"/>
                  <a:pt x="53" y="54"/>
                </a:cubicBezTo>
                <a:cubicBezTo>
                  <a:pt x="53" y="54"/>
                  <a:pt x="53" y="54"/>
                  <a:pt x="53" y="53"/>
                </a:cubicBezTo>
                <a:cubicBezTo>
                  <a:pt x="53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2"/>
                  <a:pt x="52" y="52"/>
                  <a:pt x="52" y="52"/>
                </a:cubicBezTo>
                <a:cubicBezTo>
                  <a:pt x="52" y="52"/>
                  <a:pt x="52" y="52"/>
                  <a:pt x="52" y="52"/>
                </a:cubicBezTo>
                <a:close/>
                <a:moveTo>
                  <a:pt x="52" y="51"/>
                </a:moveTo>
                <a:cubicBezTo>
                  <a:pt x="52" y="50"/>
                  <a:pt x="52" y="50"/>
                  <a:pt x="52" y="50"/>
                </a:cubicBezTo>
                <a:cubicBezTo>
                  <a:pt x="52" y="50"/>
                  <a:pt x="52" y="50"/>
                  <a:pt x="52" y="50"/>
                </a:cubicBezTo>
                <a:cubicBezTo>
                  <a:pt x="52" y="50"/>
                  <a:pt x="53" y="50"/>
                  <a:pt x="53" y="50"/>
                </a:cubicBezTo>
                <a:cubicBezTo>
                  <a:pt x="53" y="50"/>
                  <a:pt x="53" y="50"/>
                  <a:pt x="53" y="50"/>
                </a:cubicBezTo>
                <a:cubicBezTo>
                  <a:pt x="53" y="50"/>
                  <a:pt x="53" y="50"/>
                  <a:pt x="53" y="50"/>
                </a:cubicBezTo>
                <a:cubicBezTo>
                  <a:pt x="57" y="50"/>
                  <a:pt x="57" y="50"/>
                  <a:pt x="57" y="50"/>
                </a:cubicBezTo>
                <a:cubicBezTo>
                  <a:pt x="57" y="50"/>
                  <a:pt x="57" y="50"/>
                  <a:pt x="57" y="50"/>
                </a:cubicBezTo>
                <a:cubicBezTo>
                  <a:pt x="57" y="50"/>
                  <a:pt x="57" y="50"/>
                  <a:pt x="57" y="50"/>
                </a:cubicBezTo>
                <a:cubicBezTo>
                  <a:pt x="57" y="50"/>
                  <a:pt x="57" y="50"/>
                  <a:pt x="58" y="50"/>
                </a:cubicBezTo>
                <a:cubicBezTo>
                  <a:pt x="58" y="50"/>
                  <a:pt x="58" y="50"/>
                  <a:pt x="58" y="50"/>
                </a:cubicBezTo>
                <a:cubicBezTo>
                  <a:pt x="58" y="51"/>
                  <a:pt x="58" y="51"/>
                  <a:pt x="58" y="51"/>
                </a:cubicBezTo>
                <a:cubicBezTo>
                  <a:pt x="58" y="51"/>
                  <a:pt x="58" y="51"/>
                  <a:pt x="58" y="51"/>
                </a:cubicBezTo>
                <a:cubicBezTo>
                  <a:pt x="58" y="51"/>
                  <a:pt x="58" y="51"/>
                  <a:pt x="57" y="51"/>
                </a:cubicBezTo>
                <a:cubicBezTo>
                  <a:pt x="57" y="51"/>
                  <a:pt x="57" y="51"/>
                  <a:pt x="57" y="51"/>
                </a:cubicBezTo>
                <a:cubicBezTo>
                  <a:pt x="57" y="51"/>
                  <a:pt x="57" y="51"/>
                  <a:pt x="57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2" y="51"/>
                  <a:pt x="52" y="51"/>
                </a:cubicBezTo>
                <a:cubicBezTo>
                  <a:pt x="52" y="51"/>
                  <a:pt x="52" y="51"/>
                  <a:pt x="52" y="51"/>
                </a:cubicBezTo>
                <a:close/>
                <a:moveTo>
                  <a:pt x="52" y="54"/>
                </a:moveTo>
                <a:cubicBezTo>
                  <a:pt x="52" y="54"/>
                  <a:pt x="53" y="54"/>
                  <a:pt x="53" y="54"/>
                </a:cubicBezTo>
                <a:cubicBezTo>
                  <a:pt x="53" y="54"/>
                  <a:pt x="53" y="54"/>
                  <a:pt x="53" y="54"/>
                </a:cubicBezTo>
                <a:cubicBezTo>
                  <a:pt x="53" y="54"/>
                  <a:pt x="53" y="54"/>
                  <a:pt x="53" y="54"/>
                </a:cubicBezTo>
                <a:cubicBezTo>
                  <a:pt x="57" y="54"/>
                  <a:pt x="57" y="54"/>
                  <a:pt x="57" y="54"/>
                </a:cubicBezTo>
                <a:cubicBezTo>
                  <a:pt x="57" y="54"/>
                  <a:pt x="57" y="54"/>
                  <a:pt x="57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5"/>
                </a:cubicBezTo>
                <a:cubicBezTo>
                  <a:pt x="58" y="56"/>
                  <a:pt x="58" y="56"/>
                  <a:pt x="58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57" y="56"/>
                  <a:pt x="57" y="56"/>
                  <a:pt x="57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3" y="56"/>
                  <a:pt x="52" y="56"/>
                  <a:pt x="52" y="56"/>
                </a:cubicBezTo>
                <a:cubicBezTo>
                  <a:pt x="52" y="56"/>
                  <a:pt x="52" y="56"/>
                  <a:pt x="52" y="56"/>
                </a:cubicBezTo>
                <a:cubicBezTo>
                  <a:pt x="52" y="55"/>
                  <a:pt x="52" y="55"/>
                  <a:pt x="52" y="55"/>
                </a:cubicBezTo>
                <a:cubicBezTo>
                  <a:pt x="52" y="54"/>
                  <a:pt x="52" y="54"/>
                  <a:pt x="52" y="54"/>
                </a:cubicBezTo>
                <a:close/>
                <a:moveTo>
                  <a:pt x="52" y="57"/>
                </a:moveTo>
                <a:cubicBezTo>
                  <a:pt x="52" y="57"/>
                  <a:pt x="53" y="57"/>
                  <a:pt x="53" y="57"/>
                </a:cubicBezTo>
                <a:cubicBezTo>
                  <a:pt x="53" y="57"/>
                  <a:pt x="53" y="57"/>
                  <a:pt x="53" y="57"/>
                </a:cubicBezTo>
                <a:cubicBezTo>
                  <a:pt x="53" y="56"/>
                  <a:pt x="53" y="56"/>
                  <a:pt x="53" y="56"/>
                </a:cubicBezTo>
                <a:cubicBezTo>
                  <a:pt x="57" y="56"/>
                  <a:pt x="57" y="56"/>
                  <a:pt x="57" y="56"/>
                </a:cubicBezTo>
                <a:cubicBezTo>
                  <a:pt x="57" y="56"/>
                  <a:pt x="58" y="56"/>
                  <a:pt x="58" y="57"/>
                </a:cubicBezTo>
                <a:cubicBezTo>
                  <a:pt x="58" y="57"/>
                  <a:pt x="58" y="57"/>
                  <a:pt x="58" y="57"/>
                </a:cubicBezTo>
                <a:cubicBezTo>
                  <a:pt x="58" y="57"/>
                  <a:pt x="58" y="57"/>
                  <a:pt x="58" y="57"/>
                </a:cubicBezTo>
                <a:cubicBezTo>
                  <a:pt x="58" y="57"/>
                  <a:pt x="58" y="57"/>
                  <a:pt x="58" y="57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7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3" y="59"/>
                  <a:pt x="53" y="59"/>
                </a:cubicBezTo>
                <a:cubicBezTo>
                  <a:pt x="53" y="59"/>
                  <a:pt x="53" y="59"/>
                  <a:pt x="53" y="59"/>
                </a:cubicBezTo>
                <a:cubicBezTo>
                  <a:pt x="53" y="58"/>
                  <a:pt x="53" y="58"/>
                  <a:pt x="52" y="58"/>
                </a:cubicBezTo>
                <a:cubicBezTo>
                  <a:pt x="52" y="58"/>
                  <a:pt x="52" y="58"/>
                  <a:pt x="52" y="58"/>
                </a:cubicBezTo>
                <a:cubicBezTo>
                  <a:pt x="52" y="57"/>
                  <a:pt x="52" y="57"/>
                  <a:pt x="52" y="57"/>
                </a:cubicBezTo>
                <a:cubicBezTo>
                  <a:pt x="52" y="57"/>
                  <a:pt x="52" y="57"/>
                  <a:pt x="52" y="57"/>
                </a:cubicBezTo>
                <a:close/>
                <a:moveTo>
                  <a:pt x="77" y="51"/>
                </a:moveTo>
                <a:cubicBezTo>
                  <a:pt x="77" y="51"/>
                  <a:pt x="76" y="51"/>
                  <a:pt x="76" y="51"/>
                </a:cubicBezTo>
                <a:cubicBezTo>
                  <a:pt x="76" y="51"/>
                  <a:pt x="76" y="51"/>
                  <a:pt x="76" y="51"/>
                </a:cubicBezTo>
                <a:cubicBezTo>
                  <a:pt x="76" y="50"/>
                  <a:pt x="76" y="50"/>
                  <a:pt x="76" y="50"/>
                </a:cubicBezTo>
                <a:cubicBezTo>
                  <a:pt x="76" y="50"/>
                  <a:pt x="76" y="50"/>
                  <a:pt x="76" y="50"/>
                </a:cubicBezTo>
                <a:cubicBezTo>
                  <a:pt x="76" y="50"/>
                  <a:pt x="76" y="50"/>
                  <a:pt x="76" y="50"/>
                </a:cubicBezTo>
                <a:cubicBezTo>
                  <a:pt x="76" y="50"/>
                  <a:pt x="76" y="50"/>
                  <a:pt x="76" y="50"/>
                </a:cubicBezTo>
                <a:cubicBezTo>
                  <a:pt x="76" y="50"/>
                  <a:pt x="76" y="50"/>
                  <a:pt x="77" y="50"/>
                </a:cubicBezTo>
                <a:cubicBezTo>
                  <a:pt x="80" y="50"/>
                  <a:pt x="80" y="50"/>
                  <a:pt x="80" y="50"/>
                </a:cubicBezTo>
                <a:cubicBezTo>
                  <a:pt x="80" y="50"/>
                  <a:pt x="80" y="50"/>
                  <a:pt x="80" y="50"/>
                </a:cubicBezTo>
                <a:cubicBezTo>
                  <a:pt x="80" y="50"/>
                  <a:pt x="81" y="50"/>
                  <a:pt x="81" y="50"/>
                </a:cubicBezTo>
                <a:cubicBezTo>
                  <a:pt x="81" y="50"/>
                  <a:pt x="81" y="50"/>
                  <a:pt x="81" y="50"/>
                </a:cubicBezTo>
                <a:cubicBezTo>
                  <a:pt x="81" y="50"/>
                  <a:pt x="81" y="50"/>
                  <a:pt x="81" y="50"/>
                </a:cubicBezTo>
                <a:cubicBezTo>
                  <a:pt x="82" y="51"/>
                  <a:pt x="82" y="51"/>
                  <a:pt x="82" y="51"/>
                </a:cubicBezTo>
                <a:cubicBezTo>
                  <a:pt x="82" y="51"/>
                  <a:pt x="82" y="51"/>
                  <a:pt x="82" y="51"/>
                </a:cubicBezTo>
                <a:cubicBezTo>
                  <a:pt x="82" y="51"/>
                  <a:pt x="82" y="51"/>
                  <a:pt x="81" y="51"/>
                </a:cubicBezTo>
                <a:cubicBezTo>
                  <a:pt x="81" y="51"/>
                  <a:pt x="81" y="51"/>
                  <a:pt x="81" y="51"/>
                </a:cubicBezTo>
                <a:cubicBezTo>
                  <a:pt x="81" y="51"/>
                  <a:pt x="81" y="51"/>
                  <a:pt x="81" y="51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51"/>
                  <a:pt x="77" y="51"/>
                  <a:pt x="77" y="51"/>
                </a:cubicBezTo>
                <a:close/>
                <a:moveTo>
                  <a:pt x="77" y="54"/>
                </a:moveTo>
                <a:cubicBezTo>
                  <a:pt x="77" y="54"/>
                  <a:pt x="77" y="54"/>
                  <a:pt x="77" y="54"/>
                </a:cubicBezTo>
                <a:cubicBezTo>
                  <a:pt x="77" y="54"/>
                  <a:pt x="77" y="54"/>
                  <a:pt x="77" y="55"/>
                </a:cubicBezTo>
                <a:cubicBezTo>
                  <a:pt x="78" y="56"/>
                  <a:pt x="78" y="56"/>
                  <a:pt x="78" y="56"/>
                </a:cubicBezTo>
                <a:cubicBezTo>
                  <a:pt x="78" y="56"/>
                  <a:pt x="78" y="56"/>
                  <a:pt x="78" y="56"/>
                </a:cubicBezTo>
                <a:cubicBezTo>
                  <a:pt x="78" y="56"/>
                  <a:pt x="78" y="56"/>
                  <a:pt x="78" y="56"/>
                </a:cubicBezTo>
                <a:cubicBezTo>
                  <a:pt x="77" y="56"/>
                  <a:pt x="77" y="56"/>
                  <a:pt x="77" y="56"/>
                </a:cubicBezTo>
                <a:cubicBezTo>
                  <a:pt x="77" y="56"/>
                  <a:pt x="77" y="56"/>
                  <a:pt x="77" y="56"/>
                </a:cubicBezTo>
                <a:cubicBezTo>
                  <a:pt x="73" y="56"/>
                  <a:pt x="73" y="56"/>
                  <a:pt x="73" y="56"/>
                </a:cubicBezTo>
                <a:cubicBezTo>
                  <a:pt x="73" y="56"/>
                  <a:pt x="73" y="56"/>
                  <a:pt x="73" y="56"/>
                </a:cubicBezTo>
                <a:cubicBezTo>
                  <a:pt x="73" y="56"/>
                  <a:pt x="72" y="56"/>
                  <a:pt x="72" y="56"/>
                </a:cubicBezTo>
                <a:cubicBezTo>
                  <a:pt x="72" y="56"/>
                  <a:pt x="72" y="56"/>
                  <a:pt x="72" y="56"/>
                </a:cubicBezTo>
                <a:cubicBezTo>
                  <a:pt x="72" y="56"/>
                  <a:pt x="72" y="56"/>
                  <a:pt x="72" y="56"/>
                </a:cubicBezTo>
                <a:cubicBezTo>
                  <a:pt x="71" y="55"/>
                  <a:pt x="71" y="55"/>
                  <a:pt x="71" y="55"/>
                </a:cubicBezTo>
                <a:cubicBezTo>
                  <a:pt x="71" y="54"/>
                  <a:pt x="71" y="54"/>
                  <a:pt x="72" y="54"/>
                </a:cubicBezTo>
                <a:cubicBezTo>
                  <a:pt x="72" y="54"/>
                  <a:pt x="72" y="54"/>
                  <a:pt x="72" y="54"/>
                </a:cubicBezTo>
                <a:cubicBezTo>
                  <a:pt x="72" y="54"/>
                  <a:pt x="72" y="54"/>
                  <a:pt x="72" y="54"/>
                </a:cubicBezTo>
                <a:cubicBezTo>
                  <a:pt x="72" y="54"/>
                  <a:pt x="72" y="54"/>
                  <a:pt x="72" y="54"/>
                </a:cubicBezTo>
                <a:cubicBezTo>
                  <a:pt x="76" y="54"/>
                  <a:pt x="76" y="54"/>
                  <a:pt x="76" y="54"/>
                </a:cubicBezTo>
                <a:cubicBezTo>
                  <a:pt x="76" y="54"/>
                  <a:pt x="76" y="54"/>
                  <a:pt x="76" y="54"/>
                </a:cubicBezTo>
                <a:cubicBezTo>
                  <a:pt x="77" y="54"/>
                  <a:pt x="77" y="54"/>
                  <a:pt x="77" y="54"/>
                </a:cubicBezTo>
                <a:close/>
                <a:moveTo>
                  <a:pt x="76" y="52"/>
                </a:moveTo>
                <a:cubicBezTo>
                  <a:pt x="76" y="52"/>
                  <a:pt x="76" y="52"/>
                  <a:pt x="76" y="52"/>
                </a:cubicBezTo>
                <a:cubicBezTo>
                  <a:pt x="77" y="53"/>
                  <a:pt x="77" y="53"/>
                  <a:pt x="77" y="53"/>
                </a:cubicBezTo>
                <a:cubicBezTo>
                  <a:pt x="77" y="53"/>
                  <a:pt x="77" y="53"/>
                  <a:pt x="77" y="53"/>
                </a:cubicBezTo>
                <a:cubicBezTo>
                  <a:pt x="77" y="53"/>
                  <a:pt x="77" y="53"/>
                  <a:pt x="76" y="53"/>
                </a:cubicBezTo>
                <a:cubicBezTo>
                  <a:pt x="76" y="54"/>
                  <a:pt x="76" y="54"/>
                  <a:pt x="76" y="54"/>
                </a:cubicBezTo>
                <a:cubicBezTo>
                  <a:pt x="76" y="54"/>
                  <a:pt x="76" y="54"/>
                  <a:pt x="76" y="54"/>
                </a:cubicBezTo>
                <a:cubicBezTo>
                  <a:pt x="72" y="54"/>
                  <a:pt x="72" y="54"/>
                  <a:pt x="72" y="54"/>
                </a:cubicBezTo>
                <a:cubicBezTo>
                  <a:pt x="72" y="54"/>
                  <a:pt x="72" y="54"/>
                  <a:pt x="72" y="54"/>
                </a:cubicBezTo>
                <a:cubicBezTo>
                  <a:pt x="72" y="54"/>
                  <a:pt x="72" y="54"/>
                  <a:pt x="71" y="53"/>
                </a:cubicBezTo>
                <a:cubicBezTo>
                  <a:pt x="71" y="53"/>
                  <a:pt x="71" y="53"/>
                  <a:pt x="71" y="53"/>
                </a:cubicBezTo>
                <a:cubicBezTo>
                  <a:pt x="71" y="53"/>
                  <a:pt x="71" y="53"/>
                  <a:pt x="71" y="53"/>
                </a:cubicBezTo>
                <a:cubicBezTo>
                  <a:pt x="71" y="52"/>
                  <a:pt x="71" y="52"/>
                  <a:pt x="71" y="52"/>
                </a:cubicBezTo>
                <a:cubicBezTo>
                  <a:pt x="71" y="52"/>
                  <a:pt x="71" y="52"/>
                  <a:pt x="71" y="52"/>
                </a:cubicBezTo>
                <a:cubicBezTo>
                  <a:pt x="71" y="52"/>
                  <a:pt x="71" y="52"/>
                  <a:pt x="71" y="52"/>
                </a:cubicBezTo>
                <a:cubicBezTo>
                  <a:pt x="71" y="52"/>
                  <a:pt x="71" y="52"/>
                  <a:pt x="71" y="52"/>
                </a:cubicBezTo>
                <a:cubicBezTo>
                  <a:pt x="71" y="52"/>
                  <a:pt x="71" y="52"/>
                  <a:pt x="72" y="52"/>
                </a:cubicBezTo>
                <a:cubicBezTo>
                  <a:pt x="75" y="52"/>
                  <a:pt x="75" y="52"/>
                  <a:pt x="75" y="52"/>
                </a:cubicBezTo>
                <a:cubicBezTo>
                  <a:pt x="75" y="52"/>
                  <a:pt x="75" y="52"/>
                  <a:pt x="75" y="52"/>
                </a:cubicBezTo>
                <a:cubicBezTo>
                  <a:pt x="76" y="52"/>
                  <a:pt x="76" y="52"/>
                  <a:pt x="76" y="52"/>
                </a:cubicBezTo>
                <a:cubicBezTo>
                  <a:pt x="76" y="52"/>
                  <a:pt x="76" y="52"/>
                  <a:pt x="76" y="52"/>
                </a:cubicBezTo>
                <a:close/>
                <a:moveTo>
                  <a:pt x="71" y="56"/>
                </a:moveTo>
                <a:cubicBezTo>
                  <a:pt x="71" y="56"/>
                  <a:pt x="71" y="56"/>
                  <a:pt x="71" y="56"/>
                </a:cubicBezTo>
                <a:cubicBezTo>
                  <a:pt x="71" y="56"/>
                  <a:pt x="71" y="56"/>
                  <a:pt x="71" y="56"/>
                </a:cubicBezTo>
                <a:cubicBezTo>
                  <a:pt x="71" y="56"/>
                  <a:pt x="71" y="56"/>
                  <a:pt x="71" y="56"/>
                </a:cubicBezTo>
                <a:cubicBezTo>
                  <a:pt x="71" y="56"/>
                  <a:pt x="70" y="56"/>
                  <a:pt x="70" y="56"/>
                </a:cubicBezTo>
                <a:cubicBezTo>
                  <a:pt x="67" y="56"/>
                  <a:pt x="67" y="56"/>
                  <a:pt x="67" y="56"/>
                </a:cubicBezTo>
                <a:cubicBezTo>
                  <a:pt x="66" y="56"/>
                  <a:pt x="66" y="56"/>
                  <a:pt x="66" y="56"/>
                </a:cubicBezTo>
                <a:cubicBezTo>
                  <a:pt x="66" y="56"/>
                  <a:pt x="66" y="56"/>
                  <a:pt x="66" y="56"/>
                </a:cubicBezTo>
                <a:cubicBezTo>
                  <a:pt x="66" y="56"/>
                  <a:pt x="66" y="56"/>
                  <a:pt x="65" y="56"/>
                </a:cubicBezTo>
                <a:cubicBezTo>
                  <a:pt x="65" y="56"/>
                  <a:pt x="65" y="56"/>
                  <a:pt x="65" y="56"/>
                </a:cubicBezTo>
                <a:cubicBezTo>
                  <a:pt x="65" y="55"/>
                  <a:pt x="65" y="55"/>
                  <a:pt x="65" y="55"/>
                </a:cubicBezTo>
                <a:cubicBezTo>
                  <a:pt x="65" y="54"/>
                  <a:pt x="65" y="54"/>
                  <a:pt x="65" y="54"/>
                </a:cubicBezTo>
                <a:cubicBezTo>
                  <a:pt x="65" y="54"/>
                  <a:pt x="65" y="54"/>
                  <a:pt x="65" y="54"/>
                </a:cubicBezTo>
                <a:cubicBezTo>
                  <a:pt x="65" y="54"/>
                  <a:pt x="66" y="54"/>
                  <a:pt x="66" y="54"/>
                </a:cubicBezTo>
                <a:cubicBezTo>
                  <a:pt x="66" y="54"/>
                  <a:pt x="66" y="54"/>
                  <a:pt x="66" y="54"/>
                </a:cubicBezTo>
                <a:cubicBezTo>
                  <a:pt x="70" y="54"/>
                  <a:pt x="70" y="54"/>
                  <a:pt x="70" y="54"/>
                </a:cubicBezTo>
                <a:cubicBezTo>
                  <a:pt x="70" y="54"/>
                  <a:pt x="70" y="54"/>
                  <a:pt x="70" y="54"/>
                </a:cubicBezTo>
                <a:cubicBezTo>
                  <a:pt x="70" y="54"/>
                  <a:pt x="70" y="54"/>
                  <a:pt x="70" y="54"/>
                </a:cubicBezTo>
                <a:cubicBezTo>
                  <a:pt x="71" y="54"/>
                  <a:pt x="71" y="54"/>
                  <a:pt x="71" y="54"/>
                </a:cubicBezTo>
                <a:cubicBezTo>
                  <a:pt x="71" y="54"/>
                  <a:pt x="71" y="54"/>
                  <a:pt x="71" y="55"/>
                </a:cubicBezTo>
                <a:lnTo>
                  <a:pt x="71" y="56"/>
                </a:lnTo>
                <a:close/>
                <a:moveTo>
                  <a:pt x="76" y="51"/>
                </a:moveTo>
                <a:cubicBezTo>
                  <a:pt x="76" y="51"/>
                  <a:pt x="76" y="51"/>
                  <a:pt x="75" y="51"/>
                </a:cubicBezTo>
                <a:cubicBezTo>
                  <a:pt x="75" y="51"/>
                  <a:pt x="75" y="51"/>
                  <a:pt x="75" y="51"/>
                </a:cubicBezTo>
                <a:cubicBezTo>
                  <a:pt x="75" y="51"/>
                  <a:pt x="75" y="51"/>
                  <a:pt x="75" y="51"/>
                </a:cubicBezTo>
                <a:cubicBezTo>
                  <a:pt x="71" y="51"/>
                  <a:pt x="71" y="51"/>
                  <a:pt x="71" y="51"/>
                </a:cubicBezTo>
                <a:cubicBezTo>
                  <a:pt x="71" y="51"/>
                  <a:pt x="71" y="51"/>
                  <a:pt x="71" y="51"/>
                </a:cubicBezTo>
                <a:cubicBezTo>
                  <a:pt x="71" y="51"/>
                  <a:pt x="71" y="51"/>
                  <a:pt x="71" y="51"/>
                </a:cubicBezTo>
                <a:cubicBezTo>
                  <a:pt x="71" y="51"/>
                  <a:pt x="70" y="51"/>
                  <a:pt x="70" y="51"/>
                </a:cubicBezTo>
                <a:cubicBezTo>
                  <a:pt x="70" y="51"/>
                  <a:pt x="70" y="51"/>
                  <a:pt x="70" y="51"/>
                </a:cubicBezTo>
                <a:cubicBezTo>
                  <a:pt x="70" y="50"/>
                  <a:pt x="70" y="50"/>
                  <a:pt x="70" y="50"/>
                </a:cubicBezTo>
                <a:cubicBezTo>
                  <a:pt x="70" y="50"/>
                  <a:pt x="70" y="50"/>
                  <a:pt x="70" y="50"/>
                </a:cubicBezTo>
                <a:cubicBezTo>
                  <a:pt x="70" y="50"/>
                  <a:pt x="70" y="50"/>
                  <a:pt x="70" y="50"/>
                </a:cubicBezTo>
                <a:cubicBezTo>
                  <a:pt x="70" y="50"/>
                  <a:pt x="70" y="50"/>
                  <a:pt x="70" y="50"/>
                </a:cubicBezTo>
                <a:cubicBezTo>
                  <a:pt x="71" y="50"/>
                  <a:pt x="71" y="50"/>
                  <a:pt x="71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5" y="50"/>
                  <a:pt x="75" y="50"/>
                  <a:pt x="75" y="50"/>
                </a:cubicBezTo>
                <a:cubicBezTo>
                  <a:pt x="75" y="50"/>
                  <a:pt x="75" y="50"/>
                  <a:pt x="75" y="50"/>
                </a:cubicBezTo>
                <a:cubicBezTo>
                  <a:pt x="75" y="50"/>
                  <a:pt x="75" y="50"/>
                  <a:pt x="75" y="50"/>
                </a:cubicBezTo>
                <a:cubicBezTo>
                  <a:pt x="76" y="51"/>
                  <a:pt x="76" y="51"/>
                  <a:pt x="76" y="51"/>
                </a:cubicBezTo>
                <a:cubicBezTo>
                  <a:pt x="76" y="51"/>
                  <a:pt x="76" y="51"/>
                  <a:pt x="76" y="51"/>
                </a:cubicBezTo>
                <a:close/>
                <a:moveTo>
                  <a:pt x="70" y="52"/>
                </a:moveTo>
                <a:cubicBezTo>
                  <a:pt x="70" y="53"/>
                  <a:pt x="70" y="53"/>
                  <a:pt x="70" y="53"/>
                </a:cubicBezTo>
                <a:cubicBezTo>
                  <a:pt x="70" y="53"/>
                  <a:pt x="70" y="53"/>
                  <a:pt x="70" y="53"/>
                </a:cubicBezTo>
                <a:cubicBezTo>
                  <a:pt x="70" y="53"/>
                  <a:pt x="70" y="53"/>
                  <a:pt x="70" y="53"/>
                </a:cubicBezTo>
                <a:cubicBezTo>
                  <a:pt x="70" y="54"/>
                  <a:pt x="70" y="54"/>
                  <a:pt x="70" y="54"/>
                </a:cubicBezTo>
                <a:cubicBezTo>
                  <a:pt x="70" y="54"/>
                  <a:pt x="70" y="54"/>
                  <a:pt x="70" y="54"/>
                </a:cubicBezTo>
                <a:cubicBezTo>
                  <a:pt x="66" y="54"/>
                  <a:pt x="66" y="54"/>
                  <a:pt x="66" y="54"/>
                </a:cubicBezTo>
                <a:cubicBezTo>
                  <a:pt x="66" y="54"/>
                  <a:pt x="66" y="54"/>
                  <a:pt x="66" y="54"/>
                </a:cubicBezTo>
                <a:cubicBezTo>
                  <a:pt x="65" y="54"/>
                  <a:pt x="65" y="54"/>
                  <a:pt x="65" y="53"/>
                </a:cubicBezTo>
                <a:cubicBezTo>
                  <a:pt x="65" y="53"/>
                  <a:pt x="65" y="53"/>
                  <a:pt x="65" y="53"/>
                </a:cubicBezTo>
                <a:cubicBezTo>
                  <a:pt x="65" y="53"/>
                  <a:pt x="65" y="53"/>
                  <a:pt x="65" y="53"/>
                </a:cubicBezTo>
                <a:cubicBezTo>
                  <a:pt x="65" y="52"/>
                  <a:pt x="65" y="52"/>
                  <a:pt x="65" y="52"/>
                </a:cubicBezTo>
                <a:cubicBezTo>
                  <a:pt x="65" y="52"/>
                  <a:pt x="65" y="52"/>
                  <a:pt x="65" y="52"/>
                </a:cubicBezTo>
                <a:cubicBezTo>
                  <a:pt x="65" y="52"/>
                  <a:pt x="65" y="52"/>
                  <a:pt x="65" y="52"/>
                </a:cubicBezTo>
                <a:cubicBezTo>
                  <a:pt x="65" y="52"/>
                  <a:pt x="65" y="52"/>
                  <a:pt x="65" y="52"/>
                </a:cubicBezTo>
                <a:cubicBezTo>
                  <a:pt x="65" y="52"/>
                  <a:pt x="65" y="52"/>
                  <a:pt x="65" y="52"/>
                </a:cubicBezTo>
                <a:cubicBezTo>
                  <a:pt x="69" y="52"/>
                  <a:pt x="69" y="52"/>
                  <a:pt x="69" y="52"/>
                </a:cubicBezTo>
                <a:cubicBezTo>
                  <a:pt x="69" y="52"/>
                  <a:pt x="69" y="52"/>
                  <a:pt x="69" y="52"/>
                </a:cubicBezTo>
                <a:cubicBezTo>
                  <a:pt x="69" y="52"/>
                  <a:pt x="70" y="52"/>
                  <a:pt x="70" y="52"/>
                </a:cubicBezTo>
                <a:cubicBezTo>
                  <a:pt x="70" y="52"/>
                  <a:pt x="70" y="52"/>
                  <a:pt x="70" y="52"/>
                </a:cubicBezTo>
                <a:cubicBezTo>
                  <a:pt x="70" y="52"/>
                  <a:pt x="70" y="52"/>
                  <a:pt x="70" y="52"/>
                </a:cubicBezTo>
                <a:close/>
                <a:moveTo>
                  <a:pt x="70" y="51"/>
                </a:moveTo>
                <a:cubicBezTo>
                  <a:pt x="70" y="51"/>
                  <a:pt x="70" y="51"/>
                  <a:pt x="69" y="51"/>
                </a:cubicBezTo>
                <a:cubicBezTo>
                  <a:pt x="69" y="51"/>
                  <a:pt x="69" y="51"/>
                  <a:pt x="69" y="51"/>
                </a:cubicBezTo>
                <a:cubicBezTo>
                  <a:pt x="69" y="51"/>
                  <a:pt x="69" y="51"/>
                  <a:pt x="69" y="51"/>
                </a:cubicBezTo>
                <a:cubicBezTo>
                  <a:pt x="65" y="51"/>
                  <a:pt x="65" y="51"/>
                  <a:pt x="65" y="51"/>
                </a:cubicBezTo>
                <a:cubicBezTo>
                  <a:pt x="65" y="51"/>
                  <a:pt x="65" y="51"/>
                  <a:pt x="65" y="51"/>
                </a:cubicBezTo>
                <a:cubicBezTo>
                  <a:pt x="65" y="51"/>
                  <a:pt x="65" y="51"/>
                  <a:pt x="65" y="51"/>
                </a:cubicBezTo>
                <a:cubicBezTo>
                  <a:pt x="65" y="51"/>
                  <a:pt x="64" y="51"/>
                  <a:pt x="64" y="51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50"/>
                  <a:pt x="64" y="50"/>
                  <a:pt x="65" y="50"/>
                </a:cubicBezTo>
                <a:cubicBezTo>
                  <a:pt x="65" y="50"/>
                  <a:pt x="65" y="50"/>
                  <a:pt x="65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9" y="50"/>
                  <a:pt x="69" y="50"/>
                </a:cubicBezTo>
                <a:cubicBezTo>
                  <a:pt x="69" y="50"/>
                  <a:pt x="69" y="50"/>
                  <a:pt x="69" y="50"/>
                </a:cubicBezTo>
                <a:cubicBezTo>
                  <a:pt x="69" y="50"/>
                  <a:pt x="69" y="50"/>
                  <a:pt x="69" y="50"/>
                </a:cubicBezTo>
                <a:cubicBezTo>
                  <a:pt x="69" y="50"/>
                  <a:pt x="69" y="50"/>
                  <a:pt x="69" y="50"/>
                </a:cubicBezTo>
                <a:cubicBezTo>
                  <a:pt x="70" y="51"/>
                  <a:pt x="70" y="51"/>
                  <a:pt x="70" y="51"/>
                </a:cubicBezTo>
                <a:cubicBezTo>
                  <a:pt x="70" y="51"/>
                  <a:pt x="70" y="51"/>
                  <a:pt x="70" y="51"/>
                </a:cubicBezTo>
                <a:close/>
                <a:moveTo>
                  <a:pt x="64" y="53"/>
                </a:moveTo>
                <a:cubicBezTo>
                  <a:pt x="64" y="53"/>
                  <a:pt x="64" y="53"/>
                  <a:pt x="64" y="53"/>
                </a:cubicBezTo>
                <a:cubicBezTo>
                  <a:pt x="64" y="53"/>
                  <a:pt x="64" y="53"/>
                  <a:pt x="64" y="53"/>
                </a:cubicBezTo>
                <a:cubicBezTo>
                  <a:pt x="64" y="54"/>
                  <a:pt x="64" y="54"/>
                  <a:pt x="64" y="54"/>
                </a:cubicBezTo>
                <a:cubicBezTo>
                  <a:pt x="64" y="54"/>
                  <a:pt x="63" y="54"/>
                  <a:pt x="63" y="54"/>
                </a:cubicBezTo>
                <a:cubicBezTo>
                  <a:pt x="60" y="54"/>
                  <a:pt x="60" y="54"/>
                  <a:pt x="60" y="54"/>
                </a:cubicBezTo>
                <a:cubicBezTo>
                  <a:pt x="60" y="54"/>
                  <a:pt x="59" y="54"/>
                  <a:pt x="59" y="54"/>
                </a:cubicBezTo>
                <a:cubicBezTo>
                  <a:pt x="59" y="54"/>
                  <a:pt x="59" y="54"/>
                  <a:pt x="59" y="53"/>
                </a:cubicBezTo>
                <a:cubicBezTo>
                  <a:pt x="59" y="53"/>
                  <a:pt x="59" y="53"/>
                  <a:pt x="59" y="53"/>
                </a:cubicBezTo>
                <a:cubicBezTo>
                  <a:pt x="59" y="53"/>
                  <a:pt x="59" y="53"/>
                  <a:pt x="59" y="53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9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63" y="52"/>
                  <a:pt x="63" y="52"/>
                  <a:pt x="63" y="52"/>
                </a:cubicBezTo>
                <a:cubicBezTo>
                  <a:pt x="63" y="52"/>
                  <a:pt x="63" y="52"/>
                  <a:pt x="63" y="52"/>
                </a:cubicBezTo>
                <a:cubicBezTo>
                  <a:pt x="63" y="52"/>
                  <a:pt x="63" y="52"/>
                  <a:pt x="64" y="52"/>
                </a:cubicBezTo>
                <a:cubicBezTo>
                  <a:pt x="64" y="52"/>
                  <a:pt x="64" y="52"/>
                  <a:pt x="64" y="52"/>
                </a:cubicBezTo>
                <a:cubicBezTo>
                  <a:pt x="64" y="52"/>
                  <a:pt x="64" y="52"/>
                  <a:pt x="64" y="52"/>
                </a:cubicBezTo>
                <a:lnTo>
                  <a:pt x="64" y="53"/>
                </a:lnTo>
                <a:close/>
                <a:moveTo>
                  <a:pt x="64" y="51"/>
                </a:moveTo>
                <a:cubicBezTo>
                  <a:pt x="64" y="51"/>
                  <a:pt x="64" y="51"/>
                  <a:pt x="63" y="51"/>
                </a:cubicBezTo>
                <a:cubicBezTo>
                  <a:pt x="63" y="51"/>
                  <a:pt x="63" y="51"/>
                  <a:pt x="63" y="51"/>
                </a:cubicBezTo>
                <a:cubicBezTo>
                  <a:pt x="63" y="51"/>
                  <a:pt x="63" y="51"/>
                  <a:pt x="63" y="51"/>
                </a:cubicBezTo>
                <a:cubicBezTo>
                  <a:pt x="59" y="51"/>
                  <a:pt x="59" y="51"/>
                  <a:pt x="59" y="51"/>
                </a:cubicBezTo>
                <a:cubicBezTo>
                  <a:pt x="59" y="51"/>
                  <a:pt x="59" y="51"/>
                  <a:pt x="59" y="51"/>
                </a:cubicBezTo>
                <a:cubicBezTo>
                  <a:pt x="59" y="51"/>
                  <a:pt x="59" y="51"/>
                  <a:pt x="59" y="51"/>
                </a:cubicBezTo>
                <a:cubicBezTo>
                  <a:pt x="59" y="51"/>
                  <a:pt x="58" y="51"/>
                  <a:pt x="58" y="51"/>
                </a:cubicBezTo>
                <a:cubicBezTo>
                  <a:pt x="58" y="51"/>
                  <a:pt x="58" y="51"/>
                  <a:pt x="58" y="51"/>
                </a:cubicBezTo>
                <a:cubicBezTo>
                  <a:pt x="58" y="50"/>
                  <a:pt x="58" y="50"/>
                  <a:pt x="58" y="50"/>
                </a:cubicBezTo>
                <a:cubicBezTo>
                  <a:pt x="58" y="50"/>
                  <a:pt x="58" y="50"/>
                  <a:pt x="58" y="50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59" y="50"/>
                  <a:pt x="59" y="50"/>
                </a:cubicBezTo>
                <a:cubicBezTo>
                  <a:pt x="59" y="50"/>
                  <a:pt x="59" y="50"/>
                  <a:pt x="59" y="50"/>
                </a:cubicBezTo>
                <a:cubicBezTo>
                  <a:pt x="62" y="50"/>
                  <a:pt x="62" y="50"/>
                  <a:pt x="62" y="50"/>
                </a:cubicBezTo>
                <a:cubicBezTo>
                  <a:pt x="63" y="50"/>
                  <a:pt x="63" y="50"/>
                  <a:pt x="63" y="50"/>
                </a:cubicBezTo>
                <a:cubicBezTo>
                  <a:pt x="63" y="50"/>
                  <a:pt x="63" y="50"/>
                  <a:pt x="63" y="50"/>
                </a:cubicBezTo>
                <a:cubicBezTo>
                  <a:pt x="63" y="50"/>
                  <a:pt x="63" y="50"/>
                  <a:pt x="63" y="50"/>
                </a:cubicBezTo>
                <a:cubicBezTo>
                  <a:pt x="63" y="50"/>
                  <a:pt x="63" y="50"/>
                  <a:pt x="63" y="50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51"/>
                  <a:pt x="64" y="51"/>
                  <a:pt x="64" y="51"/>
                </a:cubicBezTo>
                <a:close/>
                <a:moveTo>
                  <a:pt x="52" y="60"/>
                </a:moveTo>
                <a:cubicBezTo>
                  <a:pt x="53" y="59"/>
                  <a:pt x="53" y="59"/>
                  <a:pt x="53" y="59"/>
                </a:cubicBezTo>
                <a:cubicBezTo>
                  <a:pt x="53" y="59"/>
                  <a:pt x="53" y="59"/>
                  <a:pt x="53" y="59"/>
                </a:cubicBezTo>
                <a:cubicBezTo>
                  <a:pt x="53" y="59"/>
                  <a:pt x="53" y="59"/>
                  <a:pt x="54" y="59"/>
                </a:cubicBezTo>
                <a:cubicBezTo>
                  <a:pt x="57" y="59"/>
                  <a:pt x="57" y="59"/>
                  <a:pt x="57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9" y="60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61"/>
                  <a:pt x="59" y="61"/>
                  <a:pt x="59" y="61"/>
                </a:cubicBezTo>
                <a:cubicBezTo>
                  <a:pt x="59" y="61"/>
                  <a:pt x="59" y="61"/>
                  <a:pt x="59" y="61"/>
                </a:cubicBezTo>
                <a:cubicBezTo>
                  <a:pt x="59" y="61"/>
                  <a:pt x="59" y="61"/>
                  <a:pt x="58" y="61"/>
                </a:cubicBezTo>
                <a:cubicBezTo>
                  <a:pt x="58" y="61"/>
                  <a:pt x="58" y="62"/>
                  <a:pt x="58" y="62"/>
                </a:cubicBezTo>
                <a:cubicBezTo>
                  <a:pt x="58" y="62"/>
                  <a:pt x="58" y="62"/>
                  <a:pt x="58" y="62"/>
                </a:cubicBezTo>
                <a:cubicBezTo>
                  <a:pt x="54" y="62"/>
                  <a:pt x="54" y="62"/>
                  <a:pt x="54" y="62"/>
                </a:cubicBezTo>
                <a:cubicBezTo>
                  <a:pt x="53" y="62"/>
                  <a:pt x="53" y="62"/>
                  <a:pt x="53" y="62"/>
                </a:cubicBezTo>
                <a:cubicBezTo>
                  <a:pt x="53" y="62"/>
                  <a:pt x="53" y="61"/>
                  <a:pt x="53" y="61"/>
                </a:cubicBezTo>
                <a:cubicBezTo>
                  <a:pt x="53" y="61"/>
                  <a:pt x="53" y="61"/>
                  <a:pt x="52" y="61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0"/>
                  <a:pt x="52" y="60"/>
                  <a:pt x="52" y="60"/>
                </a:cubicBezTo>
                <a:cubicBezTo>
                  <a:pt x="52" y="60"/>
                  <a:pt x="52" y="60"/>
                  <a:pt x="52" y="60"/>
                </a:cubicBezTo>
                <a:close/>
                <a:moveTo>
                  <a:pt x="59" y="55"/>
                </a:move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60" y="54"/>
                  <a:pt x="60" y="54"/>
                </a:cubicBezTo>
                <a:cubicBezTo>
                  <a:pt x="63" y="54"/>
                  <a:pt x="63" y="54"/>
                  <a:pt x="63" y="54"/>
                </a:cubicBezTo>
                <a:cubicBezTo>
                  <a:pt x="63" y="54"/>
                  <a:pt x="64" y="54"/>
                  <a:pt x="64" y="54"/>
                </a:cubicBezTo>
                <a:cubicBezTo>
                  <a:pt x="64" y="54"/>
                  <a:pt x="64" y="54"/>
                  <a:pt x="64" y="54"/>
                </a:cubicBezTo>
                <a:cubicBezTo>
                  <a:pt x="64" y="54"/>
                  <a:pt x="64" y="54"/>
                  <a:pt x="64" y="54"/>
                </a:cubicBezTo>
                <a:cubicBezTo>
                  <a:pt x="64" y="54"/>
                  <a:pt x="64" y="54"/>
                  <a:pt x="64" y="55"/>
                </a:cubicBezTo>
                <a:cubicBezTo>
                  <a:pt x="65" y="56"/>
                  <a:pt x="65" y="56"/>
                  <a:pt x="65" y="56"/>
                </a:cubicBezTo>
                <a:cubicBezTo>
                  <a:pt x="65" y="56"/>
                  <a:pt x="65" y="56"/>
                  <a:pt x="65" y="56"/>
                </a:cubicBezTo>
                <a:cubicBezTo>
                  <a:pt x="65" y="56"/>
                  <a:pt x="65" y="56"/>
                  <a:pt x="64" y="56"/>
                </a:cubicBezTo>
                <a:cubicBezTo>
                  <a:pt x="64" y="56"/>
                  <a:pt x="64" y="56"/>
                  <a:pt x="64" y="56"/>
                </a:cubicBezTo>
                <a:cubicBezTo>
                  <a:pt x="64" y="56"/>
                  <a:pt x="64" y="56"/>
                  <a:pt x="64" y="56"/>
                </a:cubicBezTo>
                <a:cubicBezTo>
                  <a:pt x="60" y="56"/>
                  <a:pt x="60" y="56"/>
                  <a:pt x="60" y="56"/>
                </a:cubicBezTo>
                <a:cubicBezTo>
                  <a:pt x="60" y="56"/>
                  <a:pt x="60" y="56"/>
                  <a:pt x="60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lnTo>
                  <a:pt x="59" y="55"/>
                </a:lnTo>
                <a:close/>
                <a:moveTo>
                  <a:pt x="59" y="57"/>
                </a:moveTo>
                <a:cubicBezTo>
                  <a:pt x="59" y="57"/>
                  <a:pt x="59" y="57"/>
                  <a:pt x="59" y="57"/>
                </a:cubicBezTo>
                <a:cubicBezTo>
                  <a:pt x="59" y="57"/>
                  <a:pt x="60" y="57"/>
                  <a:pt x="60" y="57"/>
                </a:cubicBezTo>
                <a:cubicBezTo>
                  <a:pt x="60" y="56"/>
                  <a:pt x="60" y="56"/>
                  <a:pt x="60" y="56"/>
                </a:cubicBezTo>
                <a:cubicBezTo>
                  <a:pt x="64" y="56"/>
                  <a:pt x="64" y="56"/>
                  <a:pt x="64" y="56"/>
                </a:cubicBezTo>
                <a:cubicBezTo>
                  <a:pt x="64" y="56"/>
                  <a:pt x="64" y="56"/>
                  <a:pt x="64" y="57"/>
                </a:cubicBezTo>
                <a:cubicBezTo>
                  <a:pt x="64" y="57"/>
                  <a:pt x="65" y="57"/>
                  <a:pt x="65" y="57"/>
                </a:cubicBezTo>
                <a:cubicBezTo>
                  <a:pt x="65" y="57"/>
                  <a:pt x="65" y="57"/>
                  <a:pt x="65" y="57"/>
                </a:cubicBezTo>
                <a:cubicBezTo>
                  <a:pt x="65" y="57"/>
                  <a:pt x="65" y="57"/>
                  <a:pt x="65" y="57"/>
                </a:cubicBezTo>
                <a:cubicBezTo>
                  <a:pt x="65" y="58"/>
                  <a:pt x="65" y="58"/>
                  <a:pt x="65" y="58"/>
                </a:cubicBezTo>
                <a:cubicBezTo>
                  <a:pt x="65" y="58"/>
                  <a:pt x="65" y="58"/>
                  <a:pt x="65" y="58"/>
                </a:cubicBezTo>
                <a:cubicBezTo>
                  <a:pt x="65" y="58"/>
                  <a:pt x="65" y="58"/>
                  <a:pt x="65" y="59"/>
                </a:cubicBezTo>
                <a:cubicBezTo>
                  <a:pt x="65" y="59"/>
                  <a:pt x="65" y="59"/>
                  <a:pt x="65" y="59"/>
                </a:cubicBezTo>
                <a:cubicBezTo>
                  <a:pt x="65" y="59"/>
                  <a:pt x="64" y="59"/>
                  <a:pt x="64" y="59"/>
                </a:cubicBezTo>
                <a:cubicBezTo>
                  <a:pt x="60" y="59"/>
                  <a:pt x="60" y="59"/>
                  <a:pt x="60" y="59"/>
                </a:cubicBezTo>
                <a:cubicBezTo>
                  <a:pt x="60" y="59"/>
                  <a:pt x="60" y="59"/>
                  <a:pt x="60" y="59"/>
                </a:cubicBezTo>
                <a:cubicBezTo>
                  <a:pt x="60" y="59"/>
                  <a:pt x="60" y="59"/>
                  <a:pt x="60" y="59"/>
                </a:cubicBezTo>
                <a:cubicBezTo>
                  <a:pt x="59" y="58"/>
                  <a:pt x="59" y="58"/>
                  <a:pt x="59" y="58"/>
                </a:cubicBezTo>
                <a:cubicBezTo>
                  <a:pt x="59" y="58"/>
                  <a:pt x="59" y="58"/>
                  <a:pt x="59" y="58"/>
                </a:cubicBezTo>
                <a:cubicBezTo>
                  <a:pt x="59" y="57"/>
                  <a:pt x="59" y="57"/>
                  <a:pt x="59" y="57"/>
                </a:cubicBezTo>
                <a:cubicBezTo>
                  <a:pt x="59" y="57"/>
                  <a:pt x="59" y="57"/>
                  <a:pt x="59" y="57"/>
                </a:cubicBezTo>
                <a:close/>
                <a:moveTo>
                  <a:pt x="59" y="60"/>
                </a:moveTo>
                <a:cubicBezTo>
                  <a:pt x="59" y="59"/>
                  <a:pt x="60" y="59"/>
                  <a:pt x="60" y="59"/>
                </a:cubicBezTo>
                <a:cubicBezTo>
                  <a:pt x="60" y="59"/>
                  <a:pt x="60" y="59"/>
                  <a:pt x="60" y="59"/>
                </a:cubicBezTo>
                <a:cubicBezTo>
                  <a:pt x="60" y="59"/>
                  <a:pt x="60" y="59"/>
                  <a:pt x="60" y="59"/>
                </a:cubicBezTo>
                <a:cubicBezTo>
                  <a:pt x="64" y="59"/>
                  <a:pt x="64" y="59"/>
                  <a:pt x="64" y="59"/>
                </a:cubicBezTo>
                <a:cubicBezTo>
                  <a:pt x="65" y="59"/>
                  <a:pt x="65" y="59"/>
                  <a:pt x="65" y="59"/>
                </a:cubicBezTo>
                <a:cubicBezTo>
                  <a:pt x="65" y="59"/>
                  <a:pt x="65" y="59"/>
                  <a:pt x="65" y="59"/>
                </a:cubicBezTo>
                <a:cubicBezTo>
                  <a:pt x="65" y="59"/>
                  <a:pt x="65" y="59"/>
                  <a:pt x="66" y="60"/>
                </a:cubicBezTo>
                <a:cubicBezTo>
                  <a:pt x="66" y="60"/>
                  <a:pt x="66" y="60"/>
                  <a:pt x="66" y="60"/>
                </a:cubicBezTo>
                <a:cubicBezTo>
                  <a:pt x="66" y="61"/>
                  <a:pt x="66" y="61"/>
                  <a:pt x="66" y="61"/>
                </a:cubicBezTo>
                <a:cubicBezTo>
                  <a:pt x="66" y="61"/>
                  <a:pt x="66" y="61"/>
                  <a:pt x="66" y="61"/>
                </a:cubicBezTo>
                <a:cubicBezTo>
                  <a:pt x="66" y="61"/>
                  <a:pt x="66" y="61"/>
                  <a:pt x="66" y="61"/>
                </a:cubicBezTo>
                <a:cubicBezTo>
                  <a:pt x="66" y="61"/>
                  <a:pt x="65" y="62"/>
                  <a:pt x="65" y="62"/>
                </a:cubicBezTo>
                <a:cubicBezTo>
                  <a:pt x="65" y="62"/>
                  <a:pt x="65" y="62"/>
                  <a:pt x="65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62"/>
                  <a:pt x="60" y="62"/>
                  <a:pt x="60" y="62"/>
                </a:cubicBezTo>
                <a:cubicBezTo>
                  <a:pt x="60" y="62"/>
                  <a:pt x="60" y="61"/>
                  <a:pt x="60" y="61"/>
                </a:cubicBezTo>
                <a:cubicBezTo>
                  <a:pt x="60" y="61"/>
                  <a:pt x="60" y="61"/>
                  <a:pt x="60" y="61"/>
                </a:cubicBezTo>
                <a:cubicBezTo>
                  <a:pt x="60" y="61"/>
                  <a:pt x="60" y="61"/>
                  <a:pt x="60" y="61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60"/>
                  <a:pt x="59" y="60"/>
                  <a:pt x="59" y="60"/>
                </a:cubicBezTo>
                <a:close/>
                <a:moveTo>
                  <a:pt x="66" y="57"/>
                </a:moveTo>
                <a:cubicBezTo>
                  <a:pt x="66" y="57"/>
                  <a:pt x="66" y="57"/>
                  <a:pt x="66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6" y="56"/>
                  <a:pt x="67" y="56"/>
                  <a:pt x="67" y="56"/>
                </a:cubicBezTo>
                <a:cubicBezTo>
                  <a:pt x="70" y="56"/>
                  <a:pt x="70" y="56"/>
                  <a:pt x="70" y="56"/>
                </a:cubicBezTo>
                <a:cubicBezTo>
                  <a:pt x="71" y="56"/>
                  <a:pt x="71" y="56"/>
                  <a:pt x="71" y="57"/>
                </a:cubicBezTo>
                <a:cubicBezTo>
                  <a:pt x="71" y="57"/>
                  <a:pt x="71" y="57"/>
                  <a:pt x="71" y="57"/>
                </a:cubicBezTo>
                <a:cubicBezTo>
                  <a:pt x="71" y="57"/>
                  <a:pt x="71" y="57"/>
                  <a:pt x="72" y="57"/>
                </a:cubicBezTo>
                <a:cubicBezTo>
                  <a:pt x="72" y="57"/>
                  <a:pt x="72" y="57"/>
                  <a:pt x="72" y="57"/>
                </a:cubicBezTo>
                <a:cubicBezTo>
                  <a:pt x="72" y="58"/>
                  <a:pt x="72" y="58"/>
                  <a:pt x="72" y="58"/>
                </a:cubicBezTo>
                <a:cubicBezTo>
                  <a:pt x="72" y="58"/>
                  <a:pt x="72" y="58"/>
                  <a:pt x="72" y="58"/>
                </a:cubicBezTo>
                <a:cubicBezTo>
                  <a:pt x="72" y="58"/>
                  <a:pt x="72" y="58"/>
                  <a:pt x="72" y="59"/>
                </a:cubicBezTo>
                <a:cubicBezTo>
                  <a:pt x="72" y="59"/>
                  <a:pt x="72" y="59"/>
                  <a:pt x="72" y="59"/>
                </a:cubicBezTo>
                <a:cubicBezTo>
                  <a:pt x="71" y="59"/>
                  <a:pt x="71" y="59"/>
                  <a:pt x="71" y="59"/>
                </a:cubicBezTo>
                <a:cubicBezTo>
                  <a:pt x="67" y="59"/>
                  <a:pt x="67" y="59"/>
                  <a:pt x="67" y="59"/>
                </a:cubicBezTo>
                <a:cubicBezTo>
                  <a:pt x="67" y="59"/>
                  <a:pt x="67" y="59"/>
                  <a:pt x="67" y="59"/>
                </a:cubicBezTo>
                <a:cubicBezTo>
                  <a:pt x="67" y="59"/>
                  <a:pt x="66" y="59"/>
                  <a:pt x="66" y="59"/>
                </a:cubicBezTo>
                <a:cubicBezTo>
                  <a:pt x="66" y="58"/>
                  <a:pt x="66" y="58"/>
                  <a:pt x="66" y="58"/>
                </a:cubicBezTo>
                <a:cubicBezTo>
                  <a:pt x="66" y="58"/>
                  <a:pt x="66" y="58"/>
                  <a:pt x="66" y="58"/>
                </a:cubicBezTo>
                <a:lnTo>
                  <a:pt x="66" y="57"/>
                </a:lnTo>
                <a:close/>
                <a:moveTo>
                  <a:pt x="66" y="60"/>
                </a:moveTo>
                <a:cubicBezTo>
                  <a:pt x="66" y="59"/>
                  <a:pt x="66" y="59"/>
                  <a:pt x="67" y="59"/>
                </a:cubicBezTo>
                <a:cubicBezTo>
                  <a:pt x="67" y="59"/>
                  <a:pt x="67" y="59"/>
                  <a:pt x="67" y="59"/>
                </a:cubicBezTo>
                <a:cubicBezTo>
                  <a:pt x="67" y="59"/>
                  <a:pt x="67" y="59"/>
                  <a:pt x="67" y="59"/>
                </a:cubicBezTo>
                <a:cubicBezTo>
                  <a:pt x="71" y="59"/>
                  <a:pt x="71" y="59"/>
                  <a:pt x="71" y="59"/>
                </a:cubicBezTo>
                <a:cubicBezTo>
                  <a:pt x="71" y="59"/>
                  <a:pt x="72" y="59"/>
                  <a:pt x="72" y="59"/>
                </a:cubicBezTo>
                <a:cubicBezTo>
                  <a:pt x="72" y="59"/>
                  <a:pt x="72" y="59"/>
                  <a:pt x="72" y="59"/>
                </a:cubicBezTo>
                <a:cubicBezTo>
                  <a:pt x="72" y="59"/>
                  <a:pt x="72" y="59"/>
                  <a:pt x="72" y="60"/>
                </a:cubicBezTo>
                <a:cubicBezTo>
                  <a:pt x="73" y="60"/>
                  <a:pt x="73" y="60"/>
                  <a:pt x="73" y="60"/>
                </a:cubicBezTo>
                <a:cubicBezTo>
                  <a:pt x="73" y="61"/>
                  <a:pt x="73" y="61"/>
                  <a:pt x="73" y="61"/>
                </a:cubicBezTo>
                <a:cubicBezTo>
                  <a:pt x="73" y="61"/>
                  <a:pt x="73" y="61"/>
                  <a:pt x="73" y="61"/>
                </a:cubicBezTo>
                <a:cubicBezTo>
                  <a:pt x="73" y="61"/>
                  <a:pt x="73" y="61"/>
                  <a:pt x="73" y="61"/>
                </a:cubicBezTo>
                <a:cubicBezTo>
                  <a:pt x="73" y="61"/>
                  <a:pt x="73" y="62"/>
                  <a:pt x="73" y="62"/>
                </a:cubicBezTo>
                <a:cubicBezTo>
                  <a:pt x="72" y="62"/>
                  <a:pt x="72" y="62"/>
                  <a:pt x="72" y="62"/>
                </a:cubicBezTo>
                <a:cubicBezTo>
                  <a:pt x="68" y="62"/>
                  <a:pt x="68" y="62"/>
                  <a:pt x="68" y="62"/>
                </a:cubicBezTo>
                <a:cubicBezTo>
                  <a:pt x="68" y="62"/>
                  <a:pt x="68" y="62"/>
                  <a:pt x="67" y="62"/>
                </a:cubicBezTo>
                <a:cubicBezTo>
                  <a:pt x="67" y="62"/>
                  <a:pt x="67" y="61"/>
                  <a:pt x="67" y="61"/>
                </a:cubicBezTo>
                <a:cubicBezTo>
                  <a:pt x="67" y="61"/>
                  <a:pt x="67" y="61"/>
                  <a:pt x="67" y="61"/>
                </a:cubicBezTo>
                <a:cubicBezTo>
                  <a:pt x="67" y="61"/>
                  <a:pt x="67" y="61"/>
                  <a:pt x="67" y="61"/>
                </a:cubicBezTo>
                <a:cubicBezTo>
                  <a:pt x="66" y="60"/>
                  <a:pt x="66" y="60"/>
                  <a:pt x="66" y="60"/>
                </a:cubicBezTo>
                <a:cubicBezTo>
                  <a:pt x="66" y="60"/>
                  <a:pt x="66" y="60"/>
                  <a:pt x="66" y="60"/>
                </a:cubicBezTo>
                <a:close/>
                <a:moveTo>
                  <a:pt x="73" y="58"/>
                </a:moveTo>
                <a:cubicBezTo>
                  <a:pt x="73" y="58"/>
                  <a:pt x="73" y="58"/>
                  <a:pt x="73" y="58"/>
                </a:cubicBezTo>
                <a:cubicBezTo>
                  <a:pt x="72" y="57"/>
                  <a:pt x="72" y="57"/>
                  <a:pt x="72" y="57"/>
                </a:cubicBezTo>
                <a:cubicBezTo>
                  <a:pt x="72" y="57"/>
                  <a:pt x="72" y="57"/>
                  <a:pt x="72" y="57"/>
                </a:cubicBezTo>
                <a:cubicBezTo>
                  <a:pt x="72" y="57"/>
                  <a:pt x="72" y="57"/>
                  <a:pt x="73" y="57"/>
                </a:cubicBezTo>
                <a:cubicBezTo>
                  <a:pt x="73" y="57"/>
                  <a:pt x="73" y="57"/>
                  <a:pt x="73" y="57"/>
                </a:cubicBezTo>
                <a:cubicBezTo>
                  <a:pt x="73" y="56"/>
                  <a:pt x="73" y="56"/>
                  <a:pt x="73" y="56"/>
                </a:cubicBezTo>
                <a:cubicBezTo>
                  <a:pt x="77" y="56"/>
                  <a:pt x="77" y="56"/>
                  <a:pt x="77" y="56"/>
                </a:cubicBezTo>
                <a:cubicBezTo>
                  <a:pt x="77" y="56"/>
                  <a:pt x="77" y="56"/>
                  <a:pt x="77" y="57"/>
                </a:cubicBezTo>
                <a:cubicBezTo>
                  <a:pt x="78" y="57"/>
                  <a:pt x="78" y="57"/>
                  <a:pt x="78" y="57"/>
                </a:cubicBezTo>
                <a:cubicBezTo>
                  <a:pt x="78" y="57"/>
                  <a:pt x="78" y="57"/>
                  <a:pt x="78" y="57"/>
                </a:cubicBezTo>
                <a:cubicBezTo>
                  <a:pt x="78" y="57"/>
                  <a:pt x="78" y="57"/>
                  <a:pt x="78" y="57"/>
                </a:cubicBezTo>
                <a:cubicBezTo>
                  <a:pt x="79" y="58"/>
                  <a:pt x="79" y="58"/>
                  <a:pt x="79" y="58"/>
                </a:cubicBezTo>
                <a:cubicBezTo>
                  <a:pt x="79" y="58"/>
                  <a:pt x="79" y="58"/>
                  <a:pt x="79" y="58"/>
                </a:cubicBezTo>
                <a:cubicBezTo>
                  <a:pt x="79" y="58"/>
                  <a:pt x="79" y="58"/>
                  <a:pt x="79" y="59"/>
                </a:cubicBezTo>
                <a:cubicBezTo>
                  <a:pt x="79" y="59"/>
                  <a:pt x="79" y="59"/>
                  <a:pt x="78" y="59"/>
                </a:cubicBezTo>
                <a:cubicBezTo>
                  <a:pt x="78" y="59"/>
                  <a:pt x="78" y="59"/>
                  <a:pt x="78" y="59"/>
                </a:cubicBezTo>
                <a:cubicBezTo>
                  <a:pt x="74" y="59"/>
                  <a:pt x="74" y="59"/>
                  <a:pt x="74" y="59"/>
                </a:cubicBezTo>
                <a:cubicBezTo>
                  <a:pt x="74" y="59"/>
                  <a:pt x="74" y="59"/>
                  <a:pt x="74" y="59"/>
                </a:cubicBezTo>
                <a:cubicBezTo>
                  <a:pt x="73" y="59"/>
                  <a:pt x="73" y="59"/>
                  <a:pt x="73" y="59"/>
                </a:cubicBezTo>
                <a:cubicBezTo>
                  <a:pt x="73" y="58"/>
                  <a:pt x="73" y="58"/>
                  <a:pt x="73" y="58"/>
                </a:cubicBezTo>
                <a:close/>
                <a:moveTo>
                  <a:pt x="82" y="52"/>
                </a:moveTo>
                <a:cubicBezTo>
                  <a:pt x="83" y="53"/>
                  <a:pt x="83" y="53"/>
                  <a:pt x="83" y="53"/>
                </a:cubicBezTo>
                <a:cubicBezTo>
                  <a:pt x="83" y="53"/>
                  <a:pt x="83" y="53"/>
                  <a:pt x="83" y="53"/>
                </a:cubicBezTo>
                <a:cubicBezTo>
                  <a:pt x="83" y="53"/>
                  <a:pt x="83" y="53"/>
                  <a:pt x="83" y="53"/>
                </a:cubicBezTo>
                <a:cubicBezTo>
                  <a:pt x="83" y="54"/>
                  <a:pt x="83" y="54"/>
                  <a:pt x="82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78" y="54"/>
                  <a:pt x="78" y="54"/>
                  <a:pt x="78" y="54"/>
                </a:cubicBezTo>
                <a:cubicBezTo>
                  <a:pt x="78" y="54"/>
                  <a:pt x="78" y="54"/>
                  <a:pt x="78" y="54"/>
                </a:cubicBezTo>
                <a:cubicBezTo>
                  <a:pt x="78" y="54"/>
                  <a:pt x="78" y="54"/>
                  <a:pt x="78" y="53"/>
                </a:cubicBezTo>
                <a:cubicBezTo>
                  <a:pt x="78" y="53"/>
                  <a:pt x="77" y="53"/>
                  <a:pt x="77" y="53"/>
                </a:cubicBezTo>
                <a:cubicBezTo>
                  <a:pt x="77" y="53"/>
                  <a:pt x="77" y="53"/>
                  <a:pt x="77" y="53"/>
                </a:cubicBezTo>
                <a:cubicBezTo>
                  <a:pt x="77" y="52"/>
                  <a:pt x="77" y="52"/>
                  <a:pt x="77" y="52"/>
                </a:cubicBezTo>
                <a:cubicBezTo>
                  <a:pt x="77" y="52"/>
                  <a:pt x="77" y="52"/>
                  <a:pt x="77" y="52"/>
                </a:cubicBezTo>
                <a:cubicBezTo>
                  <a:pt x="77" y="52"/>
                  <a:pt x="77" y="52"/>
                  <a:pt x="77" y="52"/>
                </a:cubicBezTo>
                <a:cubicBezTo>
                  <a:pt x="77" y="52"/>
                  <a:pt x="77" y="52"/>
                  <a:pt x="77" y="52"/>
                </a:cubicBezTo>
                <a:cubicBezTo>
                  <a:pt x="77" y="52"/>
                  <a:pt x="77" y="52"/>
                  <a:pt x="78" y="52"/>
                </a:cubicBezTo>
                <a:cubicBezTo>
                  <a:pt x="81" y="52"/>
                  <a:pt x="81" y="52"/>
                  <a:pt x="81" y="52"/>
                </a:cubicBezTo>
                <a:cubicBezTo>
                  <a:pt x="81" y="52"/>
                  <a:pt x="81" y="52"/>
                  <a:pt x="81" y="52"/>
                </a:cubicBezTo>
                <a:cubicBezTo>
                  <a:pt x="82" y="52"/>
                  <a:pt x="82" y="52"/>
                  <a:pt x="82" y="52"/>
                </a:cubicBezTo>
                <a:cubicBezTo>
                  <a:pt x="82" y="52"/>
                  <a:pt x="82" y="52"/>
                  <a:pt x="82" y="52"/>
                </a:cubicBezTo>
                <a:cubicBezTo>
                  <a:pt x="82" y="52"/>
                  <a:pt x="82" y="52"/>
                  <a:pt x="82" y="52"/>
                </a:cubicBezTo>
                <a:close/>
                <a:moveTo>
                  <a:pt x="19" y="43"/>
                </a:moveTo>
                <a:cubicBezTo>
                  <a:pt x="19" y="6"/>
                  <a:pt x="19" y="6"/>
                  <a:pt x="19" y="6"/>
                </a:cubicBezTo>
                <a:cubicBezTo>
                  <a:pt x="19" y="4"/>
                  <a:pt x="22" y="1"/>
                  <a:pt x="25" y="1"/>
                </a:cubicBezTo>
                <a:cubicBezTo>
                  <a:pt x="80" y="1"/>
                  <a:pt x="80" y="1"/>
                  <a:pt x="80" y="1"/>
                </a:cubicBezTo>
                <a:cubicBezTo>
                  <a:pt x="82" y="1"/>
                  <a:pt x="85" y="4"/>
                  <a:pt x="85" y="6"/>
                </a:cubicBezTo>
                <a:cubicBezTo>
                  <a:pt x="85" y="43"/>
                  <a:pt x="85" y="43"/>
                  <a:pt x="85" y="43"/>
                </a:cubicBezTo>
                <a:cubicBezTo>
                  <a:pt x="85" y="45"/>
                  <a:pt x="82" y="48"/>
                  <a:pt x="80" y="48"/>
                </a:cubicBezTo>
                <a:cubicBezTo>
                  <a:pt x="25" y="48"/>
                  <a:pt x="25" y="48"/>
                  <a:pt x="25" y="48"/>
                </a:cubicBezTo>
                <a:cubicBezTo>
                  <a:pt x="22" y="48"/>
                  <a:pt x="19" y="45"/>
                  <a:pt x="19" y="43"/>
                </a:cubicBezTo>
                <a:close/>
                <a:moveTo>
                  <a:pt x="40" y="52"/>
                </a:moveTo>
                <a:cubicBezTo>
                  <a:pt x="41" y="52"/>
                  <a:pt x="41" y="52"/>
                  <a:pt x="41" y="52"/>
                </a:cubicBezTo>
                <a:cubicBezTo>
                  <a:pt x="41" y="52"/>
                  <a:pt x="41" y="52"/>
                  <a:pt x="41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5" y="52"/>
                  <a:pt x="45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4" y="54"/>
                </a:cubicBez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41" y="54"/>
                  <a:pt x="40" y="54"/>
                </a:cubicBezTo>
                <a:cubicBezTo>
                  <a:pt x="40" y="54"/>
                  <a:pt x="40" y="54"/>
                  <a:pt x="40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2"/>
                  <a:pt x="40" y="52"/>
                  <a:pt x="40" y="52"/>
                </a:cubicBezTo>
                <a:close/>
                <a:moveTo>
                  <a:pt x="40" y="51"/>
                </a:moveTo>
                <a:cubicBezTo>
                  <a:pt x="41" y="50"/>
                  <a:pt x="41" y="50"/>
                  <a:pt x="41" y="50"/>
                </a:cubicBezTo>
                <a:cubicBezTo>
                  <a:pt x="41" y="50"/>
                  <a:pt x="41" y="50"/>
                  <a:pt x="41" y="50"/>
                </a:cubicBezTo>
                <a:cubicBezTo>
                  <a:pt x="41" y="50"/>
                  <a:pt x="41" y="50"/>
                  <a:pt x="41" y="50"/>
                </a:cubicBezTo>
                <a:cubicBezTo>
                  <a:pt x="41" y="50"/>
                  <a:pt x="41" y="50"/>
                  <a:pt x="41" y="50"/>
                </a:cubicBezTo>
                <a:cubicBezTo>
                  <a:pt x="41" y="50"/>
                  <a:pt x="41" y="50"/>
                  <a:pt x="42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1"/>
                  <a:pt x="46" y="51"/>
                  <a:pt x="45" y="51"/>
                </a:cubicBezTo>
                <a:cubicBezTo>
                  <a:pt x="45" y="51"/>
                  <a:pt x="45" y="51"/>
                  <a:pt x="45" y="51"/>
                </a:cubicBezTo>
                <a:cubicBezTo>
                  <a:pt x="45" y="51"/>
                  <a:pt x="45" y="51"/>
                  <a:pt x="45" y="51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1"/>
                  <a:pt x="40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lose/>
                <a:moveTo>
                  <a:pt x="40" y="51"/>
                </a:moveTo>
                <a:cubicBezTo>
                  <a:pt x="40" y="51"/>
                  <a:pt x="40" y="51"/>
                  <a:pt x="40" y="51"/>
                </a:cubicBezTo>
                <a:cubicBezTo>
                  <a:pt x="40" y="51"/>
                  <a:pt x="40" y="51"/>
                  <a:pt x="39" y="51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1"/>
                  <a:pt x="39" y="51"/>
                  <a:pt x="39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4" y="51"/>
                  <a:pt x="34" y="51"/>
                </a:cubicBezTo>
                <a:cubicBezTo>
                  <a:pt x="34" y="51"/>
                  <a:pt x="34" y="51"/>
                  <a:pt x="34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9" y="50"/>
                  <a:pt x="39" y="50"/>
                  <a:pt x="39" y="50"/>
                </a:cubicBezTo>
                <a:cubicBezTo>
                  <a:pt x="39" y="50"/>
                  <a:pt x="39" y="50"/>
                  <a:pt x="39" y="50"/>
                </a:cubicBezTo>
                <a:cubicBezTo>
                  <a:pt x="40" y="50"/>
                  <a:pt x="40" y="50"/>
                  <a:pt x="40" y="50"/>
                </a:cubicBezTo>
                <a:cubicBezTo>
                  <a:pt x="40" y="50"/>
                  <a:pt x="40" y="50"/>
                  <a:pt x="40" y="50"/>
                </a:cubicBezTo>
                <a:cubicBezTo>
                  <a:pt x="40" y="50"/>
                  <a:pt x="40" y="50"/>
                  <a:pt x="40" y="50"/>
                </a:cubicBezTo>
                <a:lnTo>
                  <a:pt x="40" y="51"/>
                </a:lnTo>
                <a:close/>
                <a:moveTo>
                  <a:pt x="35" y="52"/>
                </a:moveTo>
                <a:cubicBezTo>
                  <a:pt x="35" y="52"/>
                  <a:pt x="35" y="52"/>
                  <a:pt x="35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3"/>
                  <a:pt x="39" y="53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9" y="54"/>
                  <a:pt x="39" y="54"/>
                  <a:pt x="39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5" y="54"/>
                  <a:pt x="35" y="54"/>
                  <a:pt x="35" y="54"/>
                </a:cubicBezTo>
                <a:cubicBezTo>
                  <a:pt x="34" y="54"/>
                  <a:pt x="34" y="54"/>
                  <a:pt x="34" y="54"/>
                </a:cubicBezTo>
                <a:cubicBezTo>
                  <a:pt x="34" y="54"/>
                  <a:pt x="34" y="54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5" y="52"/>
                  <a:pt x="35" y="52"/>
                </a:cubicBezTo>
                <a:close/>
                <a:moveTo>
                  <a:pt x="39" y="55"/>
                </a:moveTo>
                <a:cubicBezTo>
                  <a:pt x="39" y="56"/>
                  <a:pt x="39" y="56"/>
                  <a:pt x="39" y="56"/>
                </a:cubicBezTo>
                <a:cubicBezTo>
                  <a:pt x="39" y="56"/>
                  <a:pt x="39" y="56"/>
                  <a:pt x="39" y="56"/>
                </a:cubicBezTo>
                <a:cubicBezTo>
                  <a:pt x="39" y="56"/>
                  <a:pt x="38" y="56"/>
                  <a:pt x="38" y="56"/>
                </a:cubicBezTo>
                <a:cubicBezTo>
                  <a:pt x="38" y="56"/>
                  <a:pt x="38" y="56"/>
                  <a:pt x="38" y="56"/>
                </a:cubicBezTo>
                <a:cubicBezTo>
                  <a:pt x="38" y="56"/>
                  <a:pt x="38" y="56"/>
                  <a:pt x="38" y="56"/>
                </a:cubicBezTo>
                <a:cubicBezTo>
                  <a:pt x="34" y="56"/>
                  <a:pt x="34" y="56"/>
                  <a:pt x="34" y="56"/>
                </a:cubicBezTo>
                <a:cubicBezTo>
                  <a:pt x="34" y="56"/>
                  <a:pt x="33" y="56"/>
                  <a:pt x="33" y="56"/>
                </a:cubicBezTo>
                <a:cubicBezTo>
                  <a:pt x="33" y="56"/>
                  <a:pt x="33" y="56"/>
                  <a:pt x="33" y="56"/>
                </a:cubicBezTo>
                <a:cubicBezTo>
                  <a:pt x="33" y="56"/>
                  <a:pt x="33" y="56"/>
                  <a:pt x="33" y="56"/>
                </a:cubicBezTo>
                <a:cubicBezTo>
                  <a:pt x="33" y="56"/>
                  <a:pt x="33" y="56"/>
                  <a:pt x="33" y="56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54"/>
                  <a:pt x="34" y="54"/>
                  <a:pt x="34" y="54"/>
                </a:cubicBezTo>
                <a:cubicBezTo>
                  <a:pt x="34" y="54"/>
                  <a:pt x="34" y="54"/>
                  <a:pt x="34" y="54"/>
                </a:cubicBezTo>
                <a:cubicBezTo>
                  <a:pt x="34" y="54"/>
                  <a:pt x="34" y="54"/>
                  <a:pt x="34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9" y="54"/>
                  <a:pt x="39" y="54"/>
                  <a:pt x="39" y="54"/>
                </a:cubicBezTo>
                <a:cubicBezTo>
                  <a:pt x="39" y="54"/>
                  <a:pt x="39" y="54"/>
                  <a:pt x="39" y="54"/>
                </a:cubicBezTo>
                <a:cubicBezTo>
                  <a:pt x="39" y="54"/>
                  <a:pt x="39" y="54"/>
                  <a:pt x="39" y="55"/>
                </a:cubicBezTo>
                <a:close/>
                <a:moveTo>
                  <a:pt x="34" y="51"/>
                </a:moveTo>
                <a:cubicBezTo>
                  <a:pt x="34" y="51"/>
                  <a:pt x="34" y="51"/>
                  <a:pt x="34" y="51"/>
                </a:cubicBezTo>
                <a:cubicBezTo>
                  <a:pt x="34" y="51"/>
                  <a:pt x="34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29" y="51"/>
                  <a:pt x="29" y="51"/>
                  <a:pt x="29" y="51"/>
                </a:cubicBezTo>
                <a:cubicBezTo>
                  <a:pt x="29" y="51"/>
                  <a:pt x="29" y="51"/>
                  <a:pt x="29" y="51"/>
                </a:cubicBezTo>
                <a:cubicBezTo>
                  <a:pt x="29" y="51"/>
                  <a:pt x="29" y="51"/>
                  <a:pt x="29" y="51"/>
                </a:cubicBezTo>
                <a:cubicBezTo>
                  <a:pt x="29" y="51"/>
                  <a:pt x="28" y="51"/>
                  <a:pt x="28" y="51"/>
                </a:cubicBezTo>
                <a:cubicBezTo>
                  <a:pt x="28" y="51"/>
                  <a:pt x="28" y="51"/>
                  <a:pt x="28" y="51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0"/>
                  <a:pt x="29" y="50"/>
                  <a:pt x="30" y="50"/>
                </a:cubicBezTo>
                <a:cubicBezTo>
                  <a:pt x="30" y="50"/>
                  <a:pt x="30" y="50"/>
                  <a:pt x="30" y="50"/>
                </a:cubicBezTo>
                <a:cubicBezTo>
                  <a:pt x="33" y="50"/>
                  <a:pt x="33" y="50"/>
                  <a:pt x="33" y="50"/>
                </a:cubicBezTo>
                <a:cubicBezTo>
                  <a:pt x="33" y="50"/>
                  <a:pt x="34" y="50"/>
                  <a:pt x="34" y="50"/>
                </a:cubicBezTo>
                <a:cubicBezTo>
                  <a:pt x="34" y="50"/>
                  <a:pt x="34" y="50"/>
                  <a:pt x="34" y="50"/>
                </a:cubicBezTo>
                <a:cubicBezTo>
                  <a:pt x="34" y="50"/>
                  <a:pt x="34" y="50"/>
                  <a:pt x="34" y="50"/>
                </a:cubicBezTo>
                <a:cubicBezTo>
                  <a:pt x="34" y="50"/>
                  <a:pt x="34" y="50"/>
                  <a:pt x="34" y="50"/>
                </a:cubicBezTo>
                <a:lnTo>
                  <a:pt x="34" y="51"/>
                </a:lnTo>
                <a:close/>
                <a:moveTo>
                  <a:pt x="29" y="52"/>
                </a:moveTo>
                <a:cubicBezTo>
                  <a:pt x="29" y="52"/>
                  <a:pt x="29" y="52"/>
                  <a:pt x="29" y="52"/>
                </a:cubicBezTo>
                <a:cubicBezTo>
                  <a:pt x="33" y="52"/>
                  <a:pt x="33" y="52"/>
                  <a:pt x="33" y="52"/>
                </a:cubicBezTo>
                <a:cubicBezTo>
                  <a:pt x="33" y="52"/>
                  <a:pt x="33" y="52"/>
                  <a:pt x="33" y="52"/>
                </a:cubicBezTo>
                <a:cubicBezTo>
                  <a:pt x="33" y="52"/>
                  <a:pt x="33" y="52"/>
                  <a:pt x="33" y="52"/>
                </a:cubicBezTo>
                <a:cubicBezTo>
                  <a:pt x="33" y="52"/>
                  <a:pt x="33" y="52"/>
                  <a:pt x="33" y="52"/>
                </a:cubicBezTo>
                <a:cubicBezTo>
                  <a:pt x="33" y="52"/>
                  <a:pt x="33" y="52"/>
                  <a:pt x="33" y="52"/>
                </a:cubicBezTo>
                <a:cubicBezTo>
                  <a:pt x="33" y="53"/>
                  <a:pt x="33" y="53"/>
                  <a:pt x="33" y="53"/>
                </a:cubicBezTo>
                <a:cubicBezTo>
                  <a:pt x="33" y="53"/>
                  <a:pt x="33" y="53"/>
                  <a:pt x="33" y="53"/>
                </a:cubicBezTo>
                <a:cubicBezTo>
                  <a:pt x="33" y="53"/>
                  <a:pt x="33" y="53"/>
                  <a:pt x="33" y="53"/>
                </a:cubicBezTo>
                <a:cubicBezTo>
                  <a:pt x="33" y="54"/>
                  <a:pt x="32" y="54"/>
                  <a:pt x="32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28" y="54"/>
                  <a:pt x="28" y="54"/>
                  <a:pt x="28" y="54"/>
                </a:cubicBezTo>
                <a:cubicBezTo>
                  <a:pt x="28" y="54"/>
                  <a:pt x="28" y="54"/>
                  <a:pt x="28" y="54"/>
                </a:cubicBezTo>
                <a:cubicBezTo>
                  <a:pt x="28" y="54"/>
                  <a:pt x="28" y="54"/>
                  <a:pt x="28" y="53"/>
                </a:cubicBezTo>
                <a:cubicBezTo>
                  <a:pt x="28" y="53"/>
                  <a:pt x="27" y="53"/>
                  <a:pt x="27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8" y="52"/>
                  <a:pt x="28" y="52"/>
                  <a:pt x="28" y="52"/>
                </a:cubicBezTo>
                <a:cubicBezTo>
                  <a:pt x="28" y="52"/>
                  <a:pt x="28" y="52"/>
                  <a:pt x="28" y="52"/>
                </a:cubicBezTo>
                <a:cubicBezTo>
                  <a:pt x="28" y="52"/>
                  <a:pt x="28" y="52"/>
                  <a:pt x="28" y="52"/>
                </a:cubicBezTo>
                <a:cubicBezTo>
                  <a:pt x="28" y="52"/>
                  <a:pt x="29" y="52"/>
                  <a:pt x="29" y="52"/>
                </a:cubicBezTo>
                <a:close/>
                <a:moveTo>
                  <a:pt x="28" y="50"/>
                </a:moveTo>
                <a:cubicBezTo>
                  <a:pt x="28" y="51"/>
                  <a:pt x="28" y="51"/>
                  <a:pt x="28" y="51"/>
                </a:cubicBezTo>
                <a:cubicBezTo>
                  <a:pt x="28" y="51"/>
                  <a:pt x="28" y="51"/>
                  <a:pt x="28" y="51"/>
                </a:cubicBezTo>
                <a:cubicBezTo>
                  <a:pt x="28" y="51"/>
                  <a:pt x="28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2" y="51"/>
                  <a:pt x="22" y="51"/>
                </a:cubicBezTo>
                <a:cubicBezTo>
                  <a:pt x="22" y="51"/>
                  <a:pt x="22" y="51"/>
                  <a:pt x="22" y="51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4" y="50"/>
                  <a:pt x="24" y="50"/>
                  <a:pt x="24" y="50"/>
                </a:cubicBezTo>
                <a:cubicBezTo>
                  <a:pt x="24" y="50"/>
                  <a:pt x="24" y="50"/>
                  <a:pt x="24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lose/>
                <a:moveTo>
                  <a:pt x="28" y="54"/>
                </a:moveTo>
                <a:cubicBezTo>
                  <a:pt x="28" y="54"/>
                  <a:pt x="28" y="54"/>
                  <a:pt x="28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2" y="54"/>
                  <a:pt x="33" y="54"/>
                  <a:pt x="33" y="54"/>
                </a:cubicBezTo>
                <a:cubicBezTo>
                  <a:pt x="33" y="54"/>
                  <a:pt x="33" y="54"/>
                  <a:pt x="33" y="55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56"/>
                  <a:pt x="32" y="56"/>
                  <a:pt x="31" y="56"/>
                </a:cubicBezTo>
                <a:cubicBezTo>
                  <a:pt x="31" y="56"/>
                  <a:pt x="31" y="56"/>
                  <a:pt x="31" y="56"/>
                </a:cubicBezTo>
                <a:cubicBezTo>
                  <a:pt x="27" y="56"/>
                  <a:pt x="27" y="56"/>
                  <a:pt x="27" y="56"/>
                </a:cubicBezTo>
                <a:cubicBezTo>
                  <a:pt x="27" y="56"/>
                  <a:pt x="27" y="56"/>
                  <a:pt x="27" y="56"/>
                </a:cubicBezTo>
                <a:cubicBezTo>
                  <a:pt x="27" y="56"/>
                  <a:pt x="27" y="56"/>
                  <a:pt x="27" y="56"/>
                </a:cubicBezTo>
                <a:cubicBezTo>
                  <a:pt x="26" y="56"/>
                  <a:pt x="26" y="56"/>
                  <a:pt x="26" y="56"/>
                </a:cubicBezTo>
                <a:cubicBezTo>
                  <a:pt x="26" y="56"/>
                  <a:pt x="26" y="56"/>
                  <a:pt x="26" y="56"/>
                </a:cubicBezTo>
                <a:cubicBezTo>
                  <a:pt x="27" y="55"/>
                  <a:pt x="27" y="55"/>
                  <a:pt x="27" y="55"/>
                </a:cubicBezTo>
                <a:cubicBezTo>
                  <a:pt x="27" y="54"/>
                  <a:pt x="27" y="54"/>
                  <a:pt x="27" y="54"/>
                </a:cubicBezTo>
                <a:cubicBezTo>
                  <a:pt x="27" y="54"/>
                  <a:pt x="27" y="54"/>
                  <a:pt x="27" y="54"/>
                </a:cubicBezTo>
                <a:cubicBezTo>
                  <a:pt x="27" y="54"/>
                  <a:pt x="28" y="54"/>
                  <a:pt x="28" y="54"/>
                </a:cubicBezTo>
                <a:close/>
                <a:moveTo>
                  <a:pt x="27" y="57"/>
                </a:moveTo>
                <a:cubicBezTo>
                  <a:pt x="27" y="56"/>
                  <a:pt x="27" y="56"/>
                  <a:pt x="27" y="56"/>
                </a:cubicBezTo>
                <a:cubicBezTo>
                  <a:pt x="31" y="56"/>
                  <a:pt x="31" y="56"/>
                  <a:pt x="31" y="56"/>
                </a:cubicBezTo>
                <a:cubicBezTo>
                  <a:pt x="31" y="56"/>
                  <a:pt x="31" y="56"/>
                  <a:pt x="31" y="57"/>
                </a:cubicBezTo>
                <a:cubicBezTo>
                  <a:pt x="31" y="57"/>
                  <a:pt x="31" y="57"/>
                  <a:pt x="31" y="57"/>
                </a:cubicBezTo>
                <a:cubicBezTo>
                  <a:pt x="32" y="57"/>
                  <a:pt x="32" y="57"/>
                  <a:pt x="32" y="57"/>
                </a:cubicBezTo>
                <a:cubicBezTo>
                  <a:pt x="32" y="57"/>
                  <a:pt x="32" y="57"/>
                  <a:pt x="32" y="57"/>
                </a:cubicBezTo>
                <a:cubicBezTo>
                  <a:pt x="31" y="58"/>
                  <a:pt x="31" y="58"/>
                  <a:pt x="31" y="58"/>
                </a:cubicBezTo>
                <a:cubicBezTo>
                  <a:pt x="31" y="58"/>
                  <a:pt x="31" y="58"/>
                  <a:pt x="31" y="58"/>
                </a:cubicBezTo>
                <a:cubicBezTo>
                  <a:pt x="31" y="58"/>
                  <a:pt x="31" y="58"/>
                  <a:pt x="31" y="59"/>
                </a:cubicBezTo>
                <a:cubicBezTo>
                  <a:pt x="31" y="59"/>
                  <a:pt x="31" y="59"/>
                  <a:pt x="30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26" y="59"/>
                  <a:pt x="26" y="59"/>
                  <a:pt x="26" y="59"/>
                </a:cubicBezTo>
                <a:cubicBezTo>
                  <a:pt x="26" y="59"/>
                  <a:pt x="26" y="59"/>
                  <a:pt x="26" y="59"/>
                </a:cubicBezTo>
                <a:cubicBezTo>
                  <a:pt x="26" y="59"/>
                  <a:pt x="25" y="59"/>
                  <a:pt x="25" y="59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6" y="57"/>
                  <a:pt x="26" y="57"/>
                  <a:pt x="26" y="57"/>
                </a:cubicBezTo>
                <a:cubicBezTo>
                  <a:pt x="26" y="57"/>
                  <a:pt x="26" y="57"/>
                  <a:pt x="26" y="57"/>
                </a:cubicBezTo>
                <a:cubicBezTo>
                  <a:pt x="26" y="57"/>
                  <a:pt x="26" y="57"/>
                  <a:pt x="26" y="57"/>
                </a:cubicBezTo>
                <a:cubicBezTo>
                  <a:pt x="26" y="57"/>
                  <a:pt x="26" y="57"/>
                  <a:pt x="27" y="57"/>
                </a:cubicBezTo>
                <a:close/>
                <a:moveTo>
                  <a:pt x="31" y="60"/>
                </a:moveTo>
                <a:cubicBezTo>
                  <a:pt x="31" y="60"/>
                  <a:pt x="32" y="60"/>
                  <a:pt x="32" y="60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59"/>
                  <a:pt x="33" y="59"/>
                  <a:pt x="33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8" y="59"/>
                  <a:pt x="38" y="59"/>
                  <a:pt x="38" y="60"/>
                </a:cubicBezTo>
                <a:cubicBezTo>
                  <a:pt x="38" y="60"/>
                  <a:pt x="38" y="60"/>
                  <a:pt x="38" y="60"/>
                </a:cubicBezTo>
                <a:cubicBezTo>
                  <a:pt x="37" y="61"/>
                  <a:pt x="37" y="61"/>
                  <a:pt x="37" y="61"/>
                </a:cubicBezTo>
                <a:cubicBezTo>
                  <a:pt x="37" y="61"/>
                  <a:pt x="37" y="61"/>
                  <a:pt x="37" y="61"/>
                </a:cubicBezTo>
                <a:cubicBezTo>
                  <a:pt x="37" y="61"/>
                  <a:pt x="37" y="61"/>
                  <a:pt x="37" y="61"/>
                </a:cubicBezTo>
                <a:cubicBezTo>
                  <a:pt x="37" y="61"/>
                  <a:pt x="37" y="62"/>
                  <a:pt x="37" y="62"/>
                </a:cubicBezTo>
                <a:cubicBezTo>
                  <a:pt x="36" y="62"/>
                  <a:pt x="36" y="62"/>
                  <a:pt x="36" y="62"/>
                </a:cubicBezTo>
                <a:cubicBezTo>
                  <a:pt x="32" y="62"/>
                  <a:pt x="32" y="62"/>
                  <a:pt x="32" y="62"/>
                </a:cubicBezTo>
                <a:cubicBezTo>
                  <a:pt x="32" y="62"/>
                  <a:pt x="32" y="62"/>
                  <a:pt x="32" y="62"/>
                </a:cubicBezTo>
                <a:cubicBezTo>
                  <a:pt x="31" y="62"/>
                  <a:pt x="31" y="61"/>
                  <a:pt x="31" y="61"/>
                </a:cubicBezTo>
                <a:cubicBezTo>
                  <a:pt x="31" y="61"/>
                  <a:pt x="31" y="61"/>
                  <a:pt x="31" y="61"/>
                </a:cubicBezTo>
                <a:cubicBezTo>
                  <a:pt x="31" y="61"/>
                  <a:pt x="31" y="61"/>
                  <a:pt x="31" y="61"/>
                </a:cubicBezTo>
                <a:lnTo>
                  <a:pt x="31" y="60"/>
                </a:lnTo>
                <a:close/>
                <a:moveTo>
                  <a:pt x="38" y="59"/>
                </a:moveTo>
                <a:cubicBezTo>
                  <a:pt x="38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3" y="59"/>
                  <a:pt x="33" y="59"/>
                  <a:pt x="33" y="59"/>
                </a:cubicBezTo>
                <a:cubicBezTo>
                  <a:pt x="33" y="59"/>
                  <a:pt x="33" y="59"/>
                  <a:pt x="32" y="59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58"/>
                  <a:pt x="32" y="58"/>
                  <a:pt x="32" y="58"/>
                </a:cubicBezTo>
                <a:cubicBezTo>
                  <a:pt x="32" y="58"/>
                  <a:pt x="32" y="58"/>
                  <a:pt x="32" y="58"/>
                </a:cubicBezTo>
                <a:cubicBezTo>
                  <a:pt x="32" y="57"/>
                  <a:pt x="32" y="57"/>
                  <a:pt x="32" y="57"/>
                </a:cubicBezTo>
                <a:cubicBezTo>
                  <a:pt x="32" y="57"/>
                  <a:pt x="32" y="57"/>
                  <a:pt x="33" y="57"/>
                </a:cubicBezTo>
                <a:cubicBezTo>
                  <a:pt x="33" y="57"/>
                  <a:pt x="33" y="57"/>
                  <a:pt x="33" y="57"/>
                </a:cubicBezTo>
                <a:cubicBezTo>
                  <a:pt x="33" y="57"/>
                  <a:pt x="33" y="57"/>
                  <a:pt x="33" y="57"/>
                </a:cubicBezTo>
                <a:cubicBezTo>
                  <a:pt x="33" y="56"/>
                  <a:pt x="33" y="56"/>
                  <a:pt x="34" y="56"/>
                </a:cubicBezTo>
                <a:cubicBezTo>
                  <a:pt x="37" y="56"/>
                  <a:pt x="37" y="56"/>
                  <a:pt x="37" y="56"/>
                </a:cubicBezTo>
                <a:cubicBezTo>
                  <a:pt x="38" y="56"/>
                  <a:pt x="38" y="56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8"/>
                  <a:pt x="38" y="58"/>
                  <a:pt x="38" y="58"/>
                </a:cubicBezTo>
                <a:cubicBezTo>
                  <a:pt x="38" y="58"/>
                  <a:pt x="38" y="58"/>
                  <a:pt x="38" y="58"/>
                </a:cubicBezTo>
                <a:cubicBezTo>
                  <a:pt x="38" y="58"/>
                  <a:pt x="38" y="58"/>
                  <a:pt x="38" y="59"/>
                </a:cubicBezTo>
                <a:close/>
                <a:moveTo>
                  <a:pt x="38" y="60"/>
                </a:moveTo>
                <a:cubicBezTo>
                  <a:pt x="38" y="60"/>
                  <a:pt x="38" y="60"/>
                  <a:pt x="39" y="60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40" y="59"/>
                  <a:pt x="40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5" y="59"/>
                  <a:pt x="45" y="59"/>
                  <a:pt x="45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61"/>
                  <a:pt x="45" y="61"/>
                  <a:pt x="45" y="61"/>
                </a:cubicBezTo>
                <a:cubicBezTo>
                  <a:pt x="45" y="61"/>
                  <a:pt x="44" y="61"/>
                  <a:pt x="44" y="61"/>
                </a:cubicBezTo>
                <a:cubicBezTo>
                  <a:pt x="44" y="61"/>
                  <a:pt x="44" y="61"/>
                  <a:pt x="44" y="61"/>
                </a:cubicBezTo>
                <a:cubicBezTo>
                  <a:pt x="44" y="61"/>
                  <a:pt x="44" y="62"/>
                  <a:pt x="44" y="62"/>
                </a:cubicBezTo>
                <a:cubicBezTo>
                  <a:pt x="44" y="62"/>
                  <a:pt x="43" y="62"/>
                  <a:pt x="43" y="62"/>
                </a:cubicBezTo>
                <a:cubicBezTo>
                  <a:pt x="39" y="62"/>
                  <a:pt x="39" y="62"/>
                  <a:pt x="39" y="62"/>
                </a:cubicBezTo>
                <a:cubicBezTo>
                  <a:pt x="39" y="62"/>
                  <a:pt x="39" y="62"/>
                  <a:pt x="39" y="62"/>
                </a:cubicBezTo>
                <a:cubicBezTo>
                  <a:pt x="39" y="62"/>
                  <a:pt x="38" y="61"/>
                  <a:pt x="38" y="61"/>
                </a:cubicBezTo>
                <a:cubicBezTo>
                  <a:pt x="38" y="61"/>
                  <a:pt x="38" y="61"/>
                  <a:pt x="38" y="61"/>
                </a:cubicBezTo>
                <a:cubicBezTo>
                  <a:pt x="38" y="61"/>
                  <a:pt x="38" y="61"/>
                  <a:pt x="38" y="61"/>
                </a:cubicBezTo>
                <a:lnTo>
                  <a:pt x="38" y="60"/>
                </a:lnTo>
                <a:close/>
                <a:moveTo>
                  <a:pt x="45" y="59"/>
                </a:move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59"/>
                  <a:pt x="39" y="59"/>
                  <a:pt x="39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58"/>
                  <a:pt x="39" y="58"/>
                  <a:pt x="39" y="58"/>
                </a:cubicBezTo>
                <a:cubicBezTo>
                  <a:pt x="39" y="58"/>
                  <a:pt x="39" y="58"/>
                  <a:pt x="39" y="58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4" y="56"/>
                  <a:pt x="44" y="56"/>
                  <a:pt x="44" y="56"/>
                </a:cubicBezTo>
                <a:cubicBezTo>
                  <a:pt x="44" y="56"/>
                  <a:pt x="44" y="56"/>
                  <a:pt x="44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9"/>
                </a:cubicBezTo>
                <a:close/>
                <a:moveTo>
                  <a:pt x="45" y="56"/>
                </a:moveTo>
                <a:cubicBezTo>
                  <a:pt x="45" y="56"/>
                  <a:pt x="45" y="56"/>
                  <a:pt x="44" y="56"/>
                </a:cubicBezTo>
                <a:cubicBezTo>
                  <a:pt x="44" y="56"/>
                  <a:pt x="44" y="56"/>
                  <a:pt x="44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39" y="56"/>
                  <a:pt x="39" y="56"/>
                </a:cubicBezTo>
                <a:cubicBezTo>
                  <a:pt x="39" y="56"/>
                  <a:pt x="39" y="56"/>
                  <a:pt x="39" y="56"/>
                </a:cubicBezTo>
                <a:cubicBezTo>
                  <a:pt x="40" y="55"/>
                  <a:pt x="40" y="55"/>
                  <a:pt x="40" y="55"/>
                </a:cubicBezTo>
                <a:cubicBezTo>
                  <a:pt x="40" y="54"/>
                  <a:pt x="40" y="54"/>
                  <a:pt x="40" y="54"/>
                </a:cubicBezTo>
                <a:cubicBezTo>
                  <a:pt x="40" y="54"/>
                  <a:pt x="40" y="54"/>
                  <a:pt x="40" y="54"/>
                </a:cubicBezTo>
                <a:cubicBezTo>
                  <a:pt x="40" y="54"/>
                  <a:pt x="40" y="54"/>
                  <a:pt x="40" y="54"/>
                </a:cubicBezTo>
                <a:cubicBezTo>
                  <a:pt x="40" y="54"/>
                  <a:pt x="41" y="54"/>
                  <a:pt x="4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5"/>
                </a:cubicBezTo>
                <a:cubicBezTo>
                  <a:pt x="45" y="56"/>
                  <a:pt x="45" y="56"/>
                  <a:pt x="45" y="56"/>
                </a:cubicBezTo>
                <a:cubicBezTo>
                  <a:pt x="45" y="56"/>
                  <a:pt x="45" y="56"/>
                  <a:pt x="45" y="56"/>
                </a:cubicBezTo>
                <a:cubicBezTo>
                  <a:pt x="45" y="56"/>
                  <a:pt x="45" y="56"/>
                  <a:pt x="45" y="56"/>
                </a:cubicBezTo>
                <a:close/>
                <a:moveTo>
                  <a:pt x="45" y="60"/>
                </a:moveTo>
                <a:cubicBezTo>
                  <a:pt x="45" y="60"/>
                  <a:pt x="45" y="60"/>
                  <a:pt x="46" y="60"/>
                </a:cubicBezTo>
                <a:cubicBezTo>
                  <a:pt x="46" y="59"/>
                  <a:pt x="46" y="59"/>
                  <a:pt x="46" y="59"/>
                </a:cubicBezTo>
                <a:cubicBezTo>
                  <a:pt x="46" y="59"/>
                  <a:pt x="46" y="59"/>
                  <a:pt x="46" y="59"/>
                </a:cubicBezTo>
                <a:cubicBezTo>
                  <a:pt x="46" y="59"/>
                  <a:pt x="46" y="59"/>
                  <a:pt x="47" y="59"/>
                </a:cubicBezTo>
                <a:cubicBezTo>
                  <a:pt x="51" y="59"/>
                  <a:pt x="51" y="59"/>
                  <a:pt x="51" y="59"/>
                </a:cubicBezTo>
                <a:cubicBezTo>
                  <a:pt x="51" y="59"/>
                  <a:pt x="51" y="59"/>
                  <a:pt x="51" y="59"/>
                </a:cubicBezTo>
                <a:cubicBezTo>
                  <a:pt x="51" y="59"/>
                  <a:pt x="51" y="59"/>
                  <a:pt x="51" y="59"/>
                </a:cubicBezTo>
                <a:cubicBezTo>
                  <a:pt x="51" y="59"/>
                  <a:pt x="52" y="59"/>
                  <a:pt x="52" y="60"/>
                </a:cubicBezTo>
                <a:cubicBezTo>
                  <a:pt x="52" y="60"/>
                  <a:pt x="52" y="60"/>
                  <a:pt x="52" y="60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1"/>
                  <a:pt x="51" y="61"/>
                  <a:pt x="51" y="61"/>
                </a:cubicBezTo>
                <a:cubicBezTo>
                  <a:pt x="51" y="61"/>
                  <a:pt x="51" y="62"/>
                  <a:pt x="51" y="62"/>
                </a:cubicBezTo>
                <a:cubicBezTo>
                  <a:pt x="51" y="62"/>
                  <a:pt x="51" y="62"/>
                  <a:pt x="50" y="62"/>
                </a:cubicBezTo>
                <a:cubicBezTo>
                  <a:pt x="46" y="62"/>
                  <a:pt x="46" y="62"/>
                  <a:pt x="46" y="62"/>
                </a:cubicBezTo>
                <a:cubicBezTo>
                  <a:pt x="46" y="62"/>
                  <a:pt x="46" y="62"/>
                  <a:pt x="46" y="62"/>
                </a:cubicBezTo>
                <a:cubicBezTo>
                  <a:pt x="46" y="62"/>
                  <a:pt x="46" y="61"/>
                  <a:pt x="46" y="61"/>
                </a:cubicBezTo>
                <a:cubicBezTo>
                  <a:pt x="45" y="61"/>
                  <a:pt x="45" y="61"/>
                  <a:pt x="45" y="61"/>
                </a:cubicBezTo>
                <a:cubicBezTo>
                  <a:pt x="45" y="61"/>
                  <a:pt x="45" y="61"/>
                  <a:pt x="45" y="61"/>
                </a:cubicBezTo>
                <a:lnTo>
                  <a:pt x="45" y="60"/>
                </a:lnTo>
                <a:close/>
                <a:moveTo>
                  <a:pt x="52" y="58"/>
                </a:moveTo>
                <a:cubicBezTo>
                  <a:pt x="52" y="58"/>
                  <a:pt x="51" y="58"/>
                  <a:pt x="51" y="59"/>
                </a:cubicBezTo>
                <a:cubicBezTo>
                  <a:pt x="51" y="59"/>
                  <a:pt x="51" y="59"/>
                  <a:pt x="51" y="59"/>
                </a:cubicBezTo>
                <a:cubicBezTo>
                  <a:pt x="51" y="59"/>
                  <a:pt x="51" y="59"/>
                  <a:pt x="51" y="59"/>
                </a:cubicBezTo>
                <a:cubicBezTo>
                  <a:pt x="47" y="59"/>
                  <a:pt x="47" y="59"/>
                  <a:pt x="47" y="59"/>
                </a:cubicBezTo>
                <a:cubicBezTo>
                  <a:pt x="46" y="59"/>
                  <a:pt x="46" y="59"/>
                  <a:pt x="46" y="59"/>
                </a:cubicBezTo>
                <a:cubicBezTo>
                  <a:pt x="46" y="59"/>
                  <a:pt x="46" y="59"/>
                  <a:pt x="46" y="59"/>
                </a:cubicBezTo>
                <a:cubicBezTo>
                  <a:pt x="46" y="58"/>
                  <a:pt x="46" y="58"/>
                  <a:pt x="46" y="58"/>
                </a:cubicBezTo>
                <a:cubicBezTo>
                  <a:pt x="46" y="58"/>
                  <a:pt x="46" y="58"/>
                  <a:pt x="46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46" y="57"/>
                  <a:pt x="46" y="57"/>
                  <a:pt x="46" y="57"/>
                </a:cubicBezTo>
                <a:cubicBezTo>
                  <a:pt x="46" y="57"/>
                  <a:pt x="46" y="57"/>
                  <a:pt x="46" y="57"/>
                </a:cubicBezTo>
                <a:cubicBezTo>
                  <a:pt x="46" y="57"/>
                  <a:pt x="46" y="57"/>
                  <a:pt x="46" y="57"/>
                </a:cubicBezTo>
                <a:cubicBezTo>
                  <a:pt x="47" y="56"/>
                  <a:pt x="47" y="56"/>
                  <a:pt x="47" y="56"/>
                </a:cubicBezTo>
                <a:cubicBezTo>
                  <a:pt x="51" y="56"/>
                  <a:pt x="51" y="56"/>
                  <a:pt x="51" y="56"/>
                </a:cubicBezTo>
                <a:cubicBezTo>
                  <a:pt x="51" y="56"/>
                  <a:pt x="51" y="56"/>
                  <a:pt x="51" y="57"/>
                </a:cubicBezTo>
                <a:cubicBezTo>
                  <a:pt x="51" y="57"/>
                  <a:pt x="51" y="57"/>
                  <a:pt x="51" y="57"/>
                </a:cubicBezTo>
                <a:cubicBezTo>
                  <a:pt x="51" y="57"/>
                  <a:pt x="52" y="57"/>
                  <a:pt x="52" y="57"/>
                </a:cubicBezTo>
                <a:cubicBezTo>
                  <a:pt x="52" y="57"/>
                  <a:pt x="52" y="57"/>
                  <a:pt x="52" y="57"/>
                </a:cubicBezTo>
                <a:cubicBezTo>
                  <a:pt x="52" y="58"/>
                  <a:pt x="52" y="58"/>
                  <a:pt x="52" y="58"/>
                </a:cubicBezTo>
                <a:cubicBezTo>
                  <a:pt x="52" y="58"/>
                  <a:pt x="52" y="58"/>
                  <a:pt x="52" y="58"/>
                </a:cubicBezTo>
                <a:close/>
                <a:moveTo>
                  <a:pt x="52" y="56"/>
                </a:moveTo>
                <a:cubicBezTo>
                  <a:pt x="52" y="56"/>
                  <a:pt x="51" y="56"/>
                  <a:pt x="51" y="56"/>
                </a:cubicBezTo>
                <a:cubicBezTo>
                  <a:pt x="51" y="56"/>
                  <a:pt x="51" y="56"/>
                  <a:pt x="51" y="56"/>
                </a:cubicBezTo>
                <a:cubicBezTo>
                  <a:pt x="51" y="56"/>
                  <a:pt x="51" y="56"/>
                  <a:pt x="51" y="56"/>
                </a:cubicBezTo>
                <a:cubicBezTo>
                  <a:pt x="47" y="56"/>
                  <a:pt x="47" y="56"/>
                  <a:pt x="47" y="56"/>
                </a:cubicBezTo>
                <a:cubicBezTo>
                  <a:pt x="47" y="56"/>
                  <a:pt x="47" y="56"/>
                  <a:pt x="46" y="56"/>
                </a:cubicBezTo>
                <a:cubicBezTo>
                  <a:pt x="46" y="56"/>
                  <a:pt x="46" y="56"/>
                  <a:pt x="46" y="56"/>
                </a:cubicBezTo>
                <a:cubicBezTo>
                  <a:pt x="46" y="56"/>
                  <a:pt x="46" y="56"/>
                  <a:pt x="46" y="56"/>
                </a:cubicBezTo>
                <a:cubicBezTo>
                  <a:pt x="46" y="56"/>
                  <a:pt x="46" y="56"/>
                  <a:pt x="46" y="56"/>
                </a:cubicBezTo>
                <a:cubicBezTo>
                  <a:pt x="46" y="55"/>
                  <a:pt x="46" y="55"/>
                  <a:pt x="46" y="55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4"/>
                  <a:pt x="52" y="54"/>
                  <a:pt x="52" y="55"/>
                </a:cubicBezTo>
                <a:cubicBezTo>
                  <a:pt x="52" y="56"/>
                  <a:pt x="52" y="56"/>
                  <a:pt x="52" y="56"/>
                </a:cubicBezTo>
                <a:cubicBezTo>
                  <a:pt x="52" y="56"/>
                  <a:pt x="52" y="56"/>
                  <a:pt x="52" y="56"/>
                </a:cubicBezTo>
                <a:close/>
                <a:moveTo>
                  <a:pt x="52" y="53"/>
                </a:moveTo>
                <a:cubicBezTo>
                  <a:pt x="52" y="53"/>
                  <a:pt x="52" y="53"/>
                  <a:pt x="51" y="53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6" y="54"/>
                  <a:pt x="46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7" y="52"/>
                </a:cubicBezTo>
                <a:cubicBezTo>
                  <a:pt x="47" y="52"/>
                  <a:pt x="47" y="52"/>
                  <a:pt x="47" y="52"/>
                </a:cubicBezTo>
                <a:cubicBezTo>
                  <a:pt x="47" y="52"/>
                  <a:pt x="47" y="52"/>
                  <a:pt x="47" y="52"/>
                </a:cubicBezTo>
                <a:cubicBezTo>
                  <a:pt x="51" y="52"/>
                  <a:pt x="51" y="52"/>
                  <a:pt x="51" y="52"/>
                </a:cubicBezTo>
                <a:cubicBezTo>
                  <a:pt x="51" y="52"/>
                  <a:pt x="51" y="52"/>
                  <a:pt x="51" y="52"/>
                </a:cubicBezTo>
                <a:cubicBezTo>
                  <a:pt x="51" y="52"/>
                  <a:pt x="51" y="52"/>
                  <a:pt x="51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lose/>
                <a:moveTo>
                  <a:pt x="52" y="51"/>
                </a:moveTo>
                <a:cubicBezTo>
                  <a:pt x="52" y="51"/>
                  <a:pt x="52" y="51"/>
                  <a:pt x="51" y="51"/>
                </a:cubicBezTo>
                <a:cubicBezTo>
                  <a:pt x="51" y="51"/>
                  <a:pt x="51" y="51"/>
                  <a:pt x="51" y="51"/>
                </a:cubicBezTo>
                <a:cubicBezTo>
                  <a:pt x="51" y="51"/>
                  <a:pt x="51" y="51"/>
                  <a:pt x="51" y="51"/>
                </a:cubicBezTo>
                <a:cubicBezTo>
                  <a:pt x="47" y="51"/>
                  <a:pt x="47" y="51"/>
                  <a:pt x="47" y="51"/>
                </a:cubicBezTo>
                <a:cubicBezTo>
                  <a:pt x="47" y="51"/>
                  <a:pt x="47" y="51"/>
                  <a:pt x="47" y="51"/>
                </a:cubicBezTo>
                <a:cubicBezTo>
                  <a:pt x="47" y="51"/>
                  <a:pt x="47" y="51"/>
                  <a:pt x="47" y="51"/>
                </a:cubicBezTo>
                <a:cubicBezTo>
                  <a:pt x="47" y="51"/>
                  <a:pt x="46" y="51"/>
                  <a:pt x="46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51" y="50"/>
                  <a:pt x="51" y="50"/>
                  <a:pt x="51" y="50"/>
                </a:cubicBezTo>
                <a:cubicBezTo>
                  <a:pt x="51" y="50"/>
                  <a:pt x="51" y="50"/>
                  <a:pt x="51" y="50"/>
                </a:cubicBezTo>
                <a:cubicBezTo>
                  <a:pt x="51" y="50"/>
                  <a:pt x="51" y="50"/>
                  <a:pt x="51" y="50"/>
                </a:cubicBezTo>
                <a:cubicBezTo>
                  <a:pt x="52" y="50"/>
                  <a:pt x="52" y="50"/>
                  <a:pt x="52" y="50"/>
                </a:cubicBezTo>
                <a:cubicBezTo>
                  <a:pt x="52" y="50"/>
                  <a:pt x="52" y="50"/>
                  <a:pt x="52" y="50"/>
                </a:cubicBezTo>
                <a:cubicBezTo>
                  <a:pt x="52" y="51"/>
                  <a:pt x="52" y="51"/>
                  <a:pt x="52" y="51"/>
                </a:cubicBezTo>
                <a:cubicBezTo>
                  <a:pt x="52" y="51"/>
                  <a:pt x="52" y="51"/>
                  <a:pt x="52" y="51"/>
                </a:cubicBezTo>
                <a:close/>
                <a:moveTo>
                  <a:pt x="21" y="53"/>
                </a:move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53"/>
                  <a:pt x="26" y="53"/>
                  <a:pt x="26" y="53"/>
                </a:cubicBezTo>
                <a:cubicBezTo>
                  <a:pt x="26" y="54"/>
                  <a:pt x="26" y="54"/>
                  <a:pt x="26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22" y="54"/>
                  <a:pt x="22" y="54"/>
                  <a:pt x="22" y="54"/>
                </a:cubicBezTo>
                <a:cubicBezTo>
                  <a:pt x="22" y="54"/>
                  <a:pt x="22" y="54"/>
                  <a:pt x="22" y="54"/>
                </a:cubicBezTo>
                <a:cubicBezTo>
                  <a:pt x="21" y="54"/>
                  <a:pt x="21" y="54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lose/>
                <a:moveTo>
                  <a:pt x="20" y="56"/>
                </a:moveTo>
                <a:cubicBezTo>
                  <a:pt x="20" y="55"/>
                  <a:pt x="20" y="55"/>
                  <a:pt x="20" y="55"/>
                </a:cubicBezTo>
                <a:cubicBezTo>
                  <a:pt x="20" y="54"/>
                  <a:pt x="21" y="54"/>
                  <a:pt x="21" y="54"/>
                </a:cubicBezTo>
                <a:cubicBezTo>
                  <a:pt x="21" y="54"/>
                  <a:pt x="21" y="54"/>
                  <a:pt x="21" y="54"/>
                </a:cubicBezTo>
                <a:cubicBezTo>
                  <a:pt x="21" y="54"/>
                  <a:pt x="21" y="54"/>
                  <a:pt x="21" y="54"/>
                </a:cubicBezTo>
                <a:cubicBezTo>
                  <a:pt x="21" y="54"/>
                  <a:pt x="22" y="54"/>
                  <a:pt x="22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26" y="54"/>
                  <a:pt x="26" y="54"/>
                  <a:pt x="26" y="55"/>
                </a:cubicBezTo>
                <a:cubicBezTo>
                  <a:pt x="26" y="56"/>
                  <a:pt x="26" y="56"/>
                  <a:pt x="26" y="56"/>
                </a:cubicBezTo>
                <a:cubicBezTo>
                  <a:pt x="26" y="56"/>
                  <a:pt x="26" y="56"/>
                  <a:pt x="26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4" y="56"/>
                </a:cubicBezTo>
                <a:cubicBezTo>
                  <a:pt x="21" y="56"/>
                  <a:pt x="21" y="56"/>
                  <a:pt x="21" y="56"/>
                </a:cubicBezTo>
                <a:cubicBezTo>
                  <a:pt x="20" y="56"/>
                  <a:pt x="20" y="56"/>
                  <a:pt x="20" y="56"/>
                </a:cubicBezTo>
                <a:cubicBezTo>
                  <a:pt x="20" y="56"/>
                  <a:pt x="20" y="56"/>
                  <a:pt x="20" y="56"/>
                </a:cubicBezTo>
                <a:cubicBezTo>
                  <a:pt x="20" y="56"/>
                  <a:pt x="20" y="56"/>
                  <a:pt x="20" y="56"/>
                </a:cubicBezTo>
                <a:cubicBezTo>
                  <a:pt x="20" y="56"/>
                  <a:pt x="20" y="56"/>
                  <a:pt x="20" y="56"/>
                </a:cubicBezTo>
                <a:close/>
                <a:moveTo>
                  <a:pt x="18" y="58"/>
                </a:moveTo>
                <a:cubicBezTo>
                  <a:pt x="19" y="57"/>
                  <a:pt x="19" y="57"/>
                  <a:pt x="19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57"/>
                  <a:pt x="19" y="57"/>
                  <a:pt x="20" y="57"/>
                </a:cubicBezTo>
                <a:cubicBezTo>
                  <a:pt x="20" y="57"/>
                  <a:pt x="20" y="57"/>
                  <a:pt x="20" y="57"/>
                </a:cubicBezTo>
                <a:cubicBezTo>
                  <a:pt x="20" y="56"/>
                  <a:pt x="20" y="56"/>
                  <a:pt x="20" y="56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56"/>
                  <a:pt x="24" y="56"/>
                  <a:pt x="25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24" y="58"/>
                  <a:pt x="24" y="58"/>
                  <a:pt x="24" y="59"/>
                </a:cubicBezTo>
                <a:cubicBezTo>
                  <a:pt x="24" y="59"/>
                  <a:pt x="24" y="59"/>
                  <a:pt x="24" y="59"/>
                </a:cubicBezTo>
                <a:cubicBezTo>
                  <a:pt x="23" y="59"/>
                  <a:pt x="23" y="59"/>
                  <a:pt x="23" y="59"/>
                </a:cubicBezTo>
                <a:cubicBezTo>
                  <a:pt x="19" y="59"/>
                  <a:pt x="19" y="59"/>
                  <a:pt x="19" y="59"/>
                </a:cubicBezTo>
                <a:cubicBezTo>
                  <a:pt x="19" y="59"/>
                  <a:pt x="19" y="59"/>
                  <a:pt x="19" y="59"/>
                </a:cubicBezTo>
                <a:cubicBezTo>
                  <a:pt x="19" y="59"/>
                  <a:pt x="19" y="59"/>
                  <a:pt x="18" y="59"/>
                </a:cubicBezTo>
                <a:cubicBezTo>
                  <a:pt x="18" y="58"/>
                  <a:pt x="18" y="58"/>
                  <a:pt x="18" y="58"/>
                </a:cubicBezTo>
                <a:cubicBezTo>
                  <a:pt x="18" y="58"/>
                  <a:pt x="18" y="58"/>
                  <a:pt x="18" y="58"/>
                </a:cubicBezTo>
                <a:close/>
                <a:moveTo>
                  <a:pt x="17" y="61"/>
                </a:moveTo>
                <a:cubicBezTo>
                  <a:pt x="17" y="60"/>
                  <a:pt x="17" y="60"/>
                  <a:pt x="17" y="60"/>
                </a:cubicBezTo>
                <a:cubicBezTo>
                  <a:pt x="18" y="60"/>
                  <a:pt x="18" y="60"/>
                  <a:pt x="18" y="60"/>
                </a:cubicBezTo>
                <a:cubicBezTo>
                  <a:pt x="18" y="59"/>
                  <a:pt x="18" y="59"/>
                  <a:pt x="18" y="59"/>
                </a:cubicBezTo>
                <a:cubicBezTo>
                  <a:pt x="18" y="59"/>
                  <a:pt x="18" y="59"/>
                  <a:pt x="18" y="59"/>
                </a:cubicBezTo>
                <a:cubicBezTo>
                  <a:pt x="19" y="59"/>
                  <a:pt x="19" y="59"/>
                  <a:pt x="19" y="59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59"/>
                  <a:pt x="24" y="59"/>
                  <a:pt x="24" y="59"/>
                </a:cubicBezTo>
                <a:cubicBezTo>
                  <a:pt x="24" y="59"/>
                  <a:pt x="24" y="59"/>
                  <a:pt x="24" y="60"/>
                </a:cubicBezTo>
                <a:cubicBezTo>
                  <a:pt x="24" y="60"/>
                  <a:pt x="24" y="60"/>
                  <a:pt x="24" y="60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1"/>
                  <a:pt x="23" y="61"/>
                  <a:pt x="23" y="61"/>
                </a:cubicBezTo>
                <a:cubicBezTo>
                  <a:pt x="22" y="61"/>
                  <a:pt x="22" y="62"/>
                  <a:pt x="22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18" y="62"/>
                  <a:pt x="18" y="62"/>
                  <a:pt x="18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7" y="62"/>
                  <a:pt x="17" y="61"/>
                  <a:pt x="17" y="61"/>
                </a:cubicBezTo>
                <a:cubicBezTo>
                  <a:pt x="17" y="61"/>
                  <a:pt x="17" y="61"/>
                  <a:pt x="17" y="61"/>
                </a:cubicBezTo>
                <a:cubicBezTo>
                  <a:pt x="17" y="61"/>
                  <a:pt x="17" y="61"/>
                  <a:pt x="17" y="61"/>
                </a:cubicBezTo>
                <a:close/>
                <a:moveTo>
                  <a:pt x="22" y="63"/>
                </a:moveTo>
                <a:cubicBezTo>
                  <a:pt x="22" y="64"/>
                  <a:pt x="22" y="64"/>
                  <a:pt x="22" y="64"/>
                </a:cubicBezTo>
                <a:cubicBezTo>
                  <a:pt x="22" y="64"/>
                  <a:pt x="22" y="64"/>
                  <a:pt x="21" y="64"/>
                </a:cubicBezTo>
                <a:cubicBezTo>
                  <a:pt x="21" y="64"/>
                  <a:pt x="21" y="65"/>
                  <a:pt x="21" y="65"/>
                </a:cubicBezTo>
                <a:cubicBezTo>
                  <a:pt x="21" y="65"/>
                  <a:pt x="21" y="65"/>
                  <a:pt x="21" y="65"/>
                </a:cubicBezTo>
                <a:cubicBezTo>
                  <a:pt x="21" y="65"/>
                  <a:pt x="20" y="65"/>
                  <a:pt x="20" y="65"/>
                </a:cubicBezTo>
                <a:cubicBezTo>
                  <a:pt x="16" y="65"/>
                  <a:pt x="16" y="65"/>
                  <a:pt x="16" y="65"/>
                </a:cubicBezTo>
                <a:cubicBezTo>
                  <a:pt x="16" y="65"/>
                  <a:pt x="16" y="65"/>
                  <a:pt x="15" y="65"/>
                </a:cubicBezTo>
                <a:cubicBezTo>
                  <a:pt x="15" y="65"/>
                  <a:pt x="15" y="65"/>
                  <a:pt x="15" y="65"/>
                </a:cubicBezTo>
                <a:cubicBezTo>
                  <a:pt x="15" y="65"/>
                  <a:pt x="15" y="64"/>
                  <a:pt x="15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16" y="63"/>
                  <a:pt x="16" y="63"/>
                  <a:pt x="16" y="63"/>
                </a:cubicBezTo>
                <a:cubicBezTo>
                  <a:pt x="16" y="63"/>
                  <a:pt x="16" y="63"/>
                  <a:pt x="16" y="63"/>
                </a:cubicBezTo>
                <a:cubicBezTo>
                  <a:pt x="16" y="62"/>
                  <a:pt x="16" y="62"/>
                  <a:pt x="16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21" y="62"/>
                  <a:pt x="21" y="62"/>
                  <a:pt x="21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2" y="62"/>
                  <a:pt x="22" y="62"/>
                  <a:pt x="22" y="63"/>
                </a:cubicBezTo>
                <a:cubicBezTo>
                  <a:pt x="22" y="63"/>
                  <a:pt x="22" y="63"/>
                  <a:pt x="22" y="63"/>
                </a:cubicBezTo>
                <a:close/>
                <a:moveTo>
                  <a:pt x="29" y="64"/>
                </a:moveTo>
                <a:cubicBezTo>
                  <a:pt x="29" y="64"/>
                  <a:pt x="29" y="64"/>
                  <a:pt x="29" y="64"/>
                </a:cubicBezTo>
                <a:cubicBezTo>
                  <a:pt x="29" y="64"/>
                  <a:pt x="29" y="65"/>
                  <a:pt x="29" y="65"/>
                </a:cubicBezTo>
                <a:cubicBezTo>
                  <a:pt x="29" y="65"/>
                  <a:pt x="28" y="65"/>
                  <a:pt x="28" y="65"/>
                </a:cubicBezTo>
                <a:cubicBezTo>
                  <a:pt x="28" y="65"/>
                  <a:pt x="28" y="65"/>
                  <a:pt x="28" y="65"/>
                </a:cubicBezTo>
                <a:cubicBezTo>
                  <a:pt x="23" y="65"/>
                  <a:pt x="23" y="65"/>
                  <a:pt x="23" y="65"/>
                </a:cubicBezTo>
                <a:cubicBezTo>
                  <a:pt x="23" y="65"/>
                  <a:pt x="23" y="65"/>
                  <a:pt x="23" y="65"/>
                </a:cubicBezTo>
                <a:cubicBezTo>
                  <a:pt x="23" y="65"/>
                  <a:pt x="23" y="65"/>
                  <a:pt x="23" y="65"/>
                </a:cubicBezTo>
                <a:cubicBezTo>
                  <a:pt x="23" y="65"/>
                  <a:pt x="22" y="64"/>
                  <a:pt x="22" y="64"/>
                </a:cubicBezTo>
                <a:cubicBezTo>
                  <a:pt x="22" y="64"/>
                  <a:pt x="22" y="64"/>
                  <a:pt x="22" y="64"/>
                </a:cubicBez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3" y="62"/>
                  <a:pt x="24" y="62"/>
                  <a:pt x="24" y="62"/>
                </a:cubicBezTo>
                <a:cubicBezTo>
                  <a:pt x="24" y="62"/>
                  <a:pt x="24" y="62"/>
                  <a:pt x="24" y="62"/>
                </a:cubicBezTo>
                <a:cubicBezTo>
                  <a:pt x="24" y="62"/>
                  <a:pt x="24" y="62"/>
                  <a:pt x="25" y="62"/>
                </a:cubicBezTo>
                <a:cubicBezTo>
                  <a:pt x="29" y="62"/>
                  <a:pt x="29" y="62"/>
                  <a:pt x="29" y="62"/>
                </a:cubicBezTo>
                <a:cubicBezTo>
                  <a:pt x="29" y="62"/>
                  <a:pt x="29" y="62"/>
                  <a:pt x="29" y="62"/>
                </a:cubicBezTo>
                <a:cubicBezTo>
                  <a:pt x="29" y="62"/>
                  <a:pt x="29" y="62"/>
                  <a:pt x="29" y="62"/>
                </a:cubicBezTo>
                <a:cubicBezTo>
                  <a:pt x="30" y="62"/>
                  <a:pt x="30" y="62"/>
                  <a:pt x="30" y="63"/>
                </a:cubicBezTo>
                <a:cubicBezTo>
                  <a:pt x="30" y="63"/>
                  <a:pt x="30" y="63"/>
                  <a:pt x="30" y="63"/>
                </a:cubicBezTo>
                <a:lnTo>
                  <a:pt x="29" y="64"/>
                </a:lnTo>
                <a:close/>
                <a:moveTo>
                  <a:pt x="29" y="62"/>
                </a:moveTo>
                <a:cubicBezTo>
                  <a:pt x="29" y="62"/>
                  <a:pt x="29" y="62"/>
                  <a:pt x="29" y="62"/>
                </a:cubicBezTo>
                <a:cubicBezTo>
                  <a:pt x="25" y="62"/>
                  <a:pt x="25" y="62"/>
                  <a:pt x="25" y="62"/>
                </a:cubicBezTo>
                <a:cubicBezTo>
                  <a:pt x="25" y="62"/>
                  <a:pt x="24" y="62"/>
                  <a:pt x="24" y="62"/>
                </a:cubicBezTo>
                <a:cubicBezTo>
                  <a:pt x="24" y="62"/>
                  <a:pt x="24" y="61"/>
                  <a:pt x="24" y="61"/>
                </a:cubicBezTo>
                <a:cubicBezTo>
                  <a:pt x="24" y="61"/>
                  <a:pt x="24" y="61"/>
                  <a:pt x="24" y="61"/>
                </a:cubicBezTo>
                <a:cubicBezTo>
                  <a:pt x="24" y="61"/>
                  <a:pt x="24" y="61"/>
                  <a:pt x="24" y="61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60"/>
                  <a:pt x="25" y="60"/>
                  <a:pt x="25" y="60"/>
                </a:cubicBezTo>
                <a:cubicBezTo>
                  <a:pt x="25" y="59"/>
                  <a:pt x="25" y="59"/>
                  <a:pt x="25" y="59"/>
                </a:cubicBezTo>
                <a:cubicBezTo>
                  <a:pt x="25" y="59"/>
                  <a:pt x="25" y="59"/>
                  <a:pt x="25" y="59"/>
                </a:cubicBezTo>
                <a:cubicBezTo>
                  <a:pt x="26" y="59"/>
                  <a:pt x="26" y="59"/>
                  <a:pt x="26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30" y="59"/>
                  <a:pt x="30" y="59"/>
                  <a:pt x="31" y="59"/>
                </a:cubicBezTo>
                <a:cubicBezTo>
                  <a:pt x="31" y="59"/>
                  <a:pt x="31" y="59"/>
                  <a:pt x="31" y="60"/>
                </a:cubicBezTo>
                <a:cubicBezTo>
                  <a:pt x="31" y="60"/>
                  <a:pt x="31" y="60"/>
                  <a:pt x="31" y="60"/>
                </a:cubicBezTo>
                <a:cubicBezTo>
                  <a:pt x="30" y="61"/>
                  <a:pt x="30" y="61"/>
                  <a:pt x="30" y="61"/>
                </a:cubicBezTo>
                <a:cubicBezTo>
                  <a:pt x="30" y="61"/>
                  <a:pt x="30" y="61"/>
                  <a:pt x="30" y="61"/>
                </a:cubicBezTo>
                <a:cubicBezTo>
                  <a:pt x="30" y="61"/>
                  <a:pt x="30" y="61"/>
                  <a:pt x="30" y="61"/>
                </a:cubicBezTo>
                <a:cubicBezTo>
                  <a:pt x="30" y="61"/>
                  <a:pt x="30" y="62"/>
                  <a:pt x="29" y="62"/>
                </a:cubicBezTo>
                <a:close/>
                <a:moveTo>
                  <a:pt x="52" y="77"/>
                </a:moveTo>
                <a:cubicBezTo>
                  <a:pt x="51" y="77"/>
                  <a:pt x="51" y="78"/>
                  <a:pt x="51" y="78"/>
                </a:cubicBezTo>
                <a:cubicBezTo>
                  <a:pt x="51" y="78"/>
                  <a:pt x="51" y="78"/>
                  <a:pt x="51" y="78"/>
                </a:cubicBezTo>
                <a:cubicBezTo>
                  <a:pt x="51" y="78"/>
                  <a:pt x="51" y="78"/>
                  <a:pt x="51" y="78"/>
                </a:cubicBezTo>
                <a:cubicBezTo>
                  <a:pt x="44" y="78"/>
                  <a:pt x="44" y="78"/>
                  <a:pt x="44" y="78"/>
                </a:cubicBezTo>
                <a:cubicBezTo>
                  <a:pt x="44" y="78"/>
                  <a:pt x="43" y="78"/>
                  <a:pt x="43" y="78"/>
                </a:cubicBezTo>
                <a:cubicBezTo>
                  <a:pt x="43" y="78"/>
                  <a:pt x="43" y="78"/>
                  <a:pt x="43" y="78"/>
                </a:cubicBezTo>
                <a:cubicBezTo>
                  <a:pt x="43" y="78"/>
                  <a:pt x="43" y="77"/>
                  <a:pt x="43" y="77"/>
                </a:cubicBezTo>
                <a:cubicBezTo>
                  <a:pt x="43" y="77"/>
                  <a:pt x="43" y="77"/>
                  <a:pt x="43" y="77"/>
                </a:cubicBezTo>
                <a:cubicBezTo>
                  <a:pt x="43" y="77"/>
                  <a:pt x="43" y="77"/>
                  <a:pt x="43" y="77"/>
                </a:cubicBezTo>
                <a:cubicBezTo>
                  <a:pt x="43" y="77"/>
                  <a:pt x="43" y="77"/>
                  <a:pt x="43" y="77"/>
                </a:cubicBezTo>
                <a:cubicBezTo>
                  <a:pt x="43" y="77"/>
                  <a:pt x="43" y="77"/>
                  <a:pt x="44" y="77"/>
                </a:cubicBezTo>
                <a:cubicBezTo>
                  <a:pt x="44" y="77"/>
                  <a:pt x="44" y="77"/>
                  <a:pt x="44" y="77"/>
                </a:cubicBezTo>
                <a:cubicBezTo>
                  <a:pt x="51" y="77"/>
                  <a:pt x="51" y="77"/>
                  <a:pt x="51" y="77"/>
                </a:cubicBezTo>
                <a:cubicBezTo>
                  <a:pt x="51" y="77"/>
                  <a:pt x="51" y="77"/>
                  <a:pt x="51" y="77"/>
                </a:cubicBezTo>
                <a:cubicBezTo>
                  <a:pt x="51" y="77"/>
                  <a:pt x="51" y="77"/>
                  <a:pt x="51" y="77"/>
                </a:cubicBezTo>
                <a:cubicBezTo>
                  <a:pt x="51" y="77"/>
                  <a:pt x="51" y="77"/>
                  <a:pt x="52" y="77"/>
                </a:cubicBezTo>
                <a:cubicBezTo>
                  <a:pt x="52" y="77"/>
                  <a:pt x="52" y="77"/>
                  <a:pt x="52" y="77"/>
                </a:cubicBezTo>
                <a:cubicBezTo>
                  <a:pt x="52" y="77"/>
                  <a:pt x="52" y="77"/>
                  <a:pt x="52" y="77"/>
                </a:cubicBezTo>
                <a:close/>
                <a:moveTo>
                  <a:pt x="61" y="77"/>
                </a:moveTo>
                <a:cubicBezTo>
                  <a:pt x="61" y="77"/>
                  <a:pt x="61" y="78"/>
                  <a:pt x="61" y="78"/>
                </a:cubicBezTo>
                <a:cubicBezTo>
                  <a:pt x="61" y="78"/>
                  <a:pt x="61" y="78"/>
                  <a:pt x="61" y="78"/>
                </a:cubicBezTo>
                <a:cubicBezTo>
                  <a:pt x="61" y="78"/>
                  <a:pt x="61" y="78"/>
                  <a:pt x="61" y="78"/>
                </a:cubicBezTo>
                <a:cubicBezTo>
                  <a:pt x="54" y="78"/>
                  <a:pt x="54" y="78"/>
                  <a:pt x="54" y="78"/>
                </a:cubicBezTo>
                <a:cubicBezTo>
                  <a:pt x="54" y="78"/>
                  <a:pt x="53" y="78"/>
                  <a:pt x="53" y="78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78"/>
                  <a:pt x="53" y="77"/>
                  <a:pt x="53" y="77"/>
                </a:cubicBezTo>
                <a:cubicBezTo>
                  <a:pt x="53" y="77"/>
                  <a:pt x="53" y="77"/>
                  <a:pt x="53" y="77"/>
                </a:cubicBezTo>
                <a:cubicBezTo>
                  <a:pt x="53" y="77"/>
                  <a:pt x="53" y="77"/>
                  <a:pt x="53" y="77"/>
                </a:cubicBezTo>
                <a:cubicBezTo>
                  <a:pt x="53" y="77"/>
                  <a:pt x="53" y="77"/>
                  <a:pt x="53" y="77"/>
                </a:cubicBezTo>
                <a:cubicBezTo>
                  <a:pt x="53" y="77"/>
                  <a:pt x="53" y="77"/>
                  <a:pt x="53" y="77"/>
                </a:cubicBezTo>
                <a:cubicBezTo>
                  <a:pt x="53" y="77"/>
                  <a:pt x="54" y="77"/>
                  <a:pt x="54" y="77"/>
                </a:cubicBezTo>
                <a:cubicBezTo>
                  <a:pt x="61" y="77"/>
                  <a:pt x="61" y="77"/>
                  <a:pt x="61" y="77"/>
                </a:cubicBezTo>
                <a:cubicBezTo>
                  <a:pt x="61" y="77"/>
                  <a:pt x="61" y="77"/>
                  <a:pt x="61" y="77"/>
                </a:cubicBezTo>
                <a:cubicBezTo>
                  <a:pt x="61" y="77"/>
                  <a:pt x="61" y="77"/>
                  <a:pt x="61" y="77"/>
                </a:cubicBezTo>
                <a:cubicBezTo>
                  <a:pt x="61" y="77"/>
                  <a:pt x="61" y="77"/>
                  <a:pt x="61" y="77"/>
                </a:cubicBezTo>
                <a:cubicBezTo>
                  <a:pt x="61" y="77"/>
                  <a:pt x="61" y="77"/>
                  <a:pt x="61" y="77"/>
                </a:cubicBezTo>
                <a:cubicBezTo>
                  <a:pt x="61" y="77"/>
                  <a:pt x="61" y="77"/>
                  <a:pt x="61" y="77"/>
                </a:cubicBezTo>
                <a:close/>
                <a:moveTo>
                  <a:pt x="63" y="75"/>
                </a:moveTo>
                <a:cubicBezTo>
                  <a:pt x="63" y="75"/>
                  <a:pt x="62" y="75"/>
                  <a:pt x="62" y="75"/>
                </a:cubicBezTo>
                <a:cubicBezTo>
                  <a:pt x="62" y="76"/>
                  <a:pt x="62" y="76"/>
                  <a:pt x="62" y="76"/>
                </a:cubicBezTo>
                <a:cubicBezTo>
                  <a:pt x="61" y="76"/>
                  <a:pt x="61" y="76"/>
                  <a:pt x="61" y="76"/>
                </a:cubicBezTo>
                <a:cubicBezTo>
                  <a:pt x="43" y="76"/>
                  <a:pt x="43" y="76"/>
                  <a:pt x="43" y="76"/>
                </a:cubicBezTo>
                <a:cubicBezTo>
                  <a:pt x="43" y="76"/>
                  <a:pt x="43" y="76"/>
                  <a:pt x="42" y="76"/>
                </a:cubicBezTo>
                <a:cubicBezTo>
                  <a:pt x="42" y="76"/>
                  <a:pt x="42" y="76"/>
                  <a:pt x="42" y="75"/>
                </a:cubicBezTo>
                <a:cubicBezTo>
                  <a:pt x="42" y="75"/>
                  <a:pt x="41" y="75"/>
                  <a:pt x="41" y="75"/>
                </a:cubicBezTo>
                <a:cubicBezTo>
                  <a:pt x="41" y="75"/>
                  <a:pt x="41" y="75"/>
                  <a:pt x="41" y="74"/>
                </a:cubicBezTo>
                <a:cubicBezTo>
                  <a:pt x="42" y="68"/>
                  <a:pt x="42" y="68"/>
                  <a:pt x="42" y="68"/>
                </a:cubicBezTo>
                <a:cubicBezTo>
                  <a:pt x="42" y="68"/>
                  <a:pt x="42" y="68"/>
                  <a:pt x="42" y="68"/>
                </a:cubicBezTo>
                <a:cubicBezTo>
                  <a:pt x="43" y="68"/>
                  <a:pt x="43" y="67"/>
                  <a:pt x="43" y="67"/>
                </a:cubicBezTo>
                <a:cubicBezTo>
                  <a:pt x="43" y="67"/>
                  <a:pt x="43" y="67"/>
                  <a:pt x="44" y="67"/>
                </a:cubicBezTo>
                <a:cubicBezTo>
                  <a:pt x="44" y="67"/>
                  <a:pt x="44" y="67"/>
                  <a:pt x="44" y="67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67"/>
                  <a:pt x="60" y="67"/>
                  <a:pt x="61" y="67"/>
                </a:cubicBezTo>
                <a:cubicBezTo>
                  <a:pt x="61" y="67"/>
                  <a:pt x="61" y="67"/>
                  <a:pt x="61" y="67"/>
                </a:cubicBezTo>
                <a:cubicBezTo>
                  <a:pt x="61" y="67"/>
                  <a:pt x="62" y="68"/>
                  <a:pt x="62" y="68"/>
                </a:cubicBezTo>
                <a:cubicBezTo>
                  <a:pt x="62" y="68"/>
                  <a:pt x="62" y="68"/>
                  <a:pt x="62" y="68"/>
                </a:cubicBezTo>
                <a:cubicBezTo>
                  <a:pt x="63" y="74"/>
                  <a:pt x="63" y="74"/>
                  <a:pt x="63" y="74"/>
                </a:cubicBezTo>
                <a:cubicBezTo>
                  <a:pt x="63" y="75"/>
                  <a:pt x="63" y="75"/>
                  <a:pt x="63" y="75"/>
                </a:cubicBezTo>
                <a:close/>
                <a:moveTo>
                  <a:pt x="74" y="64"/>
                </a:moveTo>
                <a:cubicBezTo>
                  <a:pt x="74" y="64"/>
                  <a:pt x="74" y="65"/>
                  <a:pt x="74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3" y="65"/>
                  <a:pt x="73" y="65"/>
                  <a:pt x="73" y="65"/>
                </a:cubicBezTo>
                <a:cubicBezTo>
                  <a:pt x="31" y="65"/>
                  <a:pt x="31" y="65"/>
                  <a:pt x="31" y="65"/>
                </a:cubicBezTo>
                <a:cubicBezTo>
                  <a:pt x="31" y="65"/>
                  <a:pt x="31" y="65"/>
                  <a:pt x="30" y="65"/>
                </a:cubicBezTo>
                <a:cubicBezTo>
                  <a:pt x="30" y="65"/>
                  <a:pt x="30" y="65"/>
                  <a:pt x="30" y="65"/>
                </a:cubicBezTo>
                <a:cubicBezTo>
                  <a:pt x="30" y="65"/>
                  <a:pt x="30" y="64"/>
                  <a:pt x="30" y="64"/>
                </a:cubicBezTo>
                <a:cubicBezTo>
                  <a:pt x="30" y="64"/>
                  <a:pt x="30" y="64"/>
                  <a:pt x="30" y="64"/>
                </a:cubicBezTo>
                <a:cubicBezTo>
                  <a:pt x="30" y="63"/>
                  <a:pt x="30" y="63"/>
                  <a:pt x="30" y="63"/>
                </a:cubicBezTo>
                <a:cubicBezTo>
                  <a:pt x="30" y="63"/>
                  <a:pt x="31" y="63"/>
                  <a:pt x="31" y="63"/>
                </a:cubicBezTo>
                <a:cubicBezTo>
                  <a:pt x="31" y="62"/>
                  <a:pt x="31" y="62"/>
                  <a:pt x="31" y="62"/>
                </a:cubicBezTo>
                <a:cubicBezTo>
                  <a:pt x="31" y="62"/>
                  <a:pt x="31" y="62"/>
                  <a:pt x="31" y="62"/>
                </a:cubicBezTo>
                <a:cubicBezTo>
                  <a:pt x="31" y="62"/>
                  <a:pt x="32" y="62"/>
                  <a:pt x="32" y="62"/>
                </a:cubicBezTo>
                <a:cubicBezTo>
                  <a:pt x="72" y="62"/>
                  <a:pt x="72" y="62"/>
                  <a:pt x="72" y="62"/>
                </a:cubicBezTo>
                <a:cubicBezTo>
                  <a:pt x="72" y="62"/>
                  <a:pt x="73" y="62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3" y="62"/>
                  <a:pt x="73" y="62"/>
                  <a:pt x="73" y="63"/>
                </a:cubicBezTo>
                <a:cubicBezTo>
                  <a:pt x="74" y="63"/>
                  <a:pt x="74" y="63"/>
                  <a:pt x="74" y="63"/>
                </a:cubicBezTo>
                <a:cubicBezTo>
                  <a:pt x="74" y="64"/>
                  <a:pt x="74" y="64"/>
                  <a:pt x="74" y="64"/>
                </a:cubicBezTo>
                <a:cubicBezTo>
                  <a:pt x="74" y="64"/>
                  <a:pt x="74" y="64"/>
                  <a:pt x="74" y="64"/>
                </a:cubicBezTo>
                <a:close/>
                <a:moveTo>
                  <a:pt x="74" y="61"/>
                </a:moveTo>
                <a:cubicBezTo>
                  <a:pt x="74" y="61"/>
                  <a:pt x="74" y="61"/>
                  <a:pt x="74" y="61"/>
                </a:cubicBezTo>
                <a:cubicBezTo>
                  <a:pt x="73" y="60"/>
                  <a:pt x="73" y="60"/>
                  <a:pt x="73" y="60"/>
                </a:cubicBezTo>
                <a:cubicBezTo>
                  <a:pt x="73" y="60"/>
                  <a:pt x="73" y="60"/>
                  <a:pt x="73" y="60"/>
                </a:cubicBezTo>
                <a:cubicBezTo>
                  <a:pt x="73" y="59"/>
                  <a:pt x="73" y="59"/>
                  <a:pt x="74" y="59"/>
                </a:cubicBezTo>
                <a:cubicBezTo>
                  <a:pt x="74" y="59"/>
                  <a:pt x="74" y="59"/>
                  <a:pt x="74" y="59"/>
                </a:cubicBezTo>
                <a:cubicBezTo>
                  <a:pt x="74" y="59"/>
                  <a:pt x="74" y="59"/>
                  <a:pt x="74" y="59"/>
                </a:cubicBezTo>
                <a:cubicBezTo>
                  <a:pt x="78" y="59"/>
                  <a:pt x="78" y="59"/>
                  <a:pt x="78" y="59"/>
                </a:cubicBezTo>
                <a:cubicBezTo>
                  <a:pt x="78" y="59"/>
                  <a:pt x="79" y="59"/>
                  <a:pt x="79" y="59"/>
                </a:cubicBezTo>
                <a:cubicBezTo>
                  <a:pt x="79" y="59"/>
                  <a:pt x="79" y="59"/>
                  <a:pt x="79" y="59"/>
                </a:cubicBezTo>
                <a:cubicBezTo>
                  <a:pt x="79" y="59"/>
                  <a:pt x="79" y="59"/>
                  <a:pt x="79" y="60"/>
                </a:cubicBezTo>
                <a:cubicBezTo>
                  <a:pt x="80" y="60"/>
                  <a:pt x="80" y="60"/>
                  <a:pt x="80" y="60"/>
                </a:cubicBezTo>
                <a:cubicBezTo>
                  <a:pt x="80" y="61"/>
                  <a:pt x="80" y="61"/>
                  <a:pt x="80" y="61"/>
                </a:cubicBezTo>
                <a:cubicBezTo>
                  <a:pt x="80" y="61"/>
                  <a:pt x="80" y="61"/>
                  <a:pt x="80" y="61"/>
                </a:cubicBezTo>
                <a:cubicBezTo>
                  <a:pt x="80" y="61"/>
                  <a:pt x="80" y="61"/>
                  <a:pt x="80" y="61"/>
                </a:cubicBezTo>
                <a:cubicBezTo>
                  <a:pt x="80" y="61"/>
                  <a:pt x="80" y="62"/>
                  <a:pt x="80" y="62"/>
                </a:cubicBezTo>
                <a:cubicBezTo>
                  <a:pt x="80" y="62"/>
                  <a:pt x="79" y="62"/>
                  <a:pt x="79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4" y="61"/>
                  <a:pt x="74" y="61"/>
                </a:cubicBezTo>
                <a:cubicBezTo>
                  <a:pt x="74" y="61"/>
                  <a:pt x="74" y="61"/>
                  <a:pt x="74" y="61"/>
                </a:cubicBezTo>
                <a:close/>
                <a:moveTo>
                  <a:pt x="81" y="65"/>
                </a:moveTo>
                <a:cubicBezTo>
                  <a:pt x="81" y="65"/>
                  <a:pt x="81" y="65"/>
                  <a:pt x="81" y="65"/>
                </a:cubicBezTo>
                <a:cubicBezTo>
                  <a:pt x="81" y="65"/>
                  <a:pt x="81" y="65"/>
                  <a:pt x="81" y="65"/>
                </a:cubicBezTo>
                <a:cubicBezTo>
                  <a:pt x="76" y="65"/>
                  <a:pt x="76" y="65"/>
                  <a:pt x="76" y="65"/>
                </a:cubicBezTo>
                <a:cubicBezTo>
                  <a:pt x="76" y="65"/>
                  <a:pt x="76" y="65"/>
                  <a:pt x="76" y="65"/>
                </a:cubicBezTo>
                <a:cubicBezTo>
                  <a:pt x="76" y="65"/>
                  <a:pt x="76" y="65"/>
                  <a:pt x="75" y="65"/>
                </a:cubicBezTo>
                <a:cubicBezTo>
                  <a:pt x="75" y="65"/>
                  <a:pt x="75" y="64"/>
                  <a:pt x="75" y="64"/>
                </a:cubicBezTo>
                <a:cubicBezTo>
                  <a:pt x="75" y="64"/>
                  <a:pt x="75" y="64"/>
                  <a:pt x="75" y="64"/>
                </a:cubicBezTo>
                <a:cubicBezTo>
                  <a:pt x="74" y="63"/>
                  <a:pt x="74" y="63"/>
                  <a:pt x="74" y="63"/>
                </a:cubicBezTo>
                <a:cubicBezTo>
                  <a:pt x="74" y="63"/>
                  <a:pt x="74" y="63"/>
                  <a:pt x="74" y="63"/>
                </a:cubicBezTo>
                <a:cubicBezTo>
                  <a:pt x="74" y="62"/>
                  <a:pt x="74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9" y="62"/>
                  <a:pt x="79" y="62"/>
                  <a:pt x="79" y="62"/>
                </a:cubicBezTo>
                <a:cubicBezTo>
                  <a:pt x="80" y="62"/>
                  <a:pt x="80" y="62"/>
                  <a:pt x="80" y="62"/>
                </a:cubicBezTo>
                <a:cubicBezTo>
                  <a:pt x="80" y="62"/>
                  <a:pt x="80" y="62"/>
                  <a:pt x="80" y="62"/>
                </a:cubicBezTo>
                <a:cubicBezTo>
                  <a:pt x="81" y="62"/>
                  <a:pt x="81" y="62"/>
                  <a:pt x="81" y="63"/>
                </a:cubicBezTo>
                <a:cubicBezTo>
                  <a:pt x="81" y="63"/>
                  <a:pt x="81" y="63"/>
                  <a:pt x="81" y="63"/>
                </a:cubicBezTo>
                <a:cubicBezTo>
                  <a:pt x="82" y="64"/>
                  <a:pt x="82" y="64"/>
                  <a:pt x="82" y="64"/>
                </a:cubicBezTo>
                <a:cubicBezTo>
                  <a:pt x="82" y="64"/>
                  <a:pt x="82" y="64"/>
                  <a:pt x="82" y="64"/>
                </a:cubicBezTo>
                <a:cubicBezTo>
                  <a:pt x="82" y="64"/>
                  <a:pt x="82" y="65"/>
                  <a:pt x="81" y="65"/>
                </a:cubicBezTo>
                <a:close/>
                <a:moveTo>
                  <a:pt x="89" y="65"/>
                </a:moveTo>
                <a:cubicBezTo>
                  <a:pt x="89" y="65"/>
                  <a:pt x="89" y="65"/>
                  <a:pt x="89" y="65"/>
                </a:cubicBezTo>
                <a:cubicBezTo>
                  <a:pt x="89" y="65"/>
                  <a:pt x="88" y="65"/>
                  <a:pt x="88" y="65"/>
                </a:cubicBezTo>
                <a:cubicBezTo>
                  <a:pt x="84" y="65"/>
                  <a:pt x="84" y="65"/>
                  <a:pt x="84" y="65"/>
                </a:cubicBezTo>
                <a:cubicBezTo>
                  <a:pt x="84" y="65"/>
                  <a:pt x="84" y="65"/>
                  <a:pt x="83" y="65"/>
                </a:cubicBezTo>
                <a:cubicBezTo>
                  <a:pt x="83" y="65"/>
                  <a:pt x="83" y="65"/>
                  <a:pt x="83" y="65"/>
                </a:cubicBezTo>
                <a:cubicBezTo>
                  <a:pt x="83" y="65"/>
                  <a:pt x="83" y="64"/>
                  <a:pt x="83" y="64"/>
                </a:cubicBezTo>
                <a:cubicBezTo>
                  <a:pt x="82" y="64"/>
                  <a:pt x="82" y="64"/>
                  <a:pt x="82" y="64"/>
                </a:cubicBezTo>
                <a:cubicBezTo>
                  <a:pt x="82" y="63"/>
                  <a:pt x="82" y="63"/>
                  <a:pt x="82" y="63"/>
                </a:cubicBezTo>
                <a:cubicBezTo>
                  <a:pt x="82" y="63"/>
                  <a:pt x="82" y="63"/>
                  <a:pt x="82" y="63"/>
                </a:cubicBezTo>
                <a:cubicBezTo>
                  <a:pt x="82" y="62"/>
                  <a:pt x="82" y="62"/>
                  <a:pt x="82" y="62"/>
                </a:cubicBezTo>
                <a:cubicBezTo>
                  <a:pt x="82" y="62"/>
                  <a:pt x="82" y="62"/>
                  <a:pt x="82" y="62"/>
                </a:cubicBezTo>
                <a:cubicBezTo>
                  <a:pt x="82" y="62"/>
                  <a:pt x="82" y="62"/>
                  <a:pt x="83" y="62"/>
                </a:cubicBezTo>
                <a:cubicBezTo>
                  <a:pt x="87" y="62"/>
                  <a:pt x="87" y="62"/>
                  <a:pt x="87" y="62"/>
                </a:cubicBezTo>
                <a:cubicBezTo>
                  <a:pt x="87" y="62"/>
                  <a:pt x="87" y="62"/>
                  <a:pt x="87" y="62"/>
                </a:cubicBezTo>
                <a:cubicBezTo>
                  <a:pt x="87" y="62"/>
                  <a:pt x="88" y="62"/>
                  <a:pt x="88" y="62"/>
                </a:cubicBezTo>
                <a:cubicBezTo>
                  <a:pt x="88" y="62"/>
                  <a:pt x="88" y="62"/>
                  <a:pt x="88" y="63"/>
                </a:cubicBezTo>
                <a:cubicBezTo>
                  <a:pt x="88" y="63"/>
                  <a:pt x="88" y="63"/>
                  <a:pt x="88" y="63"/>
                </a:cubicBezTo>
                <a:cubicBezTo>
                  <a:pt x="89" y="64"/>
                  <a:pt x="89" y="64"/>
                  <a:pt x="89" y="64"/>
                </a:cubicBezTo>
                <a:cubicBezTo>
                  <a:pt x="89" y="64"/>
                  <a:pt x="89" y="64"/>
                  <a:pt x="89" y="64"/>
                </a:cubicBezTo>
                <a:cubicBezTo>
                  <a:pt x="89" y="64"/>
                  <a:pt x="89" y="65"/>
                  <a:pt x="89" y="65"/>
                </a:cubicBezTo>
                <a:close/>
                <a:moveTo>
                  <a:pt x="80" y="46"/>
                </a:moveTo>
                <a:cubicBezTo>
                  <a:pt x="82" y="46"/>
                  <a:pt x="83" y="45"/>
                  <a:pt x="83" y="43"/>
                </a:cubicBezTo>
                <a:cubicBezTo>
                  <a:pt x="83" y="6"/>
                  <a:pt x="83" y="6"/>
                  <a:pt x="83" y="6"/>
                </a:cubicBezTo>
                <a:cubicBezTo>
                  <a:pt x="83" y="4"/>
                  <a:pt x="82" y="3"/>
                  <a:pt x="80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22" y="3"/>
                  <a:pt x="21" y="4"/>
                  <a:pt x="21" y="6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5"/>
                  <a:pt x="22" y="46"/>
                  <a:pt x="25" y="46"/>
                </a:cubicBezTo>
                <a:lnTo>
                  <a:pt x="80" y="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1" grpId="0"/>
      <p:bldP spid="71" grpId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93"/>
          <p:cNvSpPr txBox="1"/>
          <p:nvPr/>
        </p:nvSpPr>
        <p:spPr>
          <a:xfrm>
            <a:off x="8166735" y="2007235"/>
            <a:ext cx="2902585" cy="716280"/>
          </a:xfrm>
          <a:prstGeom prst="rect">
            <a:avLst/>
          </a:prstGeom>
          <a:noFill/>
        </p:spPr>
        <p:txBody>
          <a:bodyPr wrap="square" lIns="96645" tIns="48322" rIns="96645" bIns="48322" rtlCol="0">
            <a:spAutoFit/>
          </a:bodyPr>
          <a:lstStyle/>
          <a:p>
            <a:pPr algn="r" defTabSz="965835"/>
            <a:r>
              <a:rPr lang="zh-CN" altLang="en-US" sz="38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谢谢聆听</a:t>
            </a:r>
          </a:p>
        </p:txBody>
      </p:sp>
      <p:sp>
        <p:nvSpPr>
          <p:cNvPr id="9" name="TextBox 94"/>
          <p:cNvSpPr txBox="1"/>
          <p:nvPr/>
        </p:nvSpPr>
        <p:spPr>
          <a:xfrm>
            <a:off x="6395133" y="2695472"/>
            <a:ext cx="4715462" cy="619013"/>
          </a:xfrm>
          <a:prstGeom prst="rect">
            <a:avLst/>
          </a:prstGeom>
          <a:noFill/>
          <a:effectLst/>
        </p:spPr>
        <p:txBody>
          <a:bodyPr wrap="square" lIns="96645" tIns="48322" rIns="96645" bIns="48322" rtlCol="0">
            <a:spAutoFit/>
          </a:bodyPr>
          <a:lstStyle/>
          <a:p>
            <a:pPr algn="r" defTabSz="965835">
              <a:defRPr/>
            </a:pPr>
            <a:r>
              <a:rPr lang="en-US" altLang="zh-CN" sz="34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BUSINESS REPORT</a:t>
            </a:r>
            <a:endParaRPr lang="zh-CN" altLang="en-US" sz="34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矩形 15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4662170" y="3300958"/>
            <a:ext cx="64443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Ut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efficitur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ipsum vitae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tortor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accumsan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, a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pulvinar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lorem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lacinia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eu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arcu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justo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Fusce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eget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4"/>
          <p:cNvSpPr txBox="1"/>
          <p:nvPr/>
        </p:nvSpPr>
        <p:spPr>
          <a:xfrm>
            <a:off x="6316592" y="2260542"/>
            <a:ext cx="5021451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请输入第一章标题</a:t>
            </a:r>
          </a:p>
        </p:txBody>
      </p:sp>
      <p:sp>
        <p:nvSpPr>
          <p:cNvPr id="2" name="文本框 15"/>
          <p:cNvSpPr txBox="1"/>
          <p:nvPr/>
        </p:nvSpPr>
        <p:spPr>
          <a:xfrm>
            <a:off x="5403462" y="2783922"/>
            <a:ext cx="5972976" cy="946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>
                    <a:alpha val="89000"/>
                  </a:schemeClr>
                </a:solidFill>
                <a:ea typeface="微软雅黑" panose="020B0503020204020204" charset="-122"/>
                <a:sym typeface="+mn-ea"/>
              </a:rPr>
              <a:t>Don't aim for success if you want it; just do what you love and believe in, and it will come naturally.Don't aim for success if you want it; just do what you love and believe in, and it will come naturally.</a:t>
            </a:r>
            <a:endParaRPr lang="en-US" altLang="zh-CN" sz="1400" dirty="0">
              <a:solidFill>
                <a:schemeClr val="bg1">
                  <a:alpha val="89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r"/>
            <a:endParaRPr lang="en-US" altLang="zh-CN" sz="1400" dirty="0">
              <a:solidFill>
                <a:schemeClr val="tx1">
                  <a:lumMod val="75000"/>
                  <a:lumOff val="25000"/>
                  <a:alpha val="89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150475" y="1204802"/>
            <a:ext cx="1212850" cy="13214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80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722" name="直接箭头连接符 14"/>
          <p:cNvCxnSpPr/>
          <p:nvPr/>
        </p:nvCxnSpPr>
        <p:spPr>
          <a:xfrm>
            <a:off x="2786063" y="1173480"/>
            <a:ext cx="1587" cy="4686300"/>
          </a:xfrm>
          <a:prstGeom prst="straightConnector1">
            <a:avLst/>
          </a:prstGeom>
          <a:ln w="3175" cap="flat" cmpd="sng">
            <a:solidFill>
              <a:schemeClr val="bg1">
                <a:lumMod val="75000"/>
              </a:schemeClr>
            </a:solidFill>
            <a:prstDash val="solid"/>
            <a:bevel/>
            <a:headEnd type="none" w="med" len="med"/>
            <a:tailEnd type="triangle" w="med" len="med"/>
          </a:ln>
        </p:spPr>
      </p:cxnSp>
      <p:sp>
        <p:nvSpPr>
          <p:cNvPr id="30723" name="椭圆 2"/>
          <p:cNvSpPr>
            <a:spLocks noChangeAspect="1"/>
          </p:cNvSpPr>
          <p:nvPr/>
        </p:nvSpPr>
        <p:spPr>
          <a:xfrm>
            <a:off x="2246313" y="1648143"/>
            <a:ext cx="1079500" cy="1081087"/>
          </a:xfrm>
          <a:prstGeom prst="ellipse">
            <a:avLst/>
          </a:prstGeom>
          <a:solidFill>
            <a:srgbClr val="346188"/>
          </a:solidFill>
          <a:ln w="12700">
            <a:noFill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2000" b="1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30724" name="椭圆 3"/>
          <p:cNvSpPr>
            <a:spLocks noChangeAspect="1"/>
          </p:cNvSpPr>
          <p:nvPr/>
        </p:nvSpPr>
        <p:spPr>
          <a:xfrm>
            <a:off x="2246313" y="2967355"/>
            <a:ext cx="1079500" cy="1081088"/>
          </a:xfrm>
          <a:prstGeom prst="ellipse">
            <a:avLst/>
          </a:prstGeom>
          <a:solidFill>
            <a:srgbClr val="7191AC"/>
          </a:solidFill>
          <a:ln w="12700">
            <a:noFill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2000" b="1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30725" name="椭圆 4"/>
          <p:cNvSpPr>
            <a:spLocks noChangeAspect="1"/>
          </p:cNvSpPr>
          <p:nvPr/>
        </p:nvSpPr>
        <p:spPr>
          <a:xfrm>
            <a:off x="2246313" y="4288155"/>
            <a:ext cx="1079500" cy="1079500"/>
          </a:xfrm>
          <a:prstGeom prst="ellipse">
            <a:avLst/>
          </a:prstGeom>
          <a:solidFill>
            <a:srgbClr val="99B0C3"/>
          </a:solidFill>
          <a:ln w="12700">
            <a:noFill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2000" b="1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30728" name="TextBox 1"/>
          <p:cNvSpPr/>
          <p:nvPr/>
        </p:nvSpPr>
        <p:spPr>
          <a:xfrm>
            <a:off x="2436813" y="2003743"/>
            <a:ext cx="69850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000" dirty="0">
                <a:solidFill>
                  <a:schemeClr val="bg1"/>
                </a:solidFill>
                <a:latin typeface="Calibri" panose="020F0502020204030204" charset="0"/>
              </a:rPr>
              <a:t>2015</a:t>
            </a:r>
          </a:p>
        </p:txBody>
      </p:sp>
      <p:sp>
        <p:nvSpPr>
          <p:cNvPr id="30729" name="TextBox 9"/>
          <p:cNvSpPr/>
          <p:nvPr/>
        </p:nvSpPr>
        <p:spPr>
          <a:xfrm>
            <a:off x="2436813" y="3322955"/>
            <a:ext cx="69850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000" dirty="0">
                <a:solidFill>
                  <a:schemeClr val="bg1"/>
                </a:solidFill>
                <a:latin typeface="Calibri" panose="020F0502020204030204" charset="0"/>
              </a:rPr>
              <a:t>2016</a:t>
            </a:r>
          </a:p>
        </p:txBody>
      </p:sp>
      <p:sp>
        <p:nvSpPr>
          <p:cNvPr id="30730" name="TextBox 10"/>
          <p:cNvSpPr/>
          <p:nvPr/>
        </p:nvSpPr>
        <p:spPr>
          <a:xfrm>
            <a:off x="2436813" y="4643755"/>
            <a:ext cx="69850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000" dirty="0">
                <a:solidFill>
                  <a:schemeClr val="bg1"/>
                </a:solidFill>
                <a:latin typeface="Calibri" panose="020F0502020204030204" charset="0"/>
              </a:rPr>
              <a:t>2017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449580" y="177800"/>
            <a:ext cx="2568575" cy="379730"/>
            <a:chOff x="708" y="280"/>
            <a:chExt cx="4045" cy="598"/>
          </a:xfrm>
        </p:grpSpPr>
        <p:sp>
          <p:nvSpPr>
            <p:cNvPr id="18" name="矩形 17"/>
            <p:cNvSpPr/>
            <p:nvPr/>
          </p:nvSpPr>
          <p:spPr>
            <a:xfrm>
              <a:off x="1207" y="302"/>
              <a:ext cx="3546" cy="5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 Unicode MS" panose="020B0604020202020204" pitchFamily="34" charset="-122"/>
                </a:rPr>
                <a:t>请在此输入标题文字</a:t>
              </a:r>
            </a:p>
          </p:txBody>
        </p:sp>
        <p:sp>
          <p:nvSpPr>
            <p:cNvPr id="141" name="Freeform 125"/>
            <p:cNvSpPr/>
            <p:nvPr/>
          </p:nvSpPr>
          <p:spPr bwMode="auto">
            <a:xfrm>
              <a:off x="708" y="280"/>
              <a:ext cx="587" cy="566"/>
            </a:xfrm>
            <a:custGeom>
              <a:avLst/>
              <a:gdLst>
                <a:gd name="T0" fmla="*/ 25 w 57"/>
                <a:gd name="T1" fmla="*/ 4 h 55"/>
                <a:gd name="T2" fmla="*/ 31 w 57"/>
                <a:gd name="T3" fmla="*/ 4 h 55"/>
                <a:gd name="T4" fmla="*/ 35 w 57"/>
                <a:gd name="T5" fmla="*/ 11 h 55"/>
                <a:gd name="T6" fmla="*/ 45 w 57"/>
                <a:gd name="T7" fmla="*/ 18 h 55"/>
                <a:gd name="T8" fmla="*/ 52 w 57"/>
                <a:gd name="T9" fmla="*/ 19 h 55"/>
                <a:gd name="T10" fmla="*/ 54 w 57"/>
                <a:gd name="T11" fmla="*/ 25 h 55"/>
                <a:gd name="T12" fmla="*/ 49 w 57"/>
                <a:gd name="T13" fmla="*/ 30 h 55"/>
                <a:gd name="T14" fmla="*/ 45 w 57"/>
                <a:gd name="T15" fmla="*/ 42 h 55"/>
                <a:gd name="T16" fmla="*/ 46 w 57"/>
                <a:gd name="T17" fmla="*/ 50 h 55"/>
                <a:gd name="T18" fmla="*/ 41 w 57"/>
                <a:gd name="T19" fmla="*/ 53 h 55"/>
                <a:gd name="T20" fmla="*/ 35 w 57"/>
                <a:gd name="T21" fmla="*/ 50 h 55"/>
                <a:gd name="T22" fmla="*/ 22 w 57"/>
                <a:gd name="T23" fmla="*/ 50 h 55"/>
                <a:gd name="T24" fmla="*/ 15 w 57"/>
                <a:gd name="T25" fmla="*/ 53 h 55"/>
                <a:gd name="T26" fmla="*/ 10 w 57"/>
                <a:gd name="T27" fmla="*/ 50 h 55"/>
                <a:gd name="T28" fmla="*/ 12 w 57"/>
                <a:gd name="T29" fmla="*/ 42 h 55"/>
                <a:gd name="T30" fmla="*/ 8 w 57"/>
                <a:gd name="T31" fmla="*/ 30 h 55"/>
                <a:gd name="T32" fmla="*/ 2 w 57"/>
                <a:gd name="T33" fmla="*/ 25 h 55"/>
                <a:gd name="T34" fmla="*/ 4 w 57"/>
                <a:gd name="T35" fmla="*/ 19 h 55"/>
                <a:gd name="T36" fmla="*/ 12 w 57"/>
                <a:gd name="T37" fmla="*/ 18 h 55"/>
                <a:gd name="T38" fmla="*/ 22 w 57"/>
                <a:gd name="T39" fmla="*/ 11 h 55"/>
                <a:gd name="T40" fmla="*/ 25 w 57"/>
                <a:gd name="T41" fmla="*/ 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5">
                  <a:moveTo>
                    <a:pt x="25" y="4"/>
                  </a:moveTo>
                  <a:cubicBezTo>
                    <a:pt x="27" y="0"/>
                    <a:pt x="30" y="0"/>
                    <a:pt x="31" y="4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7" y="14"/>
                    <a:pt x="41" y="18"/>
                    <a:pt x="45" y="18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6" y="20"/>
                    <a:pt x="57" y="22"/>
                    <a:pt x="54" y="25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6" y="33"/>
                    <a:pt x="44" y="38"/>
                    <a:pt x="45" y="42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54"/>
                    <a:pt x="45" y="55"/>
                    <a:pt x="41" y="53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8"/>
                    <a:pt x="26" y="48"/>
                    <a:pt x="22" y="50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2" y="55"/>
                    <a:pt x="10" y="54"/>
                    <a:pt x="10" y="50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38"/>
                    <a:pt x="11" y="33"/>
                    <a:pt x="8" y="30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0" y="22"/>
                    <a:pt x="0" y="20"/>
                    <a:pt x="4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6" y="18"/>
                    <a:pt x="20" y="14"/>
                    <a:pt x="22" y="11"/>
                  </a:cubicBezTo>
                  <a:lnTo>
                    <a:pt x="25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  <p:sp>
        <p:nvSpPr>
          <p:cNvPr id="6" name="TextBox 23"/>
          <p:cNvSpPr txBox="1"/>
          <p:nvPr/>
        </p:nvSpPr>
        <p:spPr>
          <a:xfrm>
            <a:off x="3413760" y="2004060"/>
            <a:ext cx="611378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</a:t>
            </a:r>
          </a:p>
        </p:txBody>
      </p:sp>
      <p:sp>
        <p:nvSpPr>
          <p:cNvPr id="12" name="TextBox 24"/>
          <p:cNvSpPr txBox="1"/>
          <p:nvPr/>
        </p:nvSpPr>
        <p:spPr>
          <a:xfrm>
            <a:off x="3424049" y="1801781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2" name="TextBox 23"/>
          <p:cNvSpPr txBox="1"/>
          <p:nvPr/>
        </p:nvSpPr>
        <p:spPr>
          <a:xfrm>
            <a:off x="3423920" y="3196590"/>
            <a:ext cx="611378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</a:t>
            </a:r>
          </a:p>
        </p:txBody>
      </p:sp>
      <p:sp>
        <p:nvSpPr>
          <p:cNvPr id="3" name="TextBox 24"/>
          <p:cNvSpPr txBox="1"/>
          <p:nvPr/>
        </p:nvSpPr>
        <p:spPr>
          <a:xfrm>
            <a:off x="3434209" y="2994311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4" name="TextBox 23"/>
          <p:cNvSpPr txBox="1"/>
          <p:nvPr/>
        </p:nvSpPr>
        <p:spPr>
          <a:xfrm>
            <a:off x="3423920" y="4652645"/>
            <a:ext cx="611378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</a:t>
            </a:r>
          </a:p>
        </p:txBody>
      </p:sp>
      <p:sp>
        <p:nvSpPr>
          <p:cNvPr id="5" name="TextBox 24"/>
          <p:cNvSpPr txBox="1"/>
          <p:nvPr/>
        </p:nvSpPr>
        <p:spPr>
          <a:xfrm>
            <a:off x="3434209" y="445036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animBg="1"/>
      <p:bldP spid="30724" grpId="0" animBg="1"/>
      <p:bldP spid="30725" grpId="0" animBg="1"/>
      <p:bldP spid="30728" grpId="0"/>
      <p:bldP spid="30729" grpId="0"/>
      <p:bldP spid="30730" grpId="0"/>
      <p:bldP spid="6" grpId="0"/>
      <p:bldP spid="6" grpId="1"/>
      <p:bldP spid="12" grpId="0"/>
      <p:bldP spid="12" grpId="1"/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:\Users\zengfuqiang\Desktop\timg (2).jpgtimg (2)"/>
          <p:cNvPicPr>
            <a:picLocks noChangeAspect="1"/>
          </p:cNvPicPr>
          <p:nvPr/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590452" y="1262834"/>
            <a:ext cx="5103428" cy="2870200"/>
          </a:xfrm>
          <a:prstGeom prst="rect">
            <a:avLst/>
          </a:prstGeom>
        </p:spPr>
      </p:pic>
      <p:pic>
        <p:nvPicPr>
          <p:cNvPr id="5" name="图片 4" descr="C:\Users\zengfuqiang\Desktop\timg (4).jpgtimg (4)"/>
          <p:cNvPicPr>
            <a:picLocks noChangeAspect="1"/>
          </p:cNvPicPr>
          <p:nvPr/>
        </p:nvPicPr>
        <p:blipFill rotWithShape="1">
          <a:blip r:embed="rId4" cstate="print"/>
          <a:srcRect/>
          <a:stretch>
            <a:fillRect/>
          </a:stretch>
        </p:blipFill>
        <p:spPr>
          <a:xfrm>
            <a:off x="6536055" y="1276985"/>
            <a:ext cx="4996815" cy="2841625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449580" y="177800"/>
            <a:ext cx="2568575" cy="379730"/>
            <a:chOff x="708" y="280"/>
            <a:chExt cx="4045" cy="598"/>
          </a:xfrm>
        </p:grpSpPr>
        <p:sp>
          <p:nvSpPr>
            <p:cNvPr id="18" name="矩形 17"/>
            <p:cNvSpPr/>
            <p:nvPr/>
          </p:nvSpPr>
          <p:spPr>
            <a:xfrm>
              <a:off x="1207" y="302"/>
              <a:ext cx="3546" cy="5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 Unicode MS" panose="020B0604020202020204" pitchFamily="34" charset="-122"/>
                </a:rPr>
                <a:t>请在此输入标题文字</a:t>
              </a:r>
            </a:p>
          </p:txBody>
        </p:sp>
        <p:sp>
          <p:nvSpPr>
            <p:cNvPr id="141" name="Freeform 125"/>
            <p:cNvSpPr/>
            <p:nvPr/>
          </p:nvSpPr>
          <p:spPr bwMode="auto">
            <a:xfrm>
              <a:off x="708" y="280"/>
              <a:ext cx="587" cy="566"/>
            </a:xfrm>
            <a:custGeom>
              <a:avLst/>
              <a:gdLst>
                <a:gd name="T0" fmla="*/ 25 w 57"/>
                <a:gd name="T1" fmla="*/ 4 h 55"/>
                <a:gd name="T2" fmla="*/ 31 w 57"/>
                <a:gd name="T3" fmla="*/ 4 h 55"/>
                <a:gd name="T4" fmla="*/ 35 w 57"/>
                <a:gd name="T5" fmla="*/ 11 h 55"/>
                <a:gd name="T6" fmla="*/ 45 w 57"/>
                <a:gd name="T7" fmla="*/ 18 h 55"/>
                <a:gd name="T8" fmla="*/ 52 w 57"/>
                <a:gd name="T9" fmla="*/ 19 h 55"/>
                <a:gd name="T10" fmla="*/ 54 w 57"/>
                <a:gd name="T11" fmla="*/ 25 h 55"/>
                <a:gd name="T12" fmla="*/ 49 w 57"/>
                <a:gd name="T13" fmla="*/ 30 h 55"/>
                <a:gd name="T14" fmla="*/ 45 w 57"/>
                <a:gd name="T15" fmla="*/ 42 h 55"/>
                <a:gd name="T16" fmla="*/ 46 w 57"/>
                <a:gd name="T17" fmla="*/ 50 h 55"/>
                <a:gd name="T18" fmla="*/ 41 w 57"/>
                <a:gd name="T19" fmla="*/ 53 h 55"/>
                <a:gd name="T20" fmla="*/ 35 w 57"/>
                <a:gd name="T21" fmla="*/ 50 h 55"/>
                <a:gd name="T22" fmla="*/ 22 w 57"/>
                <a:gd name="T23" fmla="*/ 50 h 55"/>
                <a:gd name="T24" fmla="*/ 15 w 57"/>
                <a:gd name="T25" fmla="*/ 53 h 55"/>
                <a:gd name="T26" fmla="*/ 10 w 57"/>
                <a:gd name="T27" fmla="*/ 50 h 55"/>
                <a:gd name="T28" fmla="*/ 12 w 57"/>
                <a:gd name="T29" fmla="*/ 42 h 55"/>
                <a:gd name="T30" fmla="*/ 8 w 57"/>
                <a:gd name="T31" fmla="*/ 30 h 55"/>
                <a:gd name="T32" fmla="*/ 2 w 57"/>
                <a:gd name="T33" fmla="*/ 25 h 55"/>
                <a:gd name="T34" fmla="*/ 4 w 57"/>
                <a:gd name="T35" fmla="*/ 19 h 55"/>
                <a:gd name="T36" fmla="*/ 12 w 57"/>
                <a:gd name="T37" fmla="*/ 18 h 55"/>
                <a:gd name="T38" fmla="*/ 22 w 57"/>
                <a:gd name="T39" fmla="*/ 11 h 55"/>
                <a:gd name="T40" fmla="*/ 25 w 57"/>
                <a:gd name="T41" fmla="*/ 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5">
                  <a:moveTo>
                    <a:pt x="25" y="4"/>
                  </a:moveTo>
                  <a:cubicBezTo>
                    <a:pt x="27" y="0"/>
                    <a:pt x="30" y="0"/>
                    <a:pt x="31" y="4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7" y="14"/>
                    <a:pt x="41" y="18"/>
                    <a:pt x="45" y="18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6" y="20"/>
                    <a:pt x="57" y="22"/>
                    <a:pt x="54" y="25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6" y="33"/>
                    <a:pt x="44" y="38"/>
                    <a:pt x="45" y="42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54"/>
                    <a:pt x="45" y="55"/>
                    <a:pt x="41" y="53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8"/>
                    <a:pt x="26" y="48"/>
                    <a:pt x="22" y="50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2" y="55"/>
                    <a:pt x="10" y="54"/>
                    <a:pt x="10" y="50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38"/>
                    <a:pt x="11" y="33"/>
                    <a:pt x="8" y="30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0" y="22"/>
                    <a:pt x="0" y="20"/>
                    <a:pt x="4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6" y="18"/>
                    <a:pt x="20" y="14"/>
                    <a:pt x="22" y="11"/>
                  </a:cubicBezTo>
                  <a:lnTo>
                    <a:pt x="25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  <p:sp>
        <p:nvSpPr>
          <p:cNvPr id="2" name="椭圆 1"/>
          <p:cNvSpPr/>
          <p:nvPr/>
        </p:nvSpPr>
        <p:spPr>
          <a:xfrm>
            <a:off x="590550" y="4671695"/>
            <a:ext cx="914400" cy="914400"/>
          </a:xfrm>
          <a:prstGeom prst="ellipse">
            <a:avLst/>
          </a:prstGeom>
          <a:solidFill>
            <a:srgbClr val="346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6536055" y="4671695"/>
            <a:ext cx="914400" cy="914400"/>
          </a:xfrm>
          <a:prstGeom prst="ellipse">
            <a:avLst/>
          </a:prstGeom>
          <a:solidFill>
            <a:srgbClr val="7191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23"/>
          <p:cNvSpPr txBox="1"/>
          <p:nvPr/>
        </p:nvSpPr>
        <p:spPr>
          <a:xfrm>
            <a:off x="1504950" y="4946015"/>
            <a:ext cx="335026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</a:t>
            </a:r>
          </a:p>
        </p:txBody>
      </p:sp>
      <p:sp>
        <p:nvSpPr>
          <p:cNvPr id="12" name="TextBox 24"/>
          <p:cNvSpPr txBox="1"/>
          <p:nvPr/>
        </p:nvSpPr>
        <p:spPr>
          <a:xfrm>
            <a:off x="1515239" y="474373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16" name="TextBox 23"/>
          <p:cNvSpPr txBox="1"/>
          <p:nvPr/>
        </p:nvSpPr>
        <p:spPr>
          <a:xfrm>
            <a:off x="7450455" y="4907915"/>
            <a:ext cx="335026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</a:t>
            </a:r>
          </a:p>
        </p:txBody>
      </p:sp>
      <p:sp>
        <p:nvSpPr>
          <p:cNvPr id="17" name="TextBox 24"/>
          <p:cNvSpPr txBox="1"/>
          <p:nvPr/>
        </p:nvSpPr>
        <p:spPr>
          <a:xfrm>
            <a:off x="7460744" y="470563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857250" y="4946650"/>
            <a:ext cx="381635" cy="391795"/>
            <a:chOff x="1453" y="1855"/>
            <a:chExt cx="474" cy="473"/>
          </a:xfrm>
          <a:solidFill>
            <a:schemeClr val="bg1"/>
          </a:solidFill>
        </p:grpSpPr>
        <p:sp>
          <p:nvSpPr>
            <p:cNvPr id="352" name="Freeform 5"/>
            <p:cNvSpPr/>
            <p:nvPr/>
          </p:nvSpPr>
          <p:spPr bwMode="auto">
            <a:xfrm>
              <a:off x="1453" y="1855"/>
              <a:ext cx="474" cy="473"/>
            </a:xfrm>
            <a:custGeom>
              <a:avLst/>
              <a:gdLst>
                <a:gd name="T0" fmla="*/ 101 w 117"/>
                <a:gd name="T1" fmla="*/ 42 h 117"/>
                <a:gd name="T2" fmla="*/ 101 w 117"/>
                <a:gd name="T3" fmla="*/ 5 h 117"/>
                <a:gd name="T4" fmla="*/ 80 w 117"/>
                <a:gd name="T5" fmla="*/ 5 h 117"/>
                <a:gd name="T6" fmla="*/ 80 w 117"/>
                <a:gd name="T7" fmla="*/ 21 h 117"/>
                <a:gd name="T8" fmla="*/ 58 w 117"/>
                <a:gd name="T9" fmla="*/ 0 h 117"/>
                <a:gd name="T10" fmla="*/ 0 w 117"/>
                <a:gd name="T11" fmla="*/ 58 h 117"/>
                <a:gd name="T12" fmla="*/ 10 w 117"/>
                <a:gd name="T13" fmla="*/ 58 h 117"/>
                <a:gd name="T14" fmla="*/ 10 w 117"/>
                <a:gd name="T15" fmla="*/ 117 h 117"/>
                <a:gd name="T16" fmla="*/ 42 w 117"/>
                <a:gd name="T17" fmla="*/ 117 h 117"/>
                <a:gd name="T18" fmla="*/ 42 w 117"/>
                <a:gd name="T19" fmla="*/ 69 h 117"/>
                <a:gd name="T20" fmla="*/ 74 w 117"/>
                <a:gd name="T21" fmla="*/ 69 h 117"/>
                <a:gd name="T22" fmla="*/ 74 w 117"/>
                <a:gd name="T23" fmla="*/ 117 h 117"/>
                <a:gd name="T24" fmla="*/ 106 w 117"/>
                <a:gd name="T25" fmla="*/ 117 h 117"/>
                <a:gd name="T26" fmla="*/ 106 w 117"/>
                <a:gd name="T27" fmla="*/ 58 h 117"/>
                <a:gd name="T28" fmla="*/ 117 w 117"/>
                <a:gd name="T29" fmla="*/ 58 h 117"/>
                <a:gd name="T30" fmla="*/ 101 w 117"/>
                <a:gd name="T31" fmla="*/ 4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7" h="117">
                  <a:moveTo>
                    <a:pt x="101" y="42"/>
                  </a:moveTo>
                  <a:lnTo>
                    <a:pt x="101" y="5"/>
                  </a:lnTo>
                  <a:lnTo>
                    <a:pt x="80" y="5"/>
                  </a:lnTo>
                  <a:lnTo>
                    <a:pt x="80" y="21"/>
                  </a:lnTo>
                  <a:lnTo>
                    <a:pt x="58" y="0"/>
                  </a:lnTo>
                  <a:lnTo>
                    <a:pt x="0" y="58"/>
                  </a:lnTo>
                  <a:lnTo>
                    <a:pt x="10" y="58"/>
                  </a:lnTo>
                  <a:lnTo>
                    <a:pt x="10" y="117"/>
                  </a:lnTo>
                  <a:lnTo>
                    <a:pt x="42" y="117"/>
                  </a:lnTo>
                  <a:lnTo>
                    <a:pt x="42" y="69"/>
                  </a:lnTo>
                  <a:lnTo>
                    <a:pt x="74" y="69"/>
                  </a:lnTo>
                  <a:lnTo>
                    <a:pt x="74" y="117"/>
                  </a:lnTo>
                  <a:lnTo>
                    <a:pt x="106" y="117"/>
                  </a:lnTo>
                  <a:lnTo>
                    <a:pt x="106" y="58"/>
                  </a:lnTo>
                  <a:lnTo>
                    <a:pt x="117" y="58"/>
                  </a:lnTo>
                  <a:lnTo>
                    <a:pt x="101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" name="Rectangle 6"/>
            <p:cNvSpPr>
              <a:spLocks noChangeArrowheads="1"/>
            </p:cNvSpPr>
            <p:nvPr/>
          </p:nvSpPr>
          <p:spPr bwMode="auto">
            <a:xfrm>
              <a:off x="1647" y="2154"/>
              <a:ext cx="85" cy="17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" name="Rectangle 7"/>
            <p:cNvSpPr>
              <a:spLocks noChangeArrowheads="1"/>
            </p:cNvSpPr>
            <p:nvPr/>
          </p:nvSpPr>
          <p:spPr bwMode="auto">
            <a:xfrm>
              <a:off x="1647" y="2154"/>
              <a:ext cx="85" cy="17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" name="Rectangle 8"/>
            <p:cNvSpPr>
              <a:spLocks noChangeArrowheads="1"/>
            </p:cNvSpPr>
            <p:nvPr/>
          </p:nvSpPr>
          <p:spPr bwMode="auto">
            <a:xfrm>
              <a:off x="1647" y="2154"/>
              <a:ext cx="85" cy="17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" name="Rectangle 9"/>
            <p:cNvSpPr>
              <a:spLocks noChangeArrowheads="1"/>
            </p:cNvSpPr>
            <p:nvPr/>
          </p:nvSpPr>
          <p:spPr bwMode="auto">
            <a:xfrm>
              <a:off x="1647" y="2154"/>
              <a:ext cx="85" cy="17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732905" y="4874260"/>
            <a:ext cx="496570" cy="535305"/>
            <a:chOff x="10555" y="1818"/>
            <a:chExt cx="558" cy="603"/>
          </a:xfrm>
          <a:solidFill>
            <a:schemeClr val="bg1"/>
          </a:solidFill>
        </p:grpSpPr>
        <p:sp>
          <p:nvSpPr>
            <p:cNvPr id="376" name="Freeform 29"/>
            <p:cNvSpPr>
              <a:spLocks noEditPoints="1"/>
            </p:cNvSpPr>
            <p:nvPr/>
          </p:nvSpPr>
          <p:spPr bwMode="auto">
            <a:xfrm>
              <a:off x="10555" y="1818"/>
              <a:ext cx="429" cy="429"/>
            </a:xfrm>
            <a:custGeom>
              <a:avLst/>
              <a:gdLst>
                <a:gd name="T0" fmla="*/ 114 w 120"/>
                <a:gd name="T1" fmla="*/ 70 h 120"/>
                <a:gd name="T2" fmla="*/ 120 w 120"/>
                <a:gd name="T3" fmla="*/ 64 h 120"/>
                <a:gd name="T4" fmla="*/ 120 w 120"/>
                <a:gd name="T5" fmla="*/ 56 h 120"/>
                <a:gd name="T6" fmla="*/ 114 w 120"/>
                <a:gd name="T7" fmla="*/ 50 h 120"/>
                <a:gd name="T8" fmla="*/ 110 w 120"/>
                <a:gd name="T9" fmla="*/ 50 h 120"/>
                <a:gd name="T10" fmla="*/ 102 w 120"/>
                <a:gd name="T11" fmla="*/ 45 h 120"/>
                <a:gd name="T12" fmla="*/ 102 w 120"/>
                <a:gd name="T13" fmla="*/ 32 h 120"/>
                <a:gd name="T14" fmla="*/ 105 w 120"/>
                <a:gd name="T15" fmla="*/ 29 h 120"/>
                <a:gd name="T16" fmla="*/ 105 w 120"/>
                <a:gd name="T17" fmla="*/ 20 h 120"/>
                <a:gd name="T18" fmla="*/ 100 w 120"/>
                <a:gd name="T19" fmla="*/ 15 h 120"/>
                <a:gd name="T20" fmla="*/ 91 w 120"/>
                <a:gd name="T21" fmla="*/ 15 h 120"/>
                <a:gd name="T22" fmla="*/ 88 w 120"/>
                <a:gd name="T23" fmla="*/ 18 h 120"/>
                <a:gd name="T24" fmla="*/ 79 w 120"/>
                <a:gd name="T25" fmla="*/ 20 h 120"/>
                <a:gd name="T26" fmla="*/ 70 w 120"/>
                <a:gd name="T27" fmla="*/ 10 h 120"/>
                <a:gd name="T28" fmla="*/ 70 w 120"/>
                <a:gd name="T29" fmla="*/ 6 h 120"/>
                <a:gd name="T30" fmla="*/ 64 w 120"/>
                <a:gd name="T31" fmla="*/ 0 h 120"/>
                <a:gd name="T32" fmla="*/ 56 w 120"/>
                <a:gd name="T33" fmla="*/ 0 h 120"/>
                <a:gd name="T34" fmla="*/ 50 w 120"/>
                <a:gd name="T35" fmla="*/ 6 h 120"/>
                <a:gd name="T36" fmla="*/ 50 w 120"/>
                <a:gd name="T37" fmla="*/ 10 h 120"/>
                <a:gd name="T38" fmla="*/ 45 w 120"/>
                <a:gd name="T39" fmla="*/ 18 h 120"/>
                <a:gd name="T40" fmla="*/ 32 w 120"/>
                <a:gd name="T41" fmla="*/ 18 h 120"/>
                <a:gd name="T42" fmla="*/ 29 w 120"/>
                <a:gd name="T43" fmla="*/ 15 h 120"/>
                <a:gd name="T44" fmla="*/ 20 w 120"/>
                <a:gd name="T45" fmla="*/ 15 h 120"/>
                <a:gd name="T46" fmla="*/ 15 w 120"/>
                <a:gd name="T47" fmla="*/ 20 h 120"/>
                <a:gd name="T48" fmla="*/ 15 w 120"/>
                <a:gd name="T49" fmla="*/ 29 h 120"/>
                <a:gd name="T50" fmla="*/ 18 w 120"/>
                <a:gd name="T51" fmla="*/ 32 h 120"/>
                <a:gd name="T52" fmla="*/ 20 w 120"/>
                <a:gd name="T53" fmla="*/ 41 h 120"/>
                <a:gd name="T54" fmla="*/ 10 w 120"/>
                <a:gd name="T55" fmla="*/ 50 h 120"/>
                <a:gd name="T56" fmla="*/ 6 w 120"/>
                <a:gd name="T57" fmla="*/ 50 h 120"/>
                <a:gd name="T58" fmla="*/ 0 w 120"/>
                <a:gd name="T59" fmla="*/ 56 h 120"/>
                <a:gd name="T60" fmla="*/ 0 w 120"/>
                <a:gd name="T61" fmla="*/ 64 h 120"/>
                <a:gd name="T62" fmla="*/ 6 w 120"/>
                <a:gd name="T63" fmla="*/ 70 h 120"/>
                <a:gd name="T64" fmla="*/ 10 w 120"/>
                <a:gd name="T65" fmla="*/ 70 h 120"/>
                <a:gd name="T66" fmla="*/ 18 w 120"/>
                <a:gd name="T67" fmla="*/ 75 h 120"/>
                <a:gd name="T68" fmla="*/ 18 w 120"/>
                <a:gd name="T69" fmla="*/ 88 h 120"/>
                <a:gd name="T70" fmla="*/ 15 w 120"/>
                <a:gd name="T71" fmla="*/ 91 h 120"/>
                <a:gd name="T72" fmla="*/ 15 w 120"/>
                <a:gd name="T73" fmla="*/ 100 h 120"/>
                <a:gd name="T74" fmla="*/ 20 w 120"/>
                <a:gd name="T75" fmla="*/ 105 h 120"/>
                <a:gd name="T76" fmla="*/ 29 w 120"/>
                <a:gd name="T77" fmla="*/ 105 h 120"/>
                <a:gd name="T78" fmla="*/ 32 w 120"/>
                <a:gd name="T79" fmla="*/ 102 h 120"/>
                <a:gd name="T80" fmla="*/ 41 w 120"/>
                <a:gd name="T81" fmla="*/ 100 h 120"/>
                <a:gd name="T82" fmla="*/ 50 w 120"/>
                <a:gd name="T83" fmla="*/ 110 h 120"/>
                <a:gd name="T84" fmla="*/ 50 w 120"/>
                <a:gd name="T85" fmla="*/ 114 h 120"/>
                <a:gd name="T86" fmla="*/ 56 w 120"/>
                <a:gd name="T87" fmla="*/ 120 h 120"/>
                <a:gd name="T88" fmla="*/ 64 w 120"/>
                <a:gd name="T89" fmla="*/ 120 h 120"/>
                <a:gd name="T90" fmla="*/ 70 w 120"/>
                <a:gd name="T91" fmla="*/ 114 h 120"/>
                <a:gd name="T92" fmla="*/ 70 w 120"/>
                <a:gd name="T93" fmla="*/ 110 h 120"/>
                <a:gd name="T94" fmla="*/ 75 w 120"/>
                <a:gd name="T95" fmla="*/ 102 h 120"/>
                <a:gd name="T96" fmla="*/ 88 w 120"/>
                <a:gd name="T97" fmla="*/ 102 h 120"/>
                <a:gd name="T98" fmla="*/ 91 w 120"/>
                <a:gd name="T99" fmla="*/ 105 h 120"/>
                <a:gd name="T100" fmla="*/ 100 w 120"/>
                <a:gd name="T101" fmla="*/ 105 h 120"/>
                <a:gd name="T102" fmla="*/ 105 w 120"/>
                <a:gd name="T103" fmla="*/ 100 h 120"/>
                <a:gd name="T104" fmla="*/ 105 w 120"/>
                <a:gd name="T105" fmla="*/ 91 h 120"/>
                <a:gd name="T106" fmla="*/ 102 w 120"/>
                <a:gd name="T107" fmla="*/ 88 h 120"/>
                <a:gd name="T108" fmla="*/ 100 w 120"/>
                <a:gd name="T109" fmla="*/ 79 h 120"/>
                <a:gd name="T110" fmla="*/ 110 w 120"/>
                <a:gd name="T111" fmla="*/ 70 h 120"/>
                <a:gd name="T112" fmla="*/ 114 w 120"/>
                <a:gd name="T113" fmla="*/ 70 h 120"/>
                <a:gd name="T114" fmla="*/ 60 w 120"/>
                <a:gd name="T115" fmla="*/ 86 h 120"/>
                <a:gd name="T116" fmla="*/ 34 w 120"/>
                <a:gd name="T117" fmla="*/ 60 h 120"/>
                <a:gd name="T118" fmla="*/ 60 w 120"/>
                <a:gd name="T119" fmla="*/ 34 h 120"/>
                <a:gd name="T120" fmla="*/ 86 w 120"/>
                <a:gd name="T121" fmla="*/ 60 h 120"/>
                <a:gd name="T122" fmla="*/ 60 w 120"/>
                <a:gd name="T123" fmla="*/ 8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0" h="120">
                  <a:moveTo>
                    <a:pt x="114" y="70"/>
                  </a:moveTo>
                  <a:cubicBezTo>
                    <a:pt x="117" y="70"/>
                    <a:pt x="120" y="67"/>
                    <a:pt x="120" y="64"/>
                  </a:cubicBezTo>
                  <a:cubicBezTo>
                    <a:pt x="120" y="56"/>
                    <a:pt x="120" y="56"/>
                    <a:pt x="120" y="56"/>
                  </a:cubicBezTo>
                  <a:cubicBezTo>
                    <a:pt x="120" y="53"/>
                    <a:pt x="117" y="50"/>
                    <a:pt x="114" y="50"/>
                  </a:cubicBezTo>
                  <a:cubicBezTo>
                    <a:pt x="110" y="50"/>
                    <a:pt x="110" y="50"/>
                    <a:pt x="110" y="50"/>
                  </a:cubicBezTo>
                  <a:cubicBezTo>
                    <a:pt x="107" y="50"/>
                    <a:pt x="103" y="48"/>
                    <a:pt x="102" y="45"/>
                  </a:cubicBezTo>
                  <a:cubicBezTo>
                    <a:pt x="101" y="42"/>
                    <a:pt x="100" y="34"/>
                    <a:pt x="102" y="32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8" y="27"/>
                    <a:pt x="108" y="23"/>
                    <a:pt x="105" y="20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97" y="12"/>
                    <a:pt x="93" y="12"/>
                    <a:pt x="91" y="15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6" y="20"/>
                    <a:pt x="82" y="21"/>
                    <a:pt x="79" y="20"/>
                  </a:cubicBezTo>
                  <a:cubicBezTo>
                    <a:pt x="77" y="18"/>
                    <a:pt x="70" y="13"/>
                    <a:pt x="70" y="10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70" y="3"/>
                    <a:pt x="67" y="0"/>
                    <a:pt x="64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3" y="0"/>
                    <a:pt x="50" y="3"/>
                    <a:pt x="50" y="6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3"/>
                    <a:pt x="48" y="17"/>
                    <a:pt x="45" y="18"/>
                  </a:cubicBezTo>
                  <a:cubicBezTo>
                    <a:pt x="42" y="19"/>
                    <a:pt x="34" y="20"/>
                    <a:pt x="32" y="18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7" y="12"/>
                    <a:pt x="23" y="12"/>
                    <a:pt x="20" y="15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2" y="23"/>
                    <a:pt x="12" y="27"/>
                    <a:pt x="15" y="29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20" y="34"/>
                    <a:pt x="21" y="38"/>
                    <a:pt x="20" y="41"/>
                  </a:cubicBezTo>
                  <a:cubicBezTo>
                    <a:pt x="18" y="43"/>
                    <a:pt x="13" y="50"/>
                    <a:pt x="10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3" y="50"/>
                    <a:pt x="0" y="53"/>
                    <a:pt x="0" y="56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7"/>
                    <a:pt x="3" y="70"/>
                    <a:pt x="6" y="70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3" y="70"/>
                    <a:pt x="17" y="72"/>
                    <a:pt x="18" y="75"/>
                  </a:cubicBezTo>
                  <a:cubicBezTo>
                    <a:pt x="19" y="78"/>
                    <a:pt x="20" y="86"/>
                    <a:pt x="18" y="88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2" y="93"/>
                    <a:pt x="12" y="97"/>
                    <a:pt x="15" y="100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3" y="108"/>
                    <a:pt x="27" y="108"/>
                    <a:pt x="29" y="105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34" y="100"/>
                    <a:pt x="38" y="99"/>
                    <a:pt x="41" y="100"/>
                  </a:cubicBezTo>
                  <a:cubicBezTo>
                    <a:pt x="43" y="102"/>
                    <a:pt x="50" y="107"/>
                    <a:pt x="50" y="110"/>
                  </a:cubicBezTo>
                  <a:cubicBezTo>
                    <a:pt x="50" y="114"/>
                    <a:pt x="50" y="114"/>
                    <a:pt x="50" y="114"/>
                  </a:cubicBezTo>
                  <a:cubicBezTo>
                    <a:pt x="50" y="117"/>
                    <a:pt x="53" y="120"/>
                    <a:pt x="56" y="120"/>
                  </a:cubicBezTo>
                  <a:cubicBezTo>
                    <a:pt x="64" y="120"/>
                    <a:pt x="64" y="120"/>
                    <a:pt x="64" y="120"/>
                  </a:cubicBezTo>
                  <a:cubicBezTo>
                    <a:pt x="67" y="120"/>
                    <a:pt x="70" y="117"/>
                    <a:pt x="70" y="114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70" y="107"/>
                    <a:pt x="72" y="103"/>
                    <a:pt x="75" y="102"/>
                  </a:cubicBezTo>
                  <a:cubicBezTo>
                    <a:pt x="78" y="101"/>
                    <a:pt x="86" y="100"/>
                    <a:pt x="88" y="102"/>
                  </a:cubicBezTo>
                  <a:cubicBezTo>
                    <a:pt x="91" y="105"/>
                    <a:pt x="91" y="105"/>
                    <a:pt x="91" y="105"/>
                  </a:cubicBezTo>
                  <a:cubicBezTo>
                    <a:pt x="93" y="108"/>
                    <a:pt x="97" y="108"/>
                    <a:pt x="100" y="105"/>
                  </a:cubicBezTo>
                  <a:cubicBezTo>
                    <a:pt x="105" y="100"/>
                    <a:pt x="105" y="100"/>
                    <a:pt x="105" y="100"/>
                  </a:cubicBezTo>
                  <a:cubicBezTo>
                    <a:pt x="108" y="97"/>
                    <a:pt x="108" y="93"/>
                    <a:pt x="105" y="91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0" y="86"/>
                    <a:pt x="99" y="82"/>
                    <a:pt x="100" y="79"/>
                  </a:cubicBezTo>
                  <a:cubicBezTo>
                    <a:pt x="102" y="77"/>
                    <a:pt x="107" y="70"/>
                    <a:pt x="110" y="70"/>
                  </a:cubicBezTo>
                  <a:lnTo>
                    <a:pt x="114" y="70"/>
                  </a:lnTo>
                  <a:close/>
                  <a:moveTo>
                    <a:pt x="60" y="86"/>
                  </a:moveTo>
                  <a:cubicBezTo>
                    <a:pt x="46" y="86"/>
                    <a:pt x="34" y="74"/>
                    <a:pt x="34" y="60"/>
                  </a:cubicBezTo>
                  <a:cubicBezTo>
                    <a:pt x="34" y="46"/>
                    <a:pt x="46" y="34"/>
                    <a:pt x="60" y="34"/>
                  </a:cubicBezTo>
                  <a:cubicBezTo>
                    <a:pt x="74" y="34"/>
                    <a:pt x="86" y="46"/>
                    <a:pt x="86" y="60"/>
                  </a:cubicBezTo>
                  <a:cubicBezTo>
                    <a:pt x="86" y="74"/>
                    <a:pt x="74" y="86"/>
                    <a:pt x="60" y="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" name="Freeform 30"/>
            <p:cNvSpPr>
              <a:spLocks noEditPoints="1"/>
            </p:cNvSpPr>
            <p:nvPr/>
          </p:nvSpPr>
          <p:spPr bwMode="auto">
            <a:xfrm>
              <a:off x="10899" y="2203"/>
              <a:ext cx="214" cy="219"/>
            </a:xfrm>
            <a:custGeom>
              <a:avLst/>
              <a:gdLst>
                <a:gd name="T0" fmla="*/ 57 w 60"/>
                <a:gd name="T1" fmla="*/ 35 h 60"/>
                <a:gd name="T2" fmla="*/ 60 w 60"/>
                <a:gd name="T3" fmla="*/ 32 h 60"/>
                <a:gd name="T4" fmla="*/ 60 w 60"/>
                <a:gd name="T5" fmla="*/ 28 h 60"/>
                <a:gd name="T6" fmla="*/ 57 w 60"/>
                <a:gd name="T7" fmla="*/ 25 h 60"/>
                <a:gd name="T8" fmla="*/ 55 w 60"/>
                <a:gd name="T9" fmla="*/ 25 h 60"/>
                <a:gd name="T10" fmla="*/ 51 w 60"/>
                <a:gd name="T11" fmla="*/ 23 h 60"/>
                <a:gd name="T12" fmla="*/ 51 w 60"/>
                <a:gd name="T13" fmla="*/ 16 h 60"/>
                <a:gd name="T14" fmla="*/ 53 w 60"/>
                <a:gd name="T15" fmla="*/ 14 h 60"/>
                <a:gd name="T16" fmla="*/ 53 w 60"/>
                <a:gd name="T17" fmla="*/ 10 h 60"/>
                <a:gd name="T18" fmla="*/ 50 w 60"/>
                <a:gd name="T19" fmla="*/ 7 h 60"/>
                <a:gd name="T20" fmla="*/ 46 w 60"/>
                <a:gd name="T21" fmla="*/ 7 h 60"/>
                <a:gd name="T22" fmla="*/ 44 w 60"/>
                <a:gd name="T23" fmla="*/ 9 h 60"/>
                <a:gd name="T24" fmla="*/ 40 w 60"/>
                <a:gd name="T25" fmla="*/ 10 h 60"/>
                <a:gd name="T26" fmla="*/ 35 w 60"/>
                <a:gd name="T27" fmla="*/ 5 h 60"/>
                <a:gd name="T28" fmla="*/ 35 w 60"/>
                <a:gd name="T29" fmla="*/ 3 h 60"/>
                <a:gd name="T30" fmla="*/ 32 w 60"/>
                <a:gd name="T31" fmla="*/ 0 h 60"/>
                <a:gd name="T32" fmla="*/ 28 w 60"/>
                <a:gd name="T33" fmla="*/ 0 h 60"/>
                <a:gd name="T34" fmla="*/ 25 w 60"/>
                <a:gd name="T35" fmla="*/ 3 h 60"/>
                <a:gd name="T36" fmla="*/ 25 w 60"/>
                <a:gd name="T37" fmla="*/ 5 h 60"/>
                <a:gd name="T38" fmla="*/ 23 w 60"/>
                <a:gd name="T39" fmla="*/ 9 h 60"/>
                <a:gd name="T40" fmla="*/ 16 w 60"/>
                <a:gd name="T41" fmla="*/ 9 h 60"/>
                <a:gd name="T42" fmla="*/ 14 w 60"/>
                <a:gd name="T43" fmla="*/ 7 h 60"/>
                <a:gd name="T44" fmla="*/ 10 w 60"/>
                <a:gd name="T45" fmla="*/ 7 h 60"/>
                <a:gd name="T46" fmla="*/ 7 w 60"/>
                <a:gd name="T47" fmla="*/ 10 h 60"/>
                <a:gd name="T48" fmla="*/ 7 w 60"/>
                <a:gd name="T49" fmla="*/ 14 h 60"/>
                <a:gd name="T50" fmla="*/ 9 w 60"/>
                <a:gd name="T51" fmla="*/ 16 h 60"/>
                <a:gd name="T52" fmla="*/ 10 w 60"/>
                <a:gd name="T53" fmla="*/ 20 h 60"/>
                <a:gd name="T54" fmla="*/ 5 w 60"/>
                <a:gd name="T55" fmla="*/ 25 h 60"/>
                <a:gd name="T56" fmla="*/ 3 w 60"/>
                <a:gd name="T57" fmla="*/ 25 h 60"/>
                <a:gd name="T58" fmla="*/ 0 w 60"/>
                <a:gd name="T59" fmla="*/ 28 h 60"/>
                <a:gd name="T60" fmla="*/ 0 w 60"/>
                <a:gd name="T61" fmla="*/ 32 h 60"/>
                <a:gd name="T62" fmla="*/ 3 w 60"/>
                <a:gd name="T63" fmla="*/ 35 h 60"/>
                <a:gd name="T64" fmla="*/ 5 w 60"/>
                <a:gd name="T65" fmla="*/ 35 h 60"/>
                <a:gd name="T66" fmla="*/ 9 w 60"/>
                <a:gd name="T67" fmla="*/ 37 h 60"/>
                <a:gd name="T68" fmla="*/ 9 w 60"/>
                <a:gd name="T69" fmla="*/ 44 h 60"/>
                <a:gd name="T70" fmla="*/ 7 w 60"/>
                <a:gd name="T71" fmla="*/ 46 h 60"/>
                <a:gd name="T72" fmla="*/ 7 w 60"/>
                <a:gd name="T73" fmla="*/ 50 h 60"/>
                <a:gd name="T74" fmla="*/ 10 w 60"/>
                <a:gd name="T75" fmla="*/ 53 h 60"/>
                <a:gd name="T76" fmla="*/ 14 w 60"/>
                <a:gd name="T77" fmla="*/ 53 h 60"/>
                <a:gd name="T78" fmla="*/ 16 w 60"/>
                <a:gd name="T79" fmla="*/ 51 h 60"/>
                <a:gd name="T80" fmla="*/ 20 w 60"/>
                <a:gd name="T81" fmla="*/ 50 h 60"/>
                <a:gd name="T82" fmla="*/ 25 w 60"/>
                <a:gd name="T83" fmla="*/ 55 h 60"/>
                <a:gd name="T84" fmla="*/ 25 w 60"/>
                <a:gd name="T85" fmla="*/ 57 h 60"/>
                <a:gd name="T86" fmla="*/ 28 w 60"/>
                <a:gd name="T87" fmla="*/ 60 h 60"/>
                <a:gd name="T88" fmla="*/ 32 w 60"/>
                <a:gd name="T89" fmla="*/ 60 h 60"/>
                <a:gd name="T90" fmla="*/ 35 w 60"/>
                <a:gd name="T91" fmla="*/ 57 h 60"/>
                <a:gd name="T92" fmla="*/ 35 w 60"/>
                <a:gd name="T93" fmla="*/ 55 h 60"/>
                <a:gd name="T94" fmla="*/ 37 w 60"/>
                <a:gd name="T95" fmla="*/ 51 h 60"/>
                <a:gd name="T96" fmla="*/ 44 w 60"/>
                <a:gd name="T97" fmla="*/ 51 h 60"/>
                <a:gd name="T98" fmla="*/ 46 w 60"/>
                <a:gd name="T99" fmla="*/ 53 h 60"/>
                <a:gd name="T100" fmla="*/ 50 w 60"/>
                <a:gd name="T101" fmla="*/ 53 h 60"/>
                <a:gd name="T102" fmla="*/ 53 w 60"/>
                <a:gd name="T103" fmla="*/ 50 h 60"/>
                <a:gd name="T104" fmla="*/ 53 w 60"/>
                <a:gd name="T105" fmla="*/ 46 h 60"/>
                <a:gd name="T106" fmla="*/ 51 w 60"/>
                <a:gd name="T107" fmla="*/ 44 h 60"/>
                <a:gd name="T108" fmla="*/ 50 w 60"/>
                <a:gd name="T109" fmla="*/ 40 h 60"/>
                <a:gd name="T110" fmla="*/ 55 w 60"/>
                <a:gd name="T111" fmla="*/ 35 h 60"/>
                <a:gd name="T112" fmla="*/ 57 w 60"/>
                <a:gd name="T113" fmla="*/ 35 h 60"/>
                <a:gd name="T114" fmla="*/ 40 w 60"/>
                <a:gd name="T115" fmla="*/ 30 h 60"/>
                <a:gd name="T116" fmla="*/ 30 w 60"/>
                <a:gd name="T117" fmla="*/ 40 h 60"/>
                <a:gd name="T118" fmla="*/ 20 w 60"/>
                <a:gd name="T119" fmla="*/ 30 h 60"/>
                <a:gd name="T120" fmla="*/ 30 w 60"/>
                <a:gd name="T121" fmla="*/ 20 h 60"/>
                <a:gd name="T122" fmla="*/ 40 w 60"/>
                <a:gd name="T123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0" h="60">
                  <a:moveTo>
                    <a:pt x="57" y="35"/>
                  </a:moveTo>
                  <a:cubicBezTo>
                    <a:pt x="59" y="35"/>
                    <a:pt x="60" y="34"/>
                    <a:pt x="60" y="32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6"/>
                    <a:pt x="59" y="25"/>
                    <a:pt x="57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3" y="25"/>
                    <a:pt x="52" y="24"/>
                    <a:pt x="51" y="23"/>
                  </a:cubicBezTo>
                  <a:cubicBezTo>
                    <a:pt x="51" y="21"/>
                    <a:pt x="50" y="17"/>
                    <a:pt x="51" y="16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4" y="13"/>
                    <a:pt x="54" y="11"/>
                    <a:pt x="53" y="10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9" y="6"/>
                    <a:pt x="47" y="6"/>
                    <a:pt x="46" y="7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3" y="10"/>
                    <a:pt x="41" y="10"/>
                    <a:pt x="40" y="10"/>
                  </a:cubicBezTo>
                  <a:cubicBezTo>
                    <a:pt x="39" y="9"/>
                    <a:pt x="35" y="7"/>
                    <a:pt x="35" y="5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5" y="1"/>
                    <a:pt x="34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5" y="1"/>
                    <a:pt x="25" y="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7"/>
                    <a:pt x="24" y="8"/>
                    <a:pt x="23" y="9"/>
                  </a:cubicBezTo>
                  <a:cubicBezTo>
                    <a:pt x="21" y="9"/>
                    <a:pt x="17" y="10"/>
                    <a:pt x="16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6"/>
                    <a:pt x="11" y="6"/>
                    <a:pt x="10" y="7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1"/>
                    <a:pt x="6" y="13"/>
                    <a:pt x="7" y="14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7"/>
                    <a:pt x="10" y="19"/>
                    <a:pt x="10" y="20"/>
                  </a:cubicBezTo>
                  <a:cubicBezTo>
                    <a:pt x="9" y="21"/>
                    <a:pt x="7" y="25"/>
                    <a:pt x="5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1" y="25"/>
                    <a:pt x="0" y="26"/>
                    <a:pt x="0" y="2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1" y="35"/>
                    <a:pt x="3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7" y="35"/>
                    <a:pt x="8" y="36"/>
                    <a:pt x="9" y="37"/>
                  </a:cubicBezTo>
                  <a:cubicBezTo>
                    <a:pt x="9" y="39"/>
                    <a:pt x="10" y="43"/>
                    <a:pt x="9" y="44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7"/>
                    <a:pt x="6" y="49"/>
                    <a:pt x="7" y="50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1" y="54"/>
                    <a:pt x="13" y="54"/>
                    <a:pt x="14" y="53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7" y="50"/>
                    <a:pt x="19" y="50"/>
                    <a:pt x="20" y="50"/>
                  </a:cubicBezTo>
                  <a:cubicBezTo>
                    <a:pt x="21" y="51"/>
                    <a:pt x="25" y="53"/>
                    <a:pt x="25" y="55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5" y="59"/>
                    <a:pt x="26" y="60"/>
                    <a:pt x="28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4" y="60"/>
                    <a:pt x="35" y="59"/>
                    <a:pt x="35" y="57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5" y="53"/>
                    <a:pt x="36" y="52"/>
                    <a:pt x="37" y="51"/>
                  </a:cubicBezTo>
                  <a:cubicBezTo>
                    <a:pt x="39" y="51"/>
                    <a:pt x="43" y="50"/>
                    <a:pt x="44" y="51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7" y="54"/>
                    <a:pt x="49" y="54"/>
                    <a:pt x="50" y="53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4" y="49"/>
                    <a:pt x="54" y="47"/>
                    <a:pt x="53" y="46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0" y="43"/>
                    <a:pt x="50" y="41"/>
                    <a:pt x="50" y="40"/>
                  </a:cubicBezTo>
                  <a:cubicBezTo>
                    <a:pt x="51" y="39"/>
                    <a:pt x="53" y="35"/>
                    <a:pt x="55" y="35"/>
                  </a:cubicBezTo>
                  <a:lnTo>
                    <a:pt x="57" y="35"/>
                  </a:lnTo>
                  <a:close/>
                  <a:moveTo>
                    <a:pt x="40" y="30"/>
                  </a:moveTo>
                  <a:cubicBezTo>
                    <a:pt x="40" y="36"/>
                    <a:pt x="36" y="40"/>
                    <a:pt x="30" y="40"/>
                  </a:cubicBezTo>
                  <a:cubicBezTo>
                    <a:pt x="24" y="40"/>
                    <a:pt x="20" y="36"/>
                    <a:pt x="20" y="30"/>
                  </a:cubicBezTo>
                  <a:cubicBezTo>
                    <a:pt x="20" y="24"/>
                    <a:pt x="24" y="20"/>
                    <a:pt x="30" y="20"/>
                  </a:cubicBezTo>
                  <a:cubicBezTo>
                    <a:pt x="36" y="20"/>
                    <a:pt x="40" y="24"/>
                    <a:pt x="40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/>
      <p:bldP spid="6" grpId="1"/>
      <p:bldP spid="12" grpId="0"/>
      <p:bldP spid="12" grpId="1"/>
      <p:bldP spid="16" grpId="0"/>
      <p:bldP spid="16" grpId="1"/>
      <p:bldP spid="17" grpId="0"/>
      <p:bldP spid="1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Line 201"/>
          <p:cNvSpPr>
            <a:spLocks noChangeShapeType="1"/>
          </p:cNvSpPr>
          <p:nvPr/>
        </p:nvSpPr>
        <p:spPr bwMode="auto">
          <a:xfrm flipV="1">
            <a:off x="2730930" y="1128218"/>
            <a:ext cx="6379633" cy="4034367"/>
          </a:xfrm>
          <a:prstGeom prst="line">
            <a:avLst/>
          </a:prstGeom>
          <a:noFill/>
          <a:ln w="38100">
            <a:solidFill>
              <a:srgbClr val="25406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2400">
              <a:cs typeface="+mn-ea"/>
            </a:endParaRPr>
          </a:p>
        </p:txBody>
      </p:sp>
      <p:grpSp>
        <p:nvGrpSpPr>
          <p:cNvPr id="25" name="Group 202"/>
          <p:cNvGrpSpPr/>
          <p:nvPr/>
        </p:nvGrpSpPr>
        <p:grpSpPr bwMode="auto">
          <a:xfrm>
            <a:off x="2708277" y="4999600"/>
            <a:ext cx="257609" cy="254000"/>
            <a:chOff x="1364" y="3452"/>
            <a:chExt cx="174" cy="172"/>
          </a:xfrm>
        </p:grpSpPr>
        <p:pic>
          <p:nvPicPr>
            <p:cNvPr id="26" name="Picture 203" descr="circuler_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364" y="3452"/>
              <a:ext cx="174" cy="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Oval 204"/>
            <p:cNvSpPr>
              <a:spLocks noChangeArrowheads="1"/>
            </p:cNvSpPr>
            <p:nvPr/>
          </p:nvSpPr>
          <p:spPr bwMode="gray">
            <a:xfrm>
              <a:off x="1364" y="3452"/>
              <a:ext cx="173" cy="172"/>
            </a:xfrm>
            <a:prstGeom prst="ellipse">
              <a:avLst/>
            </a:prstGeom>
            <a:solidFill>
              <a:srgbClr val="719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2400">
                <a:latin typeface="Arial" panose="020B0604020202020204" pitchFamily="34" charset="0"/>
                <a:cs typeface="+mn-ea"/>
              </a:endParaRPr>
            </a:p>
          </p:txBody>
        </p:sp>
        <p:grpSp>
          <p:nvGrpSpPr>
            <p:cNvPr id="29" name="Group 206"/>
            <p:cNvGrpSpPr/>
            <p:nvPr/>
          </p:nvGrpSpPr>
          <p:grpSpPr bwMode="auto">
            <a:xfrm rot="20302575" flipH="1" flipV="1">
              <a:off x="1406" y="3584"/>
              <a:ext cx="124" cy="28"/>
              <a:chOff x="1565" y="2568"/>
              <a:chExt cx="1118" cy="279"/>
            </a:xfrm>
          </p:grpSpPr>
          <p:sp>
            <p:nvSpPr>
              <p:cNvPr id="38" name="AutoShape 207"/>
              <p:cNvSpPr>
                <a:spLocks noChangeArrowheads="1"/>
              </p:cNvSpPr>
              <p:nvPr/>
            </p:nvSpPr>
            <p:spPr bwMode="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 sz="2400">
                  <a:cs typeface="+mn-ea"/>
                </a:endParaRPr>
              </a:p>
            </p:txBody>
          </p:sp>
          <p:sp>
            <p:nvSpPr>
              <p:cNvPr id="39" name="AutoShape 208"/>
              <p:cNvSpPr>
                <a:spLocks noChangeArrowheads="1"/>
              </p:cNvSpPr>
              <p:nvPr/>
            </p:nvSpPr>
            <p:spPr bwMode="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 sz="2400">
                  <a:cs typeface="+mn-ea"/>
                </a:endParaRPr>
              </a:p>
            </p:txBody>
          </p:sp>
          <p:sp>
            <p:nvSpPr>
              <p:cNvPr id="40" name="AutoShape 209"/>
              <p:cNvSpPr>
                <a:spLocks noChangeArrowheads="1"/>
              </p:cNvSpPr>
              <p:nvPr/>
            </p:nvSpPr>
            <p:spPr bwMode="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 sz="2400">
                  <a:cs typeface="+mn-ea"/>
                </a:endParaRPr>
              </a:p>
            </p:txBody>
          </p:sp>
          <p:sp>
            <p:nvSpPr>
              <p:cNvPr id="41" name="AutoShape 210"/>
              <p:cNvSpPr>
                <a:spLocks noChangeArrowheads="1"/>
              </p:cNvSpPr>
              <p:nvPr/>
            </p:nvSpPr>
            <p:spPr bwMode="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 sz="2400">
                  <a:cs typeface="+mn-ea"/>
                </a:endParaRPr>
              </a:p>
            </p:txBody>
          </p:sp>
        </p:grpSp>
      </p:grpSp>
      <p:grpSp>
        <p:nvGrpSpPr>
          <p:cNvPr id="56" name="Group 232"/>
          <p:cNvGrpSpPr/>
          <p:nvPr/>
        </p:nvGrpSpPr>
        <p:grpSpPr bwMode="auto">
          <a:xfrm>
            <a:off x="6688456" y="2444572"/>
            <a:ext cx="257609" cy="254000"/>
            <a:chOff x="1364" y="3452"/>
            <a:chExt cx="174" cy="172"/>
          </a:xfrm>
        </p:grpSpPr>
        <p:pic>
          <p:nvPicPr>
            <p:cNvPr id="57" name="Picture 233" descr="circuler_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364" y="3452"/>
              <a:ext cx="174" cy="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8" name="Oval 234"/>
            <p:cNvSpPr>
              <a:spLocks noChangeArrowheads="1"/>
            </p:cNvSpPr>
            <p:nvPr/>
          </p:nvSpPr>
          <p:spPr bwMode="gray">
            <a:xfrm>
              <a:off x="1364" y="3452"/>
              <a:ext cx="173" cy="172"/>
            </a:xfrm>
            <a:prstGeom prst="ellipse">
              <a:avLst/>
            </a:prstGeom>
            <a:solidFill>
              <a:srgbClr val="719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2400">
                <a:latin typeface="Arial" panose="020B0604020202020204" pitchFamily="34" charset="0"/>
                <a:cs typeface="+mn-ea"/>
              </a:endParaRPr>
            </a:p>
          </p:txBody>
        </p:sp>
        <p:grpSp>
          <p:nvGrpSpPr>
            <p:cNvPr id="59" name="Group 235"/>
            <p:cNvGrpSpPr/>
            <p:nvPr/>
          </p:nvGrpSpPr>
          <p:grpSpPr bwMode="auto">
            <a:xfrm rot="-1297425" flipH="1" flipV="1">
              <a:off x="1398" y="3585"/>
              <a:ext cx="133" cy="28"/>
              <a:chOff x="2528" y="1060"/>
              <a:chExt cx="794" cy="186"/>
            </a:xfrm>
          </p:grpSpPr>
          <p:grpSp>
            <p:nvGrpSpPr>
              <p:cNvPr id="79" name="Group 236"/>
              <p:cNvGrpSpPr/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85" name="AutoShape 237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 sz="2400">
                    <a:cs typeface="+mn-ea"/>
                  </a:endParaRPr>
                </a:p>
              </p:txBody>
            </p:sp>
            <p:sp>
              <p:nvSpPr>
                <p:cNvPr id="86" name="AutoShape 238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 sz="2400">
                    <a:cs typeface="+mn-ea"/>
                  </a:endParaRPr>
                </a:p>
              </p:txBody>
            </p:sp>
            <p:sp>
              <p:nvSpPr>
                <p:cNvPr id="87" name="AutoShape 239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 sz="2400">
                    <a:cs typeface="+mn-ea"/>
                  </a:endParaRPr>
                </a:p>
              </p:txBody>
            </p:sp>
            <p:sp>
              <p:nvSpPr>
                <p:cNvPr id="88" name="AutoShape 240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 sz="2400">
                    <a:cs typeface="+mn-ea"/>
                  </a:endParaRPr>
                </a:p>
              </p:txBody>
            </p:sp>
          </p:grpSp>
          <p:grpSp>
            <p:nvGrpSpPr>
              <p:cNvPr id="80" name="Group 241"/>
              <p:cNvGrpSpPr/>
              <p:nvPr/>
            </p:nvGrpSpPr>
            <p:grpSpPr bwMode="auto">
              <a:xfrm rot="1353540">
                <a:off x="2691" y="1091"/>
                <a:ext cx="632" cy="151"/>
                <a:chOff x="1565" y="2569"/>
                <a:chExt cx="952" cy="227"/>
              </a:xfrm>
            </p:grpSpPr>
            <p:sp>
              <p:nvSpPr>
                <p:cNvPr id="81" name="AutoShape 242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 sz="2400">
                    <a:cs typeface="+mn-ea"/>
                  </a:endParaRPr>
                </a:p>
              </p:txBody>
            </p:sp>
            <p:sp>
              <p:nvSpPr>
                <p:cNvPr id="82" name="AutoShape 243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 sz="2400">
                    <a:cs typeface="+mn-ea"/>
                  </a:endParaRPr>
                </a:p>
              </p:txBody>
            </p:sp>
          </p:grpSp>
        </p:grpSp>
      </p:grpSp>
      <p:grpSp>
        <p:nvGrpSpPr>
          <p:cNvPr id="20" name="组合 19"/>
          <p:cNvGrpSpPr/>
          <p:nvPr/>
        </p:nvGrpSpPr>
        <p:grpSpPr>
          <a:xfrm>
            <a:off x="449580" y="177800"/>
            <a:ext cx="2568575" cy="379730"/>
            <a:chOff x="708" y="280"/>
            <a:chExt cx="4045" cy="598"/>
          </a:xfrm>
        </p:grpSpPr>
        <p:sp>
          <p:nvSpPr>
            <p:cNvPr id="18" name="矩形 17"/>
            <p:cNvSpPr/>
            <p:nvPr/>
          </p:nvSpPr>
          <p:spPr>
            <a:xfrm>
              <a:off x="1207" y="302"/>
              <a:ext cx="3546" cy="5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 Unicode MS" panose="020B0604020202020204" pitchFamily="34" charset="-122"/>
                </a:rPr>
                <a:t>请在此输入标题文字</a:t>
              </a:r>
            </a:p>
          </p:txBody>
        </p:sp>
        <p:sp>
          <p:nvSpPr>
            <p:cNvPr id="141" name="Freeform 125"/>
            <p:cNvSpPr/>
            <p:nvPr/>
          </p:nvSpPr>
          <p:spPr bwMode="auto">
            <a:xfrm>
              <a:off x="708" y="280"/>
              <a:ext cx="587" cy="566"/>
            </a:xfrm>
            <a:custGeom>
              <a:avLst/>
              <a:gdLst>
                <a:gd name="T0" fmla="*/ 25 w 57"/>
                <a:gd name="T1" fmla="*/ 4 h 55"/>
                <a:gd name="T2" fmla="*/ 31 w 57"/>
                <a:gd name="T3" fmla="*/ 4 h 55"/>
                <a:gd name="T4" fmla="*/ 35 w 57"/>
                <a:gd name="T5" fmla="*/ 11 h 55"/>
                <a:gd name="T6" fmla="*/ 45 w 57"/>
                <a:gd name="T7" fmla="*/ 18 h 55"/>
                <a:gd name="T8" fmla="*/ 52 w 57"/>
                <a:gd name="T9" fmla="*/ 19 h 55"/>
                <a:gd name="T10" fmla="*/ 54 w 57"/>
                <a:gd name="T11" fmla="*/ 25 h 55"/>
                <a:gd name="T12" fmla="*/ 49 w 57"/>
                <a:gd name="T13" fmla="*/ 30 h 55"/>
                <a:gd name="T14" fmla="*/ 45 w 57"/>
                <a:gd name="T15" fmla="*/ 42 h 55"/>
                <a:gd name="T16" fmla="*/ 46 w 57"/>
                <a:gd name="T17" fmla="*/ 50 h 55"/>
                <a:gd name="T18" fmla="*/ 41 w 57"/>
                <a:gd name="T19" fmla="*/ 53 h 55"/>
                <a:gd name="T20" fmla="*/ 35 w 57"/>
                <a:gd name="T21" fmla="*/ 50 h 55"/>
                <a:gd name="T22" fmla="*/ 22 w 57"/>
                <a:gd name="T23" fmla="*/ 50 h 55"/>
                <a:gd name="T24" fmla="*/ 15 w 57"/>
                <a:gd name="T25" fmla="*/ 53 h 55"/>
                <a:gd name="T26" fmla="*/ 10 w 57"/>
                <a:gd name="T27" fmla="*/ 50 h 55"/>
                <a:gd name="T28" fmla="*/ 12 w 57"/>
                <a:gd name="T29" fmla="*/ 42 h 55"/>
                <a:gd name="T30" fmla="*/ 8 w 57"/>
                <a:gd name="T31" fmla="*/ 30 h 55"/>
                <a:gd name="T32" fmla="*/ 2 w 57"/>
                <a:gd name="T33" fmla="*/ 25 h 55"/>
                <a:gd name="T34" fmla="*/ 4 w 57"/>
                <a:gd name="T35" fmla="*/ 19 h 55"/>
                <a:gd name="T36" fmla="*/ 12 w 57"/>
                <a:gd name="T37" fmla="*/ 18 h 55"/>
                <a:gd name="T38" fmla="*/ 22 w 57"/>
                <a:gd name="T39" fmla="*/ 11 h 55"/>
                <a:gd name="T40" fmla="*/ 25 w 57"/>
                <a:gd name="T41" fmla="*/ 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5">
                  <a:moveTo>
                    <a:pt x="25" y="4"/>
                  </a:moveTo>
                  <a:cubicBezTo>
                    <a:pt x="27" y="0"/>
                    <a:pt x="30" y="0"/>
                    <a:pt x="31" y="4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7" y="14"/>
                    <a:pt x="41" y="18"/>
                    <a:pt x="45" y="18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6" y="20"/>
                    <a:pt x="57" y="22"/>
                    <a:pt x="54" y="25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6" y="33"/>
                    <a:pt x="44" y="38"/>
                    <a:pt x="45" y="42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54"/>
                    <a:pt x="45" y="55"/>
                    <a:pt x="41" y="53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8"/>
                    <a:pt x="26" y="48"/>
                    <a:pt x="22" y="50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2" y="55"/>
                    <a:pt x="10" y="54"/>
                    <a:pt x="10" y="50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38"/>
                    <a:pt x="11" y="33"/>
                    <a:pt x="8" y="30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0" y="22"/>
                    <a:pt x="0" y="20"/>
                    <a:pt x="4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6" y="18"/>
                    <a:pt x="20" y="14"/>
                    <a:pt x="22" y="11"/>
                  </a:cubicBezTo>
                  <a:lnTo>
                    <a:pt x="25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  <p:grpSp>
        <p:nvGrpSpPr>
          <p:cNvPr id="2" name="Group 232"/>
          <p:cNvGrpSpPr/>
          <p:nvPr/>
        </p:nvGrpSpPr>
        <p:grpSpPr bwMode="auto">
          <a:xfrm>
            <a:off x="8883651" y="1057732"/>
            <a:ext cx="257609" cy="254000"/>
            <a:chOff x="1364" y="3452"/>
            <a:chExt cx="174" cy="172"/>
          </a:xfrm>
        </p:grpSpPr>
        <p:pic>
          <p:nvPicPr>
            <p:cNvPr id="3" name="Picture 233" descr="circuler_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364" y="3452"/>
              <a:ext cx="174" cy="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Oval 234"/>
            <p:cNvSpPr>
              <a:spLocks noChangeArrowheads="1"/>
            </p:cNvSpPr>
            <p:nvPr/>
          </p:nvSpPr>
          <p:spPr bwMode="gray">
            <a:xfrm>
              <a:off x="1364" y="3452"/>
              <a:ext cx="173" cy="172"/>
            </a:xfrm>
            <a:prstGeom prst="ellipse">
              <a:avLst/>
            </a:prstGeom>
            <a:solidFill>
              <a:srgbClr val="3461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2400">
                <a:latin typeface="Arial" panose="020B0604020202020204" pitchFamily="34" charset="0"/>
                <a:cs typeface="+mn-ea"/>
              </a:endParaRPr>
            </a:p>
          </p:txBody>
        </p:sp>
        <p:grpSp>
          <p:nvGrpSpPr>
            <p:cNvPr id="5" name="Group 235"/>
            <p:cNvGrpSpPr/>
            <p:nvPr/>
          </p:nvGrpSpPr>
          <p:grpSpPr bwMode="auto">
            <a:xfrm rot="-1297425" flipH="1" flipV="1">
              <a:off x="1380" y="3581"/>
              <a:ext cx="150" cy="36"/>
              <a:chOff x="2528" y="1060"/>
              <a:chExt cx="894" cy="236"/>
            </a:xfrm>
          </p:grpSpPr>
          <p:grpSp>
            <p:nvGrpSpPr>
              <p:cNvPr id="6" name="Group 236"/>
              <p:cNvGrpSpPr/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7" name="AutoShape 237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 sz="2400">
                    <a:cs typeface="+mn-ea"/>
                  </a:endParaRPr>
                </a:p>
              </p:txBody>
            </p:sp>
            <p:sp>
              <p:nvSpPr>
                <p:cNvPr id="8" name="AutoShape 238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 sz="2400">
                    <a:cs typeface="+mn-ea"/>
                  </a:endParaRPr>
                </a:p>
              </p:txBody>
            </p:sp>
            <p:sp>
              <p:nvSpPr>
                <p:cNvPr id="9" name="AutoShape 239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 sz="2400">
                    <a:cs typeface="+mn-ea"/>
                  </a:endParaRPr>
                </a:p>
              </p:txBody>
            </p:sp>
            <p:sp>
              <p:nvSpPr>
                <p:cNvPr id="10" name="AutoShape 240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 sz="2400">
                    <a:cs typeface="+mn-ea"/>
                  </a:endParaRPr>
                </a:p>
              </p:txBody>
            </p:sp>
          </p:grpSp>
          <p:grpSp>
            <p:nvGrpSpPr>
              <p:cNvPr id="11" name="Group 241"/>
              <p:cNvGrpSpPr/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12" name="AutoShape 242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 sz="2400">
                    <a:cs typeface="+mn-ea"/>
                  </a:endParaRPr>
                </a:p>
              </p:txBody>
            </p:sp>
            <p:sp>
              <p:nvSpPr>
                <p:cNvPr id="13" name="AutoShape 243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 sz="2400">
                    <a:cs typeface="+mn-ea"/>
                  </a:endParaRPr>
                </a:p>
              </p:txBody>
            </p:sp>
            <p:sp>
              <p:nvSpPr>
                <p:cNvPr id="14" name="AutoShape 244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 sz="2400">
                    <a:cs typeface="+mn-ea"/>
                  </a:endParaRPr>
                </a:p>
              </p:txBody>
            </p:sp>
            <p:sp>
              <p:nvSpPr>
                <p:cNvPr id="15" name="AutoShape 245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 sz="2400">
                    <a:cs typeface="+mn-ea"/>
                  </a:endParaRPr>
                </a:p>
              </p:txBody>
            </p:sp>
          </p:grpSp>
        </p:grpSp>
      </p:grpSp>
      <p:grpSp>
        <p:nvGrpSpPr>
          <p:cNvPr id="16" name="Group 232"/>
          <p:cNvGrpSpPr/>
          <p:nvPr/>
        </p:nvGrpSpPr>
        <p:grpSpPr bwMode="auto">
          <a:xfrm>
            <a:off x="4890771" y="3579317"/>
            <a:ext cx="257609" cy="254000"/>
            <a:chOff x="1364" y="3452"/>
            <a:chExt cx="174" cy="172"/>
          </a:xfrm>
        </p:grpSpPr>
        <p:pic>
          <p:nvPicPr>
            <p:cNvPr id="17" name="Picture 233" descr="circuler_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364" y="3452"/>
              <a:ext cx="174" cy="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Oval 234"/>
            <p:cNvSpPr>
              <a:spLocks noChangeArrowheads="1"/>
            </p:cNvSpPr>
            <p:nvPr/>
          </p:nvSpPr>
          <p:spPr bwMode="gray">
            <a:xfrm>
              <a:off x="1364" y="3452"/>
              <a:ext cx="173" cy="172"/>
            </a:xfrm>
            <a:prstGeom prst="ellipse">
              <a:avLst/>
            </a:prstGeom>
            <a:solidFill>
              <a:srgbClr val="3461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2400">
                <a:latin typeface="Arial" panose="020B0604020202020204" pitchFamily="34" charset="0"/>
                <a:cs typeface="+mn-ea"/>
              </a:endParaRPr>
            </a:p>
          </p:txBody>
        </p:sp>
        <p:grpSp>
          <p:nvGrpSpPr>
            <p:cNvPr id="21" name="Group 235"/>
            <p:cNvGrpSpPr/>
            <p:nvPr/>
          </p:nvGrpSpPr>
          <p:grpSpPr bwMode="auto">
            <a:xfrm rot="-1297425" flipH="1" flipV="1">
              <a:off x="1398" y="3585"/>
              <a:ext cx="133" cy="28"/>
              <a:chOff x="2528" y="1060"/>
              <a:chExt cx="794" cy="186"/>
            </a:xfrm>
          </p:grpSpPr>
          <p:grpSp>
            <p:nvGrpSpPr>
              <p:cNvPr id="22" name="Group 236"/>
              <p:cNvGrpSpPr/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23" name="AutoShape 237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 sz="2400">
                    <a:cs typeface="+mn-ea"/>
                  </a:endParaRPr>
                </a:p>
              </p:txBody>
            </p:sp>
            <p:sp>
              <p:nvSpPr>
                <p:cNvPr id="31" name="AutoShape 238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 sz="2400">
                    <a:cs typeface="+mn-ea"/>
                  </a:endParaRPr>
                </a:p>
              </p:txBody>
            </p:sp>
            <p:sp>
              <p:nvSpPr>
                <p:cNvPr id="32" name="AutoShape 239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 sz="2400">
                    <a:cs typeface="+mn-ea"/>
                  </a:endParaRPr>
                </a:p>
              </p:txBody>
            </p:sp>
            <p:sp>
              <p:nvSpPr>
                <p:cNvPr id="33" name="AutoShape 240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 sz="2400">
                    <a:cs typeface="+mn-ea"/>
                  </a:endParaRPr>
                </a:p>
              </p:txBody>
            </p:sp>
          </p:grpSp>
          <p:grpSp>
            <p:nvGrpSpPr>
              <p:cNvPr id="60" name="Group 241"/>
              <p:cNvGrpSpPr/>
              <p:nvPr/>
            </p:nvGrpSpPr>
            <p:grpSpPr bwMode="auto">
              <a:xfrm rot="1353540">
                <a:off x="2691" y="1091"/>
                <a:ext cx="632" cy="151"/>
                <a:chOff x="1565" y="2569"/>
                <a:chExt cx="952" cy="227"/>
              </a:xfrm>
            </p:grpSpPr>
            <p:sp>
              <p:nvSpPr>
                <p:cNvPr id="61" name="AutoShape 242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 sz="2400">
                    <a:cs typeface="+mn-ea"/>
                  </a:endParaRPr>
                </a:p>
              </p:txBody>
            </p:sp>
            <p:sp>
              <p:nvSpPr>
                <p:cNvPr id="62" name="AutoShape 243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 sz="2400">
                    <a:cs typeface="+mn-ea"/>
                  </a:endParaRPr>
                </a:p>
              </p:txBody>
            </p:sp>
          </p:grpSp>
        </p:grpSp>
      </p:grpSp>
      <p:sp>
        <p:nvSpPr>
          <p:cNvPr id="65" name="TextBox 23"/>
          <p:cNvSpPr txBox="1"/>
          <p:nvPr/>
        </p:nvSpPr>
        <p:spPr>
          <a:xfrm>
            <a:off x="8895715" y="1700530"/>
            <a:ext cx="335026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</a:t>
            </a:r>
          </a:p>
        </p:txBody>
      </p:sp>
      <p:sp>
        <p:nvSpPr>
          <p:cNvPr id="66" name="TextBox 24"/>
          <p:cNvSpPr txBox="1"/>
          <p:nvPr/>
        </p:nvSpPr>
        <p:spPr>
          <a:xfrm>
            <a:off x="8906004" y="1498251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67" name="TextBox 23"/>
          <p:cNvSpPr txBox="1"/>
          <p:nvPr/>
        </p:nvSpPr>
        <p:spPr>
          <a:xfrm>
            <a:off x="3018155" y="2063750"/>
            <a:ext cx="335026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</a:t>
            </a:r>
          </a:p>
        </p:txBody>
      </p:sp>
      <p:sp>
        <p:nvSpPr>
          <p:cNvPr id="68" name="TextBox 24"/>
          <p:cNvSpPr txBox="1"/>
          <p:nvPr/>
        </p:nvSpPr>
        <p:spPr>
          <a:xfrm>
            <a:off x="4912489" y="186845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69" name="TextBox 23"/>
          <p:cNvSpPr txBox="1"/>
          <p:nvPr/>
        </p:nvSpPr>
        <p:spPr>
          <a:xfrm>
            <a:off x="459740" y="4201160"/>
            <a:ext cx="271970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</a:t>
            </a:r>
          </a:p>
        </p:txBody>
      </p:sp>
      <p:sp>
        <p:nvSpPr>
          <p:cNvPr id="70" name="TextBox 24"/>
          <p:cNvSpPr txBox="1"/>
          <p:nvPr/>
        </p:nvSpPr>
        <p:spPr>
          <a:xfrm>
            <a:off x="1723519" y="400586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71" name="TextBox 23"/>
          <p:cNvSpPr txBox="1"/>
          <p:nvPr/>
        </p:nvSpPr>
        <p:spPr>
          <a:xfrm>
            <a:off x="5136515" y="4208145"/>
            <a:ext cx="335026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</a:t>
            </a:r>
          </a:p>
        </p:txBody>
      </p:sp>
      <p:sp>
        <p:nvSpPr>
          <p:cNvPr id="72" name="TextBox 24"/>
          <p:cNvSpPr txBox="1"/>
          <p:nvPr/>
        </p:nvSpPr>
        <p:spPr>
          <a:xfrm>
            <a:off x="5146804" y="400586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364" name="Freeform 17"/>
          <p:cNvSpPr>
            <a:spLocks noEditPoints="1"/>
          </p:cNvSpPr>
          <p:nvPr/>
        </p:nvSpPr>
        <p:spPr bwMode="auto">
          <a:xfrm>
            <a:off x="2693670" y="3452495"/>
            <a:ext cx="320040" cy="508635"/>
          </a:xfrm>
          <a:custGeom>
            <a:avLst/>
            <a:gdLst>
              <a:gd name="T0" fmla="*/ 96 w 96"/>
              <a:gd name="T1" fmla="*/ 48 h 156"/>
              <a:gd name="T2" fmla="*/ 48 w 96"/>
              <a:gd name="T3" fmla="*/ 0 h 156"/>
              <a:gd name="T4" fmla="*/ 0 w 96"/>
              <a:gd name="T5" fmla="*/ 48 h 156"/>
              <a:gd name="T6" fmla="*/ 6 w 96"/>
              <a:gd name="T7" fmla="*/ 72 h 156"/>
              <a:gd name="T8" fmla="*/ 6 w 96"/>
              <a:gd name="T9" fmla="*/ 72 h 156"/>
              <a:gd name="T10" fmla="*/ 48 w 96"/>
              <a:gd name="T11" fmla="*/ 156 h 156"/>
              <a:gd name="T12" fmla="*/ 90 w 96"/>
              <a:gd name="T13" fmla="*/ 72 h 156"/>
              <a:gd name="T14" fmla="*/ 90 w 96"/>
              <a:gd name="T15" fmla="*/ 72 h 156"/>
              <a:gd name="T16" fmla="*/ 96 w 96"/>
              <a:gd name="T17" fmla="*/ 48 h 156"/>
              <a:gd name="T18" fmla="*/ 48 w 96"/>
              <a:gd name="T19" fmla="*/ 72 h 156"/>
              <a:gd name="T20" fmla="*/ 24 w 96"/>
              <a:gd name="T21" fmla="*/ 48 h 156"/>
              <a:gd name="T22" fmla="*/ 48 w 96"/>
              <a:gd name="T23" fmla="*/ 24 h 156"/>
              <a:gd name="T24" fmla="*/ 72 w 96"/>
              <a:gd name="T25" fmla="*/ 48 h 156"/>
              <a:gd name="T26" fmla="*/ 48 w 96"/>
              <a:gd name="T27" fmla="*/ 72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6" h="156">
                <a:moveTo>
                  <a:pt x="96" y="48"/>
                </a:moveTo>
                <a:cubicBezTo>
                  <a:pt x="96" y="21"/>
                  <a:pt x="75" y="0"/>
                  <a:pt x="48" y="0"/>
                </a:cubicBezTo>
                <a:cubicBezTo>
                  <a:pt x="21" y="0"/>
                  <a:pt x="0" y="21"/>
                  <a:pt x="0" y="48"/>
                </a:cubicBezTo>
                <a:cubicBezTo>
                  <a:pt x="0" y="57"/>
                  <a:pt x="2" y="65"/>
                  <a:pt x="6" y="72"/>
                </a:cubicBezTo>
                <a:cubicBezTo>
                  <a:pt x="6" y="72"/>
                  <a:pt x="6" y="72"/>
                  <a:pt x="6" y="72"/>
                </a:cubicBezTo>
                <a:cubicBezTo>
                  <a:pt x="48" y="156"/>
                  <a:pt x="48" y="156"/>
                  <a:pt x="48" y="156"/>
                </a:cubicBezTo>
                <a:cubicBezTo>
                  <a:pt x="90" y="72"/>
                  <a:pt x="90" y="72"/>
                  <a:pt x="90" y="72"/>
                </a:cubicBezTo>
                <a:cubicBezTo>
                  <a:pt x="90" y="72"/>
                  <a:pt x="90" y="72"/>
                  <a:pt x="90" y="72"/>
                </a:cubicBezTo>
                <a:cubicBezTo>
                  <a:pt x="94" y="65"/>
                  <a:pt x="96" y="57"/>
                  <a:pt x="96" y="48"/>
                </a:cubicBezTo>
                <a:moveTo>
                  <a:pt x="48" y="72"/>
                </a:moveTo>
                <a:cubicBezTo>
                  <a:pt x="35" y="72"/>
                  <a:pt x="24" y="61"/>
                  <a:pt x="24" y="48"/>
                </a:cubicBezTo>
                <a:cubicBezTo>
                  <a:pt x="24" y="35"/>
                  <a:pt x="35" y="24"/>
                  <a:pt x="48" y="24"/>
                </a:cubicBezTo>
                <a:cubicBezTo>
                  <a:pt x="61" y="24"/>
                  <a:pt x="72" y="35"/>
                  <a:pt x="72" y="48"/>
                </a:cubicBezTo>
                <a:cubicBezTo>
                  <a:pt x="72" y="61"/>
                  <a:pt x="61" y="72"/>
                  <a:pt x="48" y="72"/>
                </a:cubicBezTo>
              </a:path>
            </a:pathLst>
          </a:custGeom>
          <a:solidFill>
            <a:srgbClr val="7191A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6" name="Freeform 19"/>
          <p:cNvSpPr>
            <a:spLocks noEditPoints="1"/>
          </p:cNvSpPr>
          <p:nvPr/>
        </p:nvSpPr>
        <p:spPr bwMode="auto">
          <a:xfrm>
            <a:off x="5912485" y="1466850"/>
            <a:ext cx="366395" cy="350520"/>
          </a:xfrm>
          <a:custGeom>
            <a:avLst/>
            <a:gdLst>
              <a:gd name="T0" fmla="*/ 108 w 144"/>
              <a:gd name="T1" fmla="*/ 0 h 132"/>
              <a:gd name="T2" fmla="*/ 36 w 144"/>
              <a:gd name="T3" fmla="*/ 0 h 132"/>
              <a:gd name="T4" fmla="*/ 0 w 144"/>
              <a:gd name="T5" fmla="*/ 36 h 132"/>
              <a:gd name="T6" fmla="*/ 0 w 144"/>
              <a:gd name="T7" fmla="*/ 60 h 132"/>
              <a:gd name="T8" fmla="*/ 36 w 144"/>
              <a:gd name="T9" fmla="*/ 96 h 132"/>
              <a:gd name="T10" fmla="*/ 42 w 144"/>
              <a:gd name="T11" fmla="*/ 96 h 132"/>
              <a:gd name="T12" fmla="*/ 42 w 144"/>
              <a:gd name="T13" fmla="*/ 132 h 132"/>
              <a:gd name="T14" fmla="*/ 83 w 144"/>
              <a:gd name="T15" fmla="*/ 96 h 132"/>
              <a:gd name="T16" fmla="*/ 108 w 144"/>
              <a:gd name="T17" fmla="*/ 96 h 132"/>
              <a:gd name="T18" fmla="*/ 144 w 144"/>
              <a:gd name="T19" fmla="*/ 60 h 132"/>
              <a:gd name="T20" fmla="*/ 144 w 144"/>
              <a:gd name="T21" fmla="*/ 36 h 132"/>
              <a:gd name="T22" fmla="*/ 108 w 144"/>
              <a:gd name="T23" fmla="*/ 0 h 132"/>
              <a:gd name="T24" fmla="*/ 36 w 144"/>
              <a:gd name="T25" fmla="*/ 60 h 132"/>
              <a:gd name="T26" fmla="*/ 24 w 144"/>
              <a:gd name="T27" fmla="*/ 48 h 132"/>
              <a:gd name="T28" fmla="*/ 36 w 144"/>
              <a:gd name="T29" fmla="*/ 36 h 132"/>
              <a:gd name="T30" fmla="*/ 48 w 144"/>
              <a:gd name="T31" fmla="*/ 48 h 132"/>
              <a:gd name="T32" fmla="*/ 36 w 144"/>
              <a:gd name="T33" fmla="*/ 60 h 132"/>
              <a:gd name="T34" fmla="*/ 72 w 144"/>
              <a:gd name="T35" fmla="*/ 60 h 132"/>
              <a:gd name="T36" fmla="*/ 60 w 144"/>
              <a:gd name="T37" fmla="*/ 48 h 132"/>
              <a:gd name="T38" fmla="*/ 72 w 144"/>
              <a:gd name="T39" fmla="*/ 36 h 132"/>
              <a:gd name="T40" fmla="*/ 84 w 144"/>
              <a:gd name="T41" fmla="*/ 48 h 132"/>
              <a:gd name="T42" fmla="*/ 72 w 144"/>
              <a:gd name="T43" fmla="*/ 60 h 132"/>
              <a:gd name="T44" fmla="*/ 108 w 144"/>
              <a:gd name="T45" fmla="*/ 60 h 132"/>
              <a:gd name="T46" fmla="*/ 96 w 144"/>
              <a:gd name="T47" fmla="*/ 48 h 132"/>
              <a:gd name="T48" fmla="*/ 108 w 144"/>
              <a:gd name="T49" fmla="*/ 36 h 132"/>
              <a:gd name="T50" fmla="*/ 120 w 144"/>
              <a:gd name="T51" fmla="*/ 48 h 132"/>
              <a:gd name="T52" fmla="*/ 108 w 144"/>
              <a:gd name="T53" fmla="*/ 6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4" h="132">
                <a:moveTo>
                  <a:pt x="108" y="0"/>
                </a:moveTo>
                <a:cubicBezTo>
                  <a:pt x="36" y="0"/>
                  <a:pt x="36" y="0"/>
                  <a:pt x="36" y="0"/>
                </a:cubicBezTo>
                <a:cubicBezTo>
                  <a:pt x="16" y="0"/>
                  <a:pt x="0" y="16"/>
                  <a:pt x="0" y="36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80"/>
                  <a:pt x="16" y="96"/>
                  <a:pt x="36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132"/>
                  <a:pt x="42" y="132"/>
                  <a:pt x="42" y="132"/>
                </a:cubicBezTo>
                <a:cubicBezTo>
                  <a:pt x="83" y="96"/>
                  <a:pt x="83" y="96"/>
                  <a:pt x="83" y="96"/>
                </a:cubicBezTo>
                <a:cubicBezTo>
                  <a:pt x="108" y="96"/>
                  <a:pt x="108" y="96"/>
                  <a:pt x="108" y="96"/>
                </a:cubicBezTo>
                <a:cubicBezTo>
                  <a:pt x="128" y="96"/>
                  <a:pt x="144" y="80"/>
                  <a:pt x="144" y="60"/>
                </a:cubicBezTo>
                <a:cubicBezTo>
                  <a:pt x="144" y="36"/>
                  <a:pt x="144" y="36"/>
                  <a:pt x="144" y="36"/>
                </a:cubicBezTo>
                <a:cubicBezTo>
                  <a:pt x="144" y="16"/>
                  <a:pt x="128" y="0"/>
                  <a:pt x="108" y="0"/>
                </a:cubicBezTo>
                <a:moveTo>
                  <a:pt x="36" y="60"/>
                </a:moveTo>
                <a:cubicBezTo>
                  <a:pt x="29" y="60"/>
                  <a:pt x="24" y="55"/>
                  <a:pt x="24" y="48"/>
                </a:cubicBezTo>
                <a:cubicBezTo>
                  <a:pt x="24" y="41"/>
                  <a:pt x="29" y="36"/>
                  <a:pt x="36" y="36"/>
                </a:cubicBezTo>
                <a:cubicBezTo>
                  <a:pt x="43" y="36"/>
                  <a:pt x="48" y="41"/>
                  <a:pt x="48" y="48"/>
                </a:cubicBezTo>
                <a:cubicBezTo>
                  <a:pt x="48" y="55"/>
                  <a:pt x="43" y="60"/>
                  <a:pt x="36" y="60"/>
                </a:cubicBezTo>
                <a:moveTo>
                  <a:pt x="72" y="60"/>
                </a:moveTo>
                <a:cubicBezTo>
                  <a:pt x="65" y="60"/>
                  <a:pt x="60" y="55"/>
                  <a:pt x="60" y="48"/>
                </a:cubicBezTo>
                <a:cubicBezTo>
                  <a:pt x="60" y="41"/>
                  <a:pt x="65" y="36"/>
                  <a:pt x="72" y="36"/>
                </a:cubicBezTo>
                <a:cubicBezTo>
                  <a:pt x="79" y="36"/>
                  <a:pt x="84" y="41"/>
                  <a:pt x="84" y="48"/>
                </a:cubicBezTo>
                <a:cubicBezTo>
                  <a:pt x="84" y="55"/>
                  <a:pt x="79" y="60"/>
                  <a:pt x="72" y="60"/>
                </a:cubicBezTo>
                <a:moveTo>
                  <a:pt x="108" y="60"/>
                </a:moveTo>
                <a:cubicBezTo>
                  <a:pt x="101" y="60"/>
                  <a:pt x="96" y="55"/>
                  <a:pt x="96" y="48"/>
                </a:cubicBezTo>
                <a:cubicBezTo>
                  <a:pt x="96" y="41"/>
                  <a:pt x="101" y="36"/>
                  <a:pt x="108" y="36"/>
                </a:cubicBezTo>
                <a:cubicBezTo>
                  <a:pt x="115" y="36"/>
                  <a:pt x="120" y="41"/>
                  <a:pt x="120" y="48"/>
                </a:cubicBezTo>
                <a:cubicBezTo>
                  <a:pt x="120" y="55"/>
                  <a:pt x="115" y="60"/>
                  <a:pt x="108" y="60"/>
                </a:cubicBezTo>
              </a:path>
            </a:pathLst>
          </a:custGeom>
          <a:solidFill>
            <a:srgbClr val="7191A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5255260" y="3733800"/>
            <a:ext cx="396875" cy="255905"/>
            <a:chOff x="2493" y="3854"/>
            <a:chExt cx="514" cy="344"/>
          </a:xfrm>
          <a:solidFill>
            <a:srgbClr val="346188"/>
          </a:solidFill>
        </p:grpSpPr>
        <p:sp>
          <p:nvSpPr>
            <p:cNvPr id="407" name="Freeform 60"/>
            <p:cNvSpPr/>
            <p:nvPr/>
          </p:nvSpPr>
          <p:spPr bwMode="auto">
            <a:xfrm>
              <a:off x="2509" y="3854"/>
              <a:ext cx="482" cy="198"/>
            </a:xfrm>
            <a:custGeom>
              <a:avLst/>
              <a:gdLst>
                <a:gd name="T0" fmla="*/ 67 w 134"/>
                <a:gd name="T1" fmla="*/ 56 h 56"/>
                <a:gd name="T2" fmla="*/ 134 w 134"/>
                <a:gd name="T3" fmla="*/ 0 h 56"/>
                <a:gd name="T4" fmla="*/ 133 w 134"/>
                <a:gd name="T5" fmla="*/ 0 h 56"/>
                <a:gd name="T6" fmla="*/ 1 w 134"/>
                <a:gd name="T7" fmla="*/ 0 h 56"/>
                <a:gd name="T8" fmla="*/ 0 w 134"/>
                <a:gd name="T9" fmla="*/ 0 h 56"/>
                <a:gd name="T10" fmla="*/ 67 w 134"/>
                <a:gd name="T1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56">
                  <a:moveTo>
                    <a:pt x="67" y="56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0"/>
                    <a:pt x="133" y="0"/>
                    <a:pt x="13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lnTo>
                    <a:pt x="67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8" name="Freeform 61"/>
            <p:cNvSpPr/>
            <p:nvPr/>
          </p:nvSpPr>
          <p:spPr bwMode="auto">
            <a:xfrm>
              <a:off x="2837" y="3866"/>
              <a:ext cx="170" cy="312"/>
            </a:xfrm>
            <a:custGeom>
              <a:avLst/>
              <a:gdLst>
                <a:gd name="T0" fmla="*/ 48 w 48"/>
                <a:gd name="T1" fmla="*/ 2 h 87"/>
                <a:gd name="T2" fmla="*/ 48 w 48"/>
                <a:gd name="T3" fmla="*/ 0 h 87"/>
                <a:gd name="T4" fmla="*/ 0 w 48"/>
                <a:gd name="T5" fmla="*/ 40 h 87"/>
                <a:gd name="T6" fmla="*/ 48 w 48"/>
                <a:gd name="T7" fmla="*/ 87 h 87"/>
                <a:gd name="T8" fmla="*/ 48 w 48"/>
                <a:gd name="T9" fmla="*/ 86 h 87"/>
                <a:gd name="T10" fmla="*/ 48 w 48"/>
                <a:gd name="T11" fmla="*/ 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87">
                  <a:moveTo>
                    <a:pt x="48" y="2"/>
                  </a:moveTo>
                  <a:cubicBezTo>
                    <a:pt x="48" y="1"/>
                    <a:pt x="48" y="1"/>
                    <a:pt x="48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6"/>
                  </a:cubicBezTo>
                  <a:lnTo>
                    <a:pt x="48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9" name="Freeform 62"/>
            <p:cNvSpPr/>
            <p:nvPr/>
          </p:nvSpPr>
          <p:spPr bwMode="auto">
            <a:xfrm>
              <a:off x="2493" y="3866"/>
              <a:ext cx="170" cy="312"/>
            </a:xfrm>
            <a:custGeom>
              <a:avLst/>
              <a:gdLst>
                <a:gd name="T0" fmla="*/ 0 w 48"/>
                <a:gd name="T1" fmla="*/ 0 h 87"/>
                <a:gd name="T2" fmla="*/ 0 w 48"/>
                <a:gd name="T3" fmla="*/ 2 h 87"/>
                <a:gd name="T4" fmla="*/ 0 w 48"/>
                <a:gd name="T5" fmla="*/ 86 h 87"/>
                <a:gd name="T6" fmla="*/ 0 w 48"/>
                <a:gd name="T7" fmla="*/ 87 h 87"/>
                <a:gd name="T8" fmla="*/ 48 w 48"/>
                <a:gd name="T9" fmla="*/ 40 h 87"/>
                <a:gd name="T10" fmla="*/ 0 w 48"/>
                <a:gd name="T1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87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48" y="40"/>
                    <a:pt x="48" y="40"/>
                    <a:pt x="48" y="4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" name="Freeform 63"/>
            <p:cNvSpPr/>
            <p:nvPr/>
          </p:nvSpPr>
          <p:spPr bwMode="auto">
            <a:xfrm>
              <a:off x="2509" y="4024"/>
              <a:ext cx="482" cy="174"/>
            </a:xfrm>
            <a:custGeom>
              <a:avLst/>
              <a:gdLst>
                <a:gd name="T0" fmla="*/ 86 w 134"/>
                <a:gd name="T1" fmla="*/ 0 h 48"/>
                <a:gd name="T2" fmla="*/ 69 w 134"/>
                <a:gd name="T3" fmla="*/ 14 h 48"/>
                <a:gd name="T4" fmla="*/ 67 w 134"/>
                <a:gd name="T5" fmla="*/ 15 h 48"/>
                <a:gd name="T6" fmla="*/ 65 w 134"/>
                <a:gd name="T7" fmla="*/ 14 h 48"/>
                <a:gd name="T8" fmla="*/ 48 w 134"/>
                <a:gd name="T9" fmla="*/ 0 h 48"/>
                <a:gd name="T10" fmla="*/ 0 w 134"/>
                <a:gd name="T11" fmla="*/ 48 h 48"/>
                <a:gd name="T12" fmla="*/ 1 w 134"/>
                <a:gd name="T13" fmla="*/ 48 h 48"/>
                <a:gd name="T14" fmla="*/ 133 w 134"/>
                <a:gd name="T15" fmla="*/ 48 h 48"/>
                <a:gd name="T16" fmla="*/ 134 w 134"/>
                <a:gd name="T17" fmla="*/ 48 h 48"/>
                <a:gd name="T18" fmla="*/ 86 w 134"/>
                <a:gd name="T1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4" h="48">
                  <a:moveTo>
                    <a:pt x="86" y="0"/>
                  </a:moveTo>
                  <a:cubicBezTo>
                    <a:pt x="69" y="14"/>
                    <a:pt x="69" y="14"/>
                    <a:pt x="69" y="14"/>
                  </a:cubicBezTo>
                  <a:cubicBezTo>
                    <a:pt x="68" y="15"/>
                    <a:pt x="68" y="15"/>
                    <a:pt x="67" y="15"/>
                  </a:cubicBezTo>
                  <a:cubicBezTo>
                    <a:pt x="66" y="15"/>
                    <a:pt x="66" y="15"/>
                    <a:pt x="65" y="14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1" y="48"/>
                  </a:cubicBezTo>
                  <a:cubicBezTo>
                    <a:pt x="133" y="48"/>
                    <a:pt x="133" y="48"/>
                    <a:pt x="133" y="48"/>
                  </a:cubicBezTo>
                  <a:cubicBezTo>
                    <a:pt x="134" y="48"/>
                    <a:pt x="134" y="48"/>
                    <a:pt x="134" y="48"/>
                  </a:cubicBezTo>
                  <a:lnTo>
                    <a:pt x="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79" name="Freeform 32"/>
          <p:cNvSpPr>
            <a:spLocks noEditPoints="1"/>
          </p:cNvSpPr>
          <p:nvPr/>
        </p:nvSpPr>
        <p:spPr bwMode="auto">
          <a:xfrm>
            <a:off x="9163685" y="1024255"/>
            <a:ext cx="246380" cy="508635"/>
          </a:xfrm>
          <a:custGeom>
            <a:avLst/>
            <a:gdLst>
              <a:gd name="T0" fmla="*/ 72 w 72"/>
              <a:gd name="T1" fmla="*/ 108 h 156"/>
              <a:gd name="T2" fmla="*/ 72 w 72"/>
              <a:gd name="T3" fmla="*/ 96 h 156"/>
              <a:gd name="T4" fmla="*/ 54 w 72"/>
              <a:gd name="T5" fmla="*/ 96 h 156"/>
              <a:gd name="T6" fmla="*/ 48 w 72"/>
              <a:gd name="T7" fmla="*/ 102 h 156"/>
              <a:gd name="T8" fmla="*/ 36 w 72"/>
              <a:gd name="T9" fmla="*/ 102 h 156"/>
              <a:gd name="T10" fmla="*/ 36 w 72"/>
              <a:gd name="T11" fmla="*/ 52 h 156"/>
              <a:gd name="T12" fmla="*/ 54 w 72"/>
              <a:gd name="T13" fmla="*/ 27 h 156"/>
              <a:gd name="T14" fmla="*/ 27 w 72"/>
              <a:gd name="T15" fmla="*/ 0 h 156"/>
              <a:gd name="T16" fmla="*/ 0 w 72"/>
              <a:gd name="T17" fmla="*/ 27 h 156"/>
              <a:gd name="T18" fmla="*/ 18 w 72"/>
              <a:gd name="T19" fmla="*/ 52 h 156"/>
              <a:gd name="T20" fmla="*/ 18 w 72"/>
              <a:gd name="T21" fmla="*/ 147 h 156"/>
              <a:gd name="T22" fmla="*/ 27 w 72"/>
              <a:gd name="T23" fmla="*/ 156 h 156"/>
              <a:gd name="T24" fmla="*/ 36 w 72"/>
              <a:gd name="T25" fmla="*/ 147 h 156"/>
              <a:gd name="T26" fmla="*/ 36 w 72"/>
              <a:gd name="T27" fmla="*/ 132 h 156"/>
              <a:gd name="T28" fmla="*/ 48 w 72"/>
              <a:gd name="T29" fmla="*/ 132 h 156"/>
              <a:gd name="T30" fmla="*/ 54 w 72"/>
              <a:gd name="T31" fmla="*/ 138 h 156"/>
              <a:gd name="T32" fmla="*/ 72 w 72"/>
              <a:gd name="T33" fmla="*/ 138 h 156"/>
              <a:gd name="T34" fmla="*/ 72 w 72"/>
              <a:gd name="T35" fmla="*/ 126 h 156"/>
              <a:gd name="T36" fmla="*/ 60 w 72"/>
              <a:gd name="T37" fmla="*/ 126 h 156"/>
              <a:gd name="T38" fmla="*/ 60 w 72"/>
              <a:gd name="T39" fmla="*/ 108 h 156"/>
              <a:gd name="T40" fmla="*/ 72 w 72"/>
              <a:gd name="T41" fmla="*/ 108 h 156"/>
              <a:gd name="T42" fmla="*/ 27 w 72"/>
              <a:gd name="T43" fmla="*/ 18 h 156"/>
              <a:gd name="T44" fmla="*/ 36 w 72"/>
              <a:gd name="T45" fmla="*/ 27 h 156"/>
              <a:gd name="T46" fmla="*/ 27 w 72"/>
              <a:gd name="T47" fmla="*/ 36 h 156"/>
              <a:gd name="T48" fmla="*/ 18 w 72"/>
              <a:gd name="T49" fmla="*/ 27 h 156"/>
              <a:gd name="T50" fmla="*/ 27 w 72"/>
              <a:gd name="T51" fmla="*/ 18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2" h="156">
                <a:moveTo>
                  <a:pt x="72" y="108"/>
                </a:moveTo>
                <a:cubicBezTo>
                  <a:pt x="72" y="96"/>
                  <a:pt x="72" y="96"/>
                  <a:pt x="72" y="96"/>
                </a:cubicBezTo>
                <a:cubicBezTo>
                  <a:pt x="54" y="96"/>
                  <a:pt x="54" y="96"/>
                  <a:pt x="54" y="96"/>
                </a:cubicBezTo>
                <a:cubicBezTo>
                  <a:pt x="48" y="96"/>
                  <a:pt x="48" y="102"/>
                  <a:pt x="48" y="102"/>
                </a:cubicBezTo>
                <a:cubicBezTo>
                  <a:pt x="36" y="102"/>
                  <a:pt x="36" y="102"/>
                  <a:pt x="36" y="102"/>
                </a:cubicBezTo>
                <a:cubicBezTo>
                  <a:pt x="36" y="52"/>
                  <a:pt x="36" y="52"/>
                  <a:pt x="36" y="52"/>
                </a:cubicBezTo>
                <a:cubicBezTo>
                  <a:pt x="46" y="49"/>
                  <a:pt x="54" y="39"/>
                  <a:pt x="54" y="27"/>
                </a:cubicBezTo>
                <a:cubicBezTo>
                  <a:pt x="54" y="12"/>
                  <a:pt x="42" y="0"/>
                  <a:pt x="27" y="0"/>
                </a:cubicBezTo>
                <a:cubicBezTo>
                  <a:pt x="12" y="0"/>
                  <a:pt x="0" y="12"/>
                  <a:pt x="0" y="27"/>
                </a:cubicBezTo>
                <a:cubicBezTo>
                  <a:pt x="0" y="39"/>
                  <a:pt x="8" y="49"/>
                  <a:pt x="18" y="52"/>
                </a:cubicBezTo>
                <a:cubicBezTo>
                  <a:pt x="18" y="147"/>
                  <a:pt x="18" y="147"/>
                  <a:pt x="18" y="147"/>
                </a:cubicBezTo>
                <a:cubicBezTo>
                  <a:pt x="18" y="152"/>
                  <a:pt x="22" y="156"/>
                  <a:pt x="27" y="156"/>
                </a:cubicBezTo>
                <a:cubicBezTo>
                  <a:pt x="32" y="156"/>
                  <a:pt x="36" y="152"/>
                  <a:pt x="36" y="147"/>
                </a:cubicBezTo>
                <a:cubicBezTo>
                  <a:pt x="36" y="132"/>
                  <a:pt x="36" y="132"/>
                  <a:pt x="36" y="132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48" y="132"/>
                  <a:pt x="48" y="138"/>
                  <a:pt x="54" y="138"/>
                </a:cubicBezTo>
                <a:cubicBezTo>
                  <a:pt x="72" y="138"/>
                  <a:pt x="72" y="138"/>
                  <a:pt x="72" y="138"/>
                </a:cubicBezTo>
                <a:cubicBezTo>
                  <a:pt x="72" y="126"/>
                  <a:pt x="72" y="126"/>
                  <a:pt x="72" y="126"/>
                </a:cubicBezTo>
                <a:cubicBezTo>
                  <a:pt x="60" y="126"/>
                  <a:pt x="60" y="126"/>
                  <a:pt x="60" y="126"/>
                </a:cubicBezTo>
                <a:cubicBezTo>
                  <a:pt x="60" y="108"/>
                  <a:pt x="60" y="108"/>
                  <a:pt x="60" y="108"/>
                </a:cubicBezTo>
                <a:lnTo>
                  <a:pt x="72" y="108"/>
                </a:lnTo>
                <a:close/>
                <a:moveTo>
                  <a:pt x="27" y="18"/>
                </a:moveTo>
                <a:cubicBezTo>
                  <a:pt x="32" y="18"/>
                  <a:pt x="36" y="22"/>
                  <a:pt x="36" y="27"/>
                </a:cubicBezTo>
                <a:cubicBezTo>
                  <a:pt x="36" y="32"/>
                  <a:pt x="32" y="36"/>
                  <a:pt x="27" y="36"/>
                </a:cubicBezTo>
                <a:cubicBezTo>
                  <a:pt x="22" y="36"/>
                  <a:pt x="18" y="32"/>
                  <a:pt x="18" y="27"/>
                </a:cubicBezTo>
                <a:cubicBezTo>
                  <a:pt x="18" y="22"/>
                  <a:pt x="22" y="18"/>
                  <a:pt x="27" y="18"/>
                </a:cubicBezTo>
              </a:path>
            </a:pathLst>
          </a:custGeom>
          <a:solidFill>
            <a:srgbClr val="34618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5" grpId="1"/>
      <p:bldP spid="66" grpId="0"/>
      <p:bldP spid="66" grpId="1"/>
      <p:bldP spid="67" grpId="0"/>
      <p:bldP spid="67" grpId="1"/>
      <p:bldP spid="68" grpId="0"/>
      <p:bldP spid="68" grpId="1"/>
      <p:bldP spid="69" grpId="0"/>
      <p:bldP spid="69" grpId="1"/>
      <p:bldP spid="70" grpId="0"/>
      <p:bldP spid="70" grpId="1"/>
      <p:bldP spid="71" grpId="0"/>
      <p:bldP spid="71" grpId="1"/>
      <p:bldP spid="72" grpId="0"/>
      <p:bldP spid="72" grpId="1"/>
      <p:bldP spid="364" grpId="0" animBg="1"/>
      <p:bldP spid="366" grpId="0" animBg="1"/>
      <p:bldP spid="37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4078467" y="1594247"/>
            <a:ext cx="3503434" cy="3503434"/>
            <a:chOff x="6240781" y="1363135"/>
            <a:chExt cx="4963584" cy="4963584"/>
          </a:xfrm>
        </p:grpSpPr>
        <p:grpSp>
          <p:nvGrpSpPr>
            <p:cNvPr id="13" name="Group 12"/>
            <p:cNvGrpSpPr/>
            <p:nvPr/>
          </p:nvGrpSpPr>
          <p:grpSpPr>
            <a:xfrm>
              <a:off x="6240781" y="1363135"/>
              <a:ext cx="3255433" cy="2434167"/>
              <a:chOff x="4657725" y="946151"/>
              <a:chExt cx="2441575" cy="1825625"/>
            </a:xfrm>
          </p:grpSpPr>
          <p:sp>
            <p:nvSpPr>
              <p:cNvPr id="27" name="Freeform 26"/>
              <p:cNvSpPr/>
              <p:nvPr/>
            </p:nvSpPr>
            <p:spPr bwMode="auto">
              <a:xfrm>
                <a:off x="5953125" y="2046288"/>
                <a:ext cx="1146175" cy="593725"/>
              </a:xfrm>
              <a:custGeom>
                <a:avLst/>
                <a:gdLst>
                  <a:gd name="T0" fmla="*/ 849 w 904"/>
                  <a:gd name="T1" fmla="*/ 0 h 468"/>
                  <a:gd name="T2" fmla="*/ 873 w 904"/>
                  <a:gd name="T3" fmla="*/ 58 h 468"/>
                  <a:gd name="T4" fmla="*/ 507 w 904"/>
                  <a:gd name="T5" fmla="*/ 436 h 468"/>
                  <a:gd name="T6" fmla="*/ 396 w 904"/>
                  <a:gd name="T7" fmla="*/ 436 h 468"/>
                  <a:gd name="T8" fmla="*/ 30 w 904"/>
                  <a:gd name="T9" fmla="*/ 58 h 468"/>
                  <a:gd name="T10" fmla="*/ 55 w 904"/>
                  <a:gd name="T11" fmla="*/ 0 h 468"/>
                  <a:gd name="T12" fmla="*/ 849 w 904"/>
                  <a:gd name="T13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849" y="0"/>
                    </a:moveTo>
                    <a:cubicBezTo>
                      <a:pt x="893" y="0"/>
                      <a:pt x="904" y="26"/>
                      <a:pt x="873" y="58"/>
                    </a:cubicBezTo>
                    <a:cubicBezTo>
                      <a:pt x="507" y="436"/>
                      <a:pt x="507" y="436"/>
                      <a:pt x="507" y="436"/>
                    </a:cubicBezTo>
                    <a:cubicBezTo>
                      <a:pt x="477" y="468"/>
                      <a:pt x="427" y="468"/>
                      <a:pt x="396" y="436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0" y="26"/>
                      <a:pt x="11" y="0"/>
                      <a:pt x="55" y="0"/>
                    </a:cubicBezTo>
                    <a:lnTo>
                      <a:pt x="849" y="0"/>
                    </a:lnTo>
                    <a:close/>
                  </a:path>
                </a:pathLst>
              </a:custGeom>
              <a:solidFill>
                <a:srgbClr val="346188"/>
              </a:solidFill>
              <a:ln>
                <a:noFill/>
              </a:ln>
            </p:spPr>
            <p:txBody>
              <a:bodyPr vert="horz" wrap="square" lIns="52932" tIns="26466" rIns="52932" bIns="2646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164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27"/>
              <p:cNvSpPr/>
              <p:nvPr/>
            </p:nvSpPr>
            <p:spPr bwMode="auto">
              <a:xfrm>
                <a:off x="4657725" y="946151"/>
                <a:ext cx="2151063" cy="1825625"/>
              </a:xfrm>
              <a:custGeom>
                <a:avLst/>
                <a:gdLst>
                  <a:gd name="T0" fmla="*/ 848 w 1696"/>
                  <a:gd name="T1" fmla="*/ 0 h 1440"/>
                  <a:gd name="T2" fmla="*/ 0 w 1696"/>
                  <a:gd name="T3" fmla="*/ 848 h 1440"/>
                  <a:gd name="T4" fmla="*/ 241 w 1696"/>
                  <a:gd name="T5" fmla="*/ 1440 h 1440"/>
                  <a:gd name="T6" fmla="*/ 718 w 1696"/>
                  <a:gd name="T7" fmla="*/ 1209 h 1440"/>
                  <a:gd name="T8" fmla="*/ 464 w 1696"/>
                  <a:gd name="T9" fmla="*/ 848 h 1440"/>
                  <a:gd name="T10" fmla="*/ 848 w 1696"/>
                  <a:gd name="T11" fmla="*/ 464 h 1440"/>
                  <a:gd name="T12" fmla="*/ 1232 w 1696"/>
                  <a:gd name="T13" fmla="*/ 848 h 1440"/>
                  <a:gd name="T14" fmla="*/ 1213 w 1696"/>
                  <a:gd name="T15" fmla="*/ 966 h 1440"/>
                  <a:gd name="T16" fmla="*/ 1293 w 1696"/>
                  <a:gd name="T17" fmla="*/ 966 h 1440"/>
                  <a:gd name="T18" fmla="*/ 1293 w 1696"/>
                  <a:gd name="T19" fmla="*/ 1062 h 1440"/>
                  <a:gd name="T20" fmla="*/ 1669 w 1696"/>
                  <a:gd name="T21" fmla="*/ 1062 h 1440"/>
                  <a:gd name="T22" fmla="*/ 1696 w 1696"/>
                  <a:gd name="T23" fmla="*/ 848 h 1440"/>
                  <a:gd name="T24" fmla="*/ 848 w 1696"/>
                  <a:gd name="T25" fmla="*/ 0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96" h="1440">
                    <a:moveTo>
                      <a:pt x="848" y="0"/>
                    </a:move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078"/>
                      <a:pt x="92" y="1287"/>
                      <a:pt x="241" y="1440"/>
                    </a:cubicBezTo>
                    <a:cubicBezTo>
                      <a:pt x="374" y="1315"/>
                      <a:pt x="540" y="1235"/>
                      <a:pt x="718" y="1209"/>
                    </a:cubicBezTo>
                    <a:cubicBezTo>
                      <a:pt x="570" y="1156"/>
                      <a:pt x="464" y="1014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1060" y="464"/>
                      <a:pt x="1232" y="636"/>
                      <a:pt x="1232" y="848"/>
                    </a:cubicBezTo>
                    <a:cubicBezTo>
                      <a:pt x="1232" y="889"/>
                      <a:pt x="1225" y="929"/>
                      <a:pt x="1213" y="966"/>
                    </a:cubicBezTo>
                    <a:cubicBezTo>
                      <a:pt x="1293" y="966"/>
                      <a:pt x="1293" y="966"/>
                      <a:pt x="1293" y="966"/>
                    </a:cubicBezTo>
                    <a:cubicBezTo>
                      <a:pt x="1293" y="1062"/>
                      <a:pt x="1293" y="1062"/>
                      <a:pt x="1293" y="1062"/>
                    </a:cubicBezTo>
                    <a:cubicBezTo>
                      <a:pt x="1669" y="1062"/>
                      <a:pt x="1669" y="1062"/>
                      <a:pt x="1669" y="1062"/>
                    </a:cubicBezTo>
                    <a:cubicBezTo>
                      <a:pt x="1687" y="994"/>
                      <a:pt x="1696" y="922"/>
                      <a:pt x="1696" y="848"/>
                    </a:cubicBezTo>
                    <a:cubicBezTo>
                      <a:pt x="1696" y="380"/>
                      <a:pt x="1316" y="0"/>
                      <a:pt x="848" y="0"/>
                    </a:cubicBezTo>
                    <a:close/>
                  </a:path>
                </a:pathLst>
              </a:custGeom>
              <a:solidFill>
                <a:srgbClr val="346188"/>
              </a:solidFill>
              <a:ln>
                <a:noFill/>
              </a:ln>
            </p:spPr>
            <p:txBody>
              <a:bodyPr vert="horz" wrap="square" lIns="52932" tIns="26466" rIns="52932" bIns="2646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164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6240781" y="3111502"/>
              <a:ext cx="2434167" cy="3215217"/>
              <a:chOff x="4657725" y="2257426"/>
              <a:chExt cx="1825625" cy="2411413"/>
            </a:xfrm>
          </p:grpSpPr>
          <p:sp>
            <p:nvSpPr>
              <p:cNvPr id="25" name="Freeform 24"/>
              <p:cNvSpPr/>
              <p:nvPr/>
            </p:nvSpPr>
            <p:spPr bwMode="auto">
              <a:xfrm>
                <a:off x="5753100" y="2257426"/>
                <a:ext cx="593725" cy="1146175"/>
              </a:xfrm>
              <a:custGeom>
                <a:avLst/>
                <a:gdLst>
                  <a:gd name="T0" fmla="*/ 0 w 468"/>
                  <a:gd name="T1" fmla="*/ 55 h 904"/>
                  <a:gd name="T2" fmla="*/ 57 w 468"/>
                  <a:gd name="T3" fmla="*/ 30 h 904"/>
                  <a:gd name="T4" fmla="*/ 436 w 468"/>
                  <a:gd name="T5" fmla="*/ 397 h 904"/>
                  <a:gd name="T6" fmla="*/ 436 w 468"/>
                  <a:gd name="T7" fmla="*/ 508 h 904"/>
                  <a:gd name="T8" fmla="*/ 57 w 468"/>
                  <a:gd name="T9" fmla="*/ 874 h 904"/>
                  <a:gd name="T10" fmla="*/ 0 w 468"/>
                  <a:gd name="T11" fmla="*/ 849 h 904"/>
                  <a:gd name="T12" fmla="*/ 0 w 468"/>
                  <a:gd name="T13" fmla="*/ 55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0" y="55"/>
                    </a:moveTo>
                    <a:cubicBezTo>
                      <a:pt x="0" y="11"/>
                      <a:pt x="26" y="0"/>
                      <a:pt x="57" y="30"/>
                    </a:cubicBezTo>
                    <a:cubicBezTo>
                      <a:pt x="436" y="397"/>
                      <a:pt x="436" y="397"/>
                      <a:pt x="436" y="397"/>
                    </a:cubicBezTo>
                    <a:cubicBezTo>
                      <a:pt x="468" y="427"/>
                      <a:pt x="468" y="477"/>
                      <a:pt x="436" y="508"/>
                    </a:cubicBezTo>
                    <a:cubicBezTo>
                      <a:pt x="57" y="874"/>
                      <a:pt x="57" y="874"/>
                      <a:pt x="57" y="874"/>
                    </a:cubicBezTo>
                    <a:cubicBezTo>
                      <a:pt x="26" y="904"/>
                      <a:pt x="0" y="893"/>
                      <a:pt x="0" y="849"/>
                    </a:cubicBez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7191AC"/>
              </a:solidFill>
              <a:ln>
                <a:noFill/>
              </a:ln>
            </p:spPr>
            <p:txBody>
              <a:bodyPr vert="horz" wrap="square" lIns="52932" tIns="26466" rIns="52932" bIns="2646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164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 bwMode="auto">
              <a:xfrm>
                <a:off x="4657725" y="2517776"/>
                <a:ext cx="1825625" cy="2151063"/>
              </a:xfrm>
              <a:custGeom>
                <a:avLst/>
                <a:gdLst>
                  <a:gd name="T0" fmla="*/ 1209 w 1440"/>
                  <a:gd name="T1" fmla="*/ 978 h 1696"/>
                  <a:gd name="T2" fmla="*/ 848 w 1440"/>
                  <a:gd name="T3" fmla="*/ 1232 h 1696"/>
                  <a:gd name="T4" fmla="*/ 464 w 1440"/>
                  <a:gd name="T5" fmla="*/ 848 h 1696"/>
                  <a:gd name="T6" fmla="*/ 848 w 1440"/>
                  <a:gd name="T7" fmla="*/ 464 h 1696"/>
                  <a:gd name="T8" fmla="*/ 969 w 1440"/>
                  <a:gd name="T9" fmla="*/ 483 h 1696"/>
                  <a:gd name="T10" fmla="*/ 969 w 1440"/>
                  <a:gd name="T11" fmla="*/ 9 h 1696"/>
                  <a:gd name="T12" fmla="*/ 848 w 1440"/>
                  <a:gd name="T13" fmla="*/ 0 h 1696"/>
                  <a:gd name="T14" fmla="*/ 0 w 1440"/>
                  <a:gd name="T15" fmla="*/ 848 h 1696"/>
                  <a:gd name="T16" fmla="*/ 848 w 1440"/>
                  <a:gd name="T17" fmla="*/ 1696 h 1696"/>
                  <a:gd name="T18" fmla="*/ 1440 w 1440"/>
                  <a:gd name="T19" fmla="*/ 1455 h 1696"/>
                  <a:gd name="T20" fmla="*/ 1209 w 1440"/>
                  <a:gd name="T21" fmla="*/ 978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0" h="1696">
                    <a:moveTo>
                      <a:pt x="1209" y="978"/>
                    </a:moveTo>
                    <a:cubicBezTo>
                      <a:pt x="1156" y="1126"/>
                      <a:pt x="1014" y="1232"/>
                      <a:pt x="848" y="1232"/>
                    </a:cubicBezTo>
                    <a:cubicBezTo>
                      <a:pt x="636" y="1232"/>
                      <a:pt x="464" y="1060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890" y="464"/>
                      <a:pt x="931" y="471"/>
                      <a:pt x="969" y="483"/>
                    </a:cubicBezTo>
                    <a:cubicBezTo>
                      <a:pt x="969" y="9"/>
                      <a:pt x="969" y="9"/>
                      <a:pt x="969" y="9"/>
                    </a:cubicBezTo>
                    <a:cubicBezTo>
                      <a:pt x="929" y="3"/>
                      <a:pt x="889" y="0"/>
                      <a:pt x="848" y="0"/>
                    </a:cubicBez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316"/>
                      <a:pt x="380" y="1696"/>
                      <a:pt x="848" y="1696"/>
                    </a:cubicBezTo>
                    <a:cubicBezTo>
                      <a:pt x="1078" y="1696"/>
                      <a:pt x="1287" y="1604"/>
                      <a:pt x="1440" y="1455"/>
                    </a:cubicBezTo>
                    <a:cubicBezTo>
                      <a:pt x="1315" y="1322"/>
                      <a:pt x="1235" y="1156"/>
                      <a:pt x="1209" y="978"/>
                    </a:cubicBezTo>
                    <a:close/>
                  </a:path>
                </a:pathLst>
              </a:custGeom>
              <a:solidFill>
                <a:srgbClr val="7191AC"/>
              </a:solidFill>
              <a:ln>
                <a:noFill/>
              </a:ln>
            </p:spPr>
            <p:txBody>
              <a:bodyPr vert="horz" wrap="square" lIns="52932" tIns="26466" rIns="52932" bIns="2646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164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7967980" y="3892551"/>
              <a:ext cx="3236384" cy="2434167"/>
              <a:chOff x="5953125" y="2843213"/>
              <a:chExt cx="2427288" cy="1825625"/>
            </a:xfrm>
          </p:grpSpPr>
          <p:sp>
            <p:nvSpPr>
              <p:cNvPr id="23" name="Freeform 22"/>
              <p:cNvSpPr/>
              <p:nvPr/>
            </p:nvSpPr>
            <p:spPr bwMode="auto">
              <a:xfrm>
                <a:off x="5953125" y="2989263"/>
                <a:ext cx="1146175" cy="593725"/>
              </a:xfrm>
              <a:custGeom>
                <a:avLst/>
                <a:gdLst>
                  <a:gd name="T0" fmla="*/ 55 w 904"/>
                  <a:gd name="T1" fmla="*/ 468 h 468"/>
                  <a:gd name="T2" fmla="*/ 30 w 904"/>
                  <a:gd name="T3" fmla="*/ 411 h 468"/>
                  <a:gd name="T4" fmla="*/ 396 w 904"/>
                  <a:gd name="T5" fmla="*/ 32 h 468"/>
                  <a:gd name="T6" fmla="*/ 507 w 904"/>
                  <a:gd name="T7" fmla="*/ 32 h 468"/>
                  <a:gd name="T8" fmla="*/ 873 w 904"/>
                  <a:gd name="T9" fmla="*/ 411 h 468"/>
                  <a:gd name="T10" fmla="*/ 849 w 904"/>
                  <a:gd name="T11" fmla="*/ 468 h 468"/>
                  <a:gd name="T12" fmla="*/ 55 w 904"/>
                  <a:gd name="T13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55" y="468"/>
                    </a:moveTo>
                    <a:cubicBezTo>
                      <a:pt x="11" y="468"/>
                      <a:pt x="0" y="442"/>
                      <a:pt x="30" y="411"/>
                    </a:cubicBezTo>
                    <a:cubicBezTo>
                      <a:pt x="396" y="32"/>
                      <a:pt x="396" y="32"/>
                      <a:pt x="396" y="32"/>
                    </a:cubicBezTo>
                    <a:cubicBezTo>
                      <a:pt x="427" y="0"/>
                      <a:pt x="477" y="0"/>
                      <a:pt x="507" y="32"/>
                    </a:cubicBezTo>
                    <a:cubicBezTo>
                      <a:pt x="873" y="411"/>
                      <a:pt x="873" y="411"/>
                      <a:pt x="873" y="411"/>
                    </a:cubicBezTo>
                    <a:cubicBezTo>
                      <a:pt x="904" y="442"/>
                      <a:pt x="893" y="468"/>
                      <a:pt x="849" y="468"/>
                    </a:cubicBezTo>
                    <a:lnTo>
                      <a:pt x="55" y="468"/>
                    </a:lnTo>
                    <a:close/>
                  </a:path>
                </a:pathLst>
              </a:custGeom>
              <a:solidFill>
                <a:srgbClr val="346188"/>
              </a:solidFill>
              <a:ln>
                <a:noFill/>
              </a:ln>
            </p:spPr>
            <p:txBody>
              <a:bodyPr vert="horz" wrap="square" lIns="52932" tIns="26466" rIns="52932" bIns="2646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164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23"/>
              <p:cNvSpPr/>
              <p:nvPr/>
            </p:nvSpPr>
            <p:spPr bwMode="auto">
              <a:xfrm>
                <a:off x="6230938" y="2843213"/>
                <a:ext cx="2149475" cy="1825625"/>
              </a:xfrm>
              <a:custGeom>
                <a:avLst/>
                <a:gdLst>
                  <a:gd name="T0" fmla="*/ 978 w 1696"/>
                  <a:gd name="T1" fmla="*/ 231 h 1440"/>
                  <a:gd name="T2" fmla="*/ 1232 w 1696"/>
                  <a:gd name="T3" fmla="*/ 592 h 1440"/>
                  <a:gd name="T4" fmla="*/ 848 w 1696"/>
                  <a:gd name="T5" fmla="*/ 976 h 1440"/>
                  <a:gd name="T6" fmla="*/ 464 w 1696"/>
                  <a:gd name="T7" fmla="*/ 592 h 1440"/>
                  <a:gd name="T8" fmla="*/ 487 w 1696"/>
                  <a:gd name="T9" fmla="*/ 462 h 1440"/>
                  <a:gd name="T10" fmla="*/ 10 w 1696"/>
                  <a:gd name="T11" fmla="*/ 462 h 1440"/>
                  <a:gd name="T12" fmla="*/ 0 w 1696"/>
                  <a:gd name="T13" fmla="*/ 592 h 1440"/>
                  <a:gd name="T14" fmla="*/ 848 w 1696"/>
                  <a:gd name="T15" fmla="*/ 1440 h 1440"/>
                  <a:gd name="T16" fmla="*/ 1696 w 1696"/>
                  <a:gd name="T17" fmla="*/ 592 h 1440"/>
                  <a:gd name="T18" fmla="*/ 1455 w 1696"/>
                  <a:gd name="T19" fmla="*/ 0 h 1440"/>
                  <a:gd name="T20" fmla="*/ 978 w 1696"/>
                  <a:gd name="T21" fmla="*/ 231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6" h="1440">
                    <a:moveTo>
                      <a:pt x="978" y="231"/>
                    </a:moveTo>
                    <a:cubicBezTo>
                      <a:pt x="1126" y="284"/>
                      <a:pt x="1232" y="426"/>
                      <a:pt x="1232" y="592"/>
                    </a:cubicBezTo>
                    <a:cubicBezTo>
                      <a:pt x="1232" y="804"/>
                      <a:pt x="1060" y="976"/>
                      <a:pt x="848" y="976"/>
                    </a:cubicBezTo>
                    <a:cubicBezTo>
                      <a:pt x="636" y="976"/>
                      <a:pt x="464" y="804"/>
                      <a:pt x="464" y="592"/>
                    </a:cubicBezTo>
                    <a:cubicBezTo>
                      <a:pt x="464" y="546"/>
                      <a:pt x="472" y="503"/>
                      <a:pt x="487" y="462"/>
                    </a:cubicBezTo>
                    <a:cubicBezTo>
                      <a:pt x="10" y="462"/>
                      <a:pt x="10" y="462"/>
                      <a:pt x="10" y="462"/>
                    </a:cubicBezTo>
                    <a:cubicBezTo>
                      <a:pt x="3" y="504"/>
                      <a:pt x="0" y="548"/>
                      <a:pt x="0" y="592"/>
                    </a:cubicBezTo>
                    <a:cubicBezTo>
                      <a:pt x="0" y="1060"/>
                      <a:pt x="380" y="1440"/>
                      <a:pt x="848" y="1440"/>
                    </a:cubicBezTo>
                    <a:cubicBezTo>
                      <a:pt x="1316" y="1440"/>
                      <a:pt x="1696" y="1060"/>
                      <a:pt x="1696" y="592"/>
                    </a:cubicBezTo>
                    <a:cubicBezTo>
                      <a:pt x="1696" y="362"/>
                      <a:pt x="1604" y="153"/>
                      <a:pt x="1455" y="0"/>
                    </a:cubicBezTo>
                    <a:cubicBezTo>
                      <a:pt x="1322" y="125"/>
                      <a:pt x="1156" y="205"/>
                      <a:pt x="978" y="231"/>
                    </a:cubicBezTo>
                    <a:close/>
                  </a:path>
                </a:pathLst>
              </a:custGeom>
              <a:solidFill>
                <a:srgbClr val="346188"/>
              </a:solidFill>
              <a:ln>
                <a:noFill/>
              </a:ln>
            </p:spPr>
            <p:txBody>
              <a:bodyPr vert="horz" wrap="square" lIns="52932" tIns="26466" rIns="52932" bIns="2646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164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Group 15"/>
            <p:cNvGrpSpPr/>
            <p:nvPr/>
          </p:nvGrpSpPr>
          <p:grpSpPr>
            <a:xfrm>
              <a:off x="8770198" y="1363135"/>
              <a:ext cx="2434167" cy="3276600"/>
              <a:chOff x="6554788" y="946151"/>
              <a:chExt cx="1825625" cy="2457450"/>
            </a:xfrm>
          </p:grpSpPr>
          <p:sp>
            <p:nvSpPr>
              <p:cNvPr id="21" name="Freeform 20"/>
              <p:cNvSpPr/>
              <p:nvPr/>
            </p:nvSpPr>
            <p:spPr bwMode="auto">
              <a:xfrm>
                <a:off x="6691313" y="2257426"/>
                <a:ext cx="593725" cy="1146175"/>
              </a:xfrm>
              <a:custGeom>
                <a:avLst/>
                <a:gdLst>
                  <a:gd name="T0" fmla="*/ 468 w 468"/>
                  <a:gd name="T1" fmla="*/ 849 h 904"/>
                  <a:gd name="T2" fmla="*/ 410 w 468"/>
                  <a:gd name="T3" fmla="*/ 874 h 904"/>
                  <a:gd name="T4" fmla="*/ 32 w 468"/>
                  <a:gd name="T5" fmla="*/ 508 h 904"/>
                  <a:gd name="T6" fmla="*/ 32 w 468"/>
                  <a:gd name="T7" fmla="*/ 397 h 904"/>
                  <a:gd name="T8" fmla="*/ 410 w 468"/>
                  <a:gd name="T9" fmla="*/ 30 h 904"/>
                  <a:gd name="T10" fmla="*/ 468 w 468"/>
                  <a:gd name="T11" fmla="*/ 55 h 904"/>
                  <a:gd name="T12" fmla="*/ 468 w 468"/>
                  <a:gd name="T13" fmla="*/ 849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468" y="849"/>
                    </a:moveTo>
                    <a:cubicBezTo>
                      <a:pt x="468" y="893"/>
                      <a:pt x="442" y="904"/>
                      <a:pt x="410" y="874"/>
                    </a:cubicBezTo>
                    <a:cubicBezTo>
                      <a:pt x="32" y="508"/>
                      <a:pt x="32" y="508"/>
                      <a:pt x="32" y="508"/>
                    </a:cubicBezTo>
                    <a:cubicBezTo>
                      <a:pt x="0" y="477"/>
                      <a:pt x="0" y="427"/>
                      <a:pt x="32" y="397"/>
                    </a:cubicBezTo>
                    <a:cubicBezTo>
                      <a:pt x="410" y="30"/>
                      <a:pt x="410" y="30"/>
                      <a:pt x="410" y="30"/>
                    </a:cubicBezTo>
                    <a:cubicBezTo>
                      <a:pt x="442" y="0"/>
                      <a:pt x="468" y="11"/>
                      <a:pt x="468" y="55"/>
                    </a:cubicBezTo>
                    <a:lnTo>
                      <a:pt x="468" y="849"/>
                    </a:lnTo>
                    <a:close/>
                  </a:path>
                </a:pathLst>
              </a:custGeom>
              <a:solidFill>
                <a:srgbClr val="7191AC"/>
              </a:solidFill>
              <a:ln>
                <a:noFill/>
              </a:ln>
            </p:spPr>
            <p:txBody>
              <a:bodyPr vert="horz" wrap="square" lIns="52932" tIns="26466" rIns="52932" bIns="2646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164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21"/>
              <p:cNvSpPr/>
              <p:nvPr/>
            </p:nvSpPr>
            <p:spPr bwMode="auto">
              <a:xfrm>
                <a:off x="6554788" y="946151"/>
                <a:ext cx="1825625" cy="2151063"/>
              </a:xfrm>
              <a:custGeom>
                <a:avLst/>
                <a:gdLst>
                  <a:gd name="T0" fmla="*/ 592 w 1440"/>
                  <a:gd name="T1" fmla="*/ 0 h 1696"/>
                  <a:gd name="T2" fmla="*/ 0 w 1440"/>
                  <a:gd name="T3" fmla="*/ 241 h 1696"/>
                  <a:gd name="T4" fmla="*/ 231 w 1440"/>
                  <a:gd name="T5" fmla="*/ 718 h 1696"/>
                  <a:gd name="T6" fmla="*/ 592 w 1440"/>
                  <a:gd name="T7" fmla="*/ 464 h 1696"/>
                  <a:gd name="T8" fmla="*/ 976 w 1440"/>
                  <a:gd name="T9" fmla="*/ 848 h 1696"/>
                  <a:gd name="T10" fmla="*/ 592 w 1440"/>
                  <a:gd name="T11" fmla="*/ 1232 h 1696"/>
                  <a:gd name="T12" fmla="*/ 452 w 1440"/>
                  <a:gd name="T13" fmla="*/ 1206 h 1696"/>
                  <a:gd name="T14" fmla="*/ 452 w 1440"/>
                  <a:gd name="T15" fmla="*/ 1300 h 1696"/>
                  <a:gd name="T16" fmla="*/ 389 w 1440"/>
                  <a:gd name="T17" fmla="*/ 1300 h 1696"/>
                  <a:gd name="T18" fmla="*/ 389 w 1440"/>
                  <a:gd name="T19" fmla="*/ 1671 h 1696"/>
                  <a:gd name="T20" fmla="*/ 592 w 1440"/>
                  <a:gd name="T21" fmla="*/ 1696 h 1696"/>
                  <a:gd name="T22" fmla="*/ 1440 w 1440"/>
                  <a:gd name="T23" fmla="*/ 848 h 1696"/>
                  <a:gd name="T24" fmla="*/ 592 w 1440"/>
                  <a:gd name="T25" fmla="*/ 0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40" h="1696">
                    <a:moveTo>
                      <a:pt x="592" y="0"/>
                    </a:moveTo>
                    <a:cubicBezTo>
                      <a:pt x="362" y="0"/>
                      <a:pt x="153" y="92"/>
                      <a:pt x="0" y="241"/>
                    </a:cubicBezTo>
                    <a:cubicBezTo>
                      <a:pt x="125" y="374"/>
                      <a:pt x="205" y="540"/>
                      <a:pt x="231" y="718"/>
                    </a:cubicBezTo>
                    <a:cubicBezTo>
                      <a:pt x="284" y="570"/>
                      <a:pt x="426" y="464"/>
                      <a:pt x="592" y="464"/>
                    </a:cubicBezTo>
                    <a:cubicBezTo>
                      <a:pt x="804" y="464"/>
                      <a:pt x="976" y="636"/>
                      <a:pt x="976" y="848"/>
                    </a:cubicBezTo>
                    <a:cubicBezTo>
                      <a:pt x="976" y="1060"/>
                      <a:pt x="804" y="1232"/>
                      <a:pt x="592" y="1232"/>
                    </a:cubicBezTo>
                    <a:cubicBezTo>
                      <a:pt x="543" y="1232"/>
                      <a:pt x="495" y="1223"/>
                      <a:pt x="452" y="1206"/>
                    </a:cubicBezTo>
                    <a:cubicBezTo>
                      <a:pt x="452" y="1300"/>
                      <a:pt x="452" y="1300"/>
                      <a:pt x="452" y="1300"/>
                    </a:cubicBezTo>
                    <a:cubicBezTo>
                      <a:pt x="389" y="1300"/>
                      <a:pt x="389" y="1300"/>
                      <a:pt x="389" y="1300"/>
                    </a:cubicBezTo>
                    <a:cubicBezTo>
                      <a:pt x="389" y="1671"/>
                      <a:pt x="389" y="1671"/>
                      <a:pt x="389" y="1671"/>
                    </a:cubicBezTo>
                    <a:cubicBezTo>
                      <a:pt x="454" y="1687"/>
                      <a:pt x="522" y="1696"/>
                      <a:pt x="592" y="1696"/>
                    </a:cubicBezTo>
                    <a:cubicBezTo>
                      <a:pt x="1060" y="1696"/>
                      <a:pt x="1440" y="1316"/>
                      <a:pt x="1440" y="848"/>
                    </a:cubicBezTo>
                    <a:cubicBezTo>
                      <a:pt x="1440" y="380"/>
                      <a:pt x="1060" y="0"/>
                      <a:pt x="592" y="0"/>
                    </a:cubicBezTo>
                    <a:close/>
                  </a:path>
                </a:pathLst>
              </a:custGeom>
              <a:solidFill>
                <a:srgbClr val="7191AC"/>
              </a:solidFill>
              <a:ln>
                <a:noFill/>
              </a:ln>
            </p:spPr>
            <p:txBody>
              <a:bodyPr vert="horz" wrap="square" lIns="52932" tIns="26466" rIns="52932" bIns="2646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164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449580" y="177800"/>
            <a:ext cx="2568575" cy="379730"/>
            <a:chOff x="708" y="280"/>
            <a:chExt cx="4045" cy="598"/>
          </a:xfrm>
        </p:grpSpPr>
        <p:sp>
          <p:nvSpPr>
            <p:cNvPr id="3" name="矩形 2"/>
            <p:cNvSpPr/>
            <p:nvPr/>
          </p:nvSpPr>
          <p:spPr>
            <a:xfrm>
              <a:off x="1207" y="302"/>
              <a:ext cx="3546" cy="5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 Unicode MS" panose="020B0604020202020204" pitchFamily="34" charset="-122"/>
                </a:rPr>
                <a:t>请在此输入标题文字</a:t>
              </a:r>
            </a:p>
          </p:txBody>
        </p:sp>
        <p:sp>
          <p:nvSpPr>
            <p:cNvPr id="141" name="Freeform 125"/>
            <p:cNvSpPr/>
            <p:nvPr/>
          </p:nvSpPr>
          <p:spPr bwMode="auto">
            <a:xfrm>
              <a:off x="708" y="280"/>
              <a:ext cx="587" cy="566"/>
            </a:xfrm>
            <a:custGeom>
              <a:avLst/>
              <a:gdLst>
                <a:gd name="T0" fmla="*/ 25 w 57"/>
                <a:gd name="T1" fmla="*/ 4 h 55"/>
                <a:gd name="T2" fmla="*/ 31 w 57"/>
                <a:gd name="T3" fmla="*/ 4 h 55"/>
                <a:gd name="T4" fmla="*/ 35 w 57"/>
                <a:gd name="T5" fmla="*/ 11 h 55"/>
                <a:gd name="T6" fmla="*/ 45 w 57"/>
                <a:gd name="T7" fmla="*/ 18 h 55"/>
                <a:gd name="T8" fmla="*/ 52 w 57"/>
                <a:gd name="T9" fmla="*/ 19 h 55"/>
                <a:gd name="T10" fmla="*/ 54 w 57"/>
                <a:gd name="T11" fmla="*/ 25 h 55"/>
                <a:gd name="T12" fmla="*/ 49 w 57"/>
                <a:gd name="T13" fmla="*/ 30 h 55"/>
                <a:gd name="T14" fmla="*/ 45 w 57"/>
                <a:gd name="T15" fmla="*/ 42 h 55"/>
                <a:gd name="T16" fmla="*/ 46 w 57"/>
                <a:gd name="T17" fmla="*/ 50 h 55"/>
                <a:gd name="T18" fmla="*/ 41 w 57"/>
                <a:gd name="T19" fmla="*/ 53 h 55"/>
                <a:gd name="T20" fmla="*/ 35 w 57"/>
                <a:gd name="T21" fmla="*/ 50 h 55"/>
                <a:gd name="T22" fmla="*/ 22 w 57"/>
                <a:gd name="T23" fmla="*/ 50 h 55"/>
                <a:gd name="T24" fmla="*/ 15 w 57"/>
                <a:gd name="T25" fmla="*/ 53 h 55"/>
                <a:gd name="T26" fmla="*/ 10 w 57"/>
                <a:gd name="T27" fmla="*/ 50 h 55"/>
                <a:gd name="T28" fmla="*/ 12 w 57"/>
                <a:gd name="T29" fmla="*/ 42 h 55"/>
                <a:gd name="T30" fmla="*/ 8 w 57"/>
                <a:gd name="T31" fmla="*/ 30 h 55"/>
                <a:gd name="T32" fmla="*/ 2 w 57"/>
                <a:gd name="T33" fmla="*/ 25 h 55"/>
                <a:gd name="T34" fmla="*/ 4 w 57"/>
                <a:gd name="T35" fmla="*/ 19 h 55"/>
                <a:gd name="T36" fmla="*/ 12 w 57"/>
                <a:gd name="T37" fmla="*/ 18 h 55"/>
                <a:gd name="T38" fmla="*/ 22 w 57"/>
                <a:gd name="T39" fmla="*/ 11 h 55"/>
                <a:gd name="T40" fmla="*/ 25 w 57"/>
                <a:gd name="T41" fmla="*/ 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5">
                  <a:moveTo>
                    <a:pt x="25" y="4"/>
                  </a:moveTo>
                  <a:cubicBezTo>
                    <a:pt x="27" y="0"/>
                    <a:pt x="30" y="0"/>
                    <a:pt x="31" y="4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7" y="14"/>
                    <a:pt x="41" y="18"/>
                    <a:pt x="45" y="18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6" y="20"/>
                    <a:pt x="57" y="22"/>
                    <a:pt x="54" y="25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6" y="33"/>
                    <a:pt x="44" y="38"/>
                    <a:pt x="45" y="42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54"/>
                    <a:pt x="45" y="55"/>
                    <a:pt x="41" y="53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8"/>
                    <a:pt x="26" y="48"/>
                    <a:pt x="22" y="50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2" y="55"/>
                    <a:pt x="10" y="54"/>
                    <a:pt x="10" y="50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38"/>
                    <a:pt x="11" y="33"/>
                    <a:pt x="8" y="30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0" y="22"/>
                    <a:pt x="0" y="20"/>
                    <a:pt x="4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6" y="18"/>
                    <a:pt x="20" y="14"/>
                    <a:pt x="22" y="11"/>
                  </a:cubicBezTo>
                  <a:lnTo>
                    <a:pt x="25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  <p:sp>
        <p:nvSpPr>
          <p:cNvPr id="65" name="TextBox 23"/>
          <p:cNvSpPr txBox="1"/>
          <p:nvPr/>
        </p:nvSpPr>
        <p:spPr>
          <a:xfrm>
            <a:off x="7718425" y="2286635"/>
            <a:ext cx="335026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</a:t>
            </a:r>
          </a:p>
        </p:txBody>
      </p:sp>
      <p:sp>
        <p:nvSpPr>
          <p:cNvPr id="66" name="TextBox 24"/>
          <p:cNvSpPr txBox="1"/>
          <p:nvPr/>
        </p:nvSpPr>
        <p:spPr>
          <a:xfrm>
            <a:off x="7728714" y="208435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67" name="TextBox 23"/>
          <p:cNvSpPr txBox="1"/>
          <p:nvPr/>
        </p:nvSpPr>
        <p:spPr>
          <a:xfrm>
            <a:off x="603250" y="2403475"/>
            <a:ext cx="335026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</a:t>
            </a:r>
          </a:p>
        </p:txBody>
      </p:sp>
      <p:sp>
        <p:nvSpPr>
          <p:cNvPr id="68" name="TextBox 24"/>
          <p:cNvSpPr txBox="1"/>
          <p:nvPr/>
        </p:nvSpPr>
        <p:spPr>
          <a:xfrm>
            <a:off x="2497584" y="2208181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4" name="TextBox 23"/>
          <p:cNvSpPr txBox="1"/>
          <p:nvPr/>
        </p:nvSpPr>
        <p:spPr>
          <a:xfrm>
            <a:off x="603250" y="4069080"/>
            <a:ext cx="335026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</a:t>
            </a:r>
          </a:p>
        </p:txBody>
      </p:sp>
      <p:sp>
        <p:nvSpPr>
          <p:cNvPr id="5" name="TextBox 24"/>
          <p:cNvSpPr txBox="1"/>
          <p:nvPr/>
        </p:nvSpPr>
        <p:spPr>
          <a:xfrm>
            <a:off x="2497584" y="387378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6" name="TextBox 23"/>
          <p:cNvSpPr txBox="1"/>
          <p:nvPr/>
        </p:nvSpPr>
        <p:spPr>
          <a:xfrm>
            <a:off x="7728585" y="4076065"/>
            <a:ext cx="335026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</a:t>
            </a:r>
          </a:p>
        </p:txBody>
      </p:sp>
      <p:sp>
        <p:nvSpPr>
          <p:cNvPr id="7" name="TextBox 24"/>
          <p:cNvSpPr txBox="1"/>
          <p:nvPr/>
        </p:nvSpPr>
        <p:spPr>
          <a:xfrm>
            <a:off x="7738874" y="387378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859655" y="2286635"/>
            <a:ext cx="4178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412230" y="2244725"/>
            <a:ext cx="4038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chemeClr val="tx1">
                    <a:lumMod val="75000"/>
                    <a:lumOff val="25000"/>
                  </a:schemeClr>
                </a:solidFill>
              </a:rPr>
              <a:t>B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859655" y="3794125"/>
            <a:ext cx="3994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chemeClr val="tx1">
                    <a:lumMod val="75000"/>
                    <a:lumOff val="25000"/>
                  </a:schemeClr>
                </a:solidFill>
              </a:rPr>
              <a:t>C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376670" y="3794125"/>
            <a:ext cx="43307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chemeClr val="tx1">
                    <a:lumMod val="75000"/>
                    <a:lumOff val="25000"/>
                  </a:schemeClr>
                </a:solidFill>
              </a:rPr>
              <a:t>D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5" grpId="1"/>
      <p:bldP spid="66" grpId="0"/>
      <p:bldP spid="66" grpId="1"/>
      <p:bldP spid="67" grpId="0"/>
      <p:bldP spid="67" grpId="1"/>
      <p:bldP spid="68" grpId="0"/>
      <p:bldP spid="68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:\Users\zengfuqiang\Desktop\timg (5).jpgtimg (5)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7447280" y="702310"/>
            <a:ext cx="3698240" cy="5544185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822325" y="1807845"/>
            <a:ext cx="1092200" cy="1092200"/>
          </a:xfrm>
          <a:prstGeom prst="ellipse">
            <a:avLst/>
          </a:prstGeom>
          <a:solidFill>
            <a:srgbClr val="7191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061845" y="1807845"/>
            <a:ext cx="1092200" cy="1092200"/>
          </a:xfrm>
          <a:prstGeom prst="ellipse">
            <a:avLst/>
          </a:prstGeom>
          <a:solidFill>
            <a:srgbClr val="7191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300730" y="1807845"/>
            <a:ext cx="1092200" cy="1092200"/>
          </a:xfrm>
          <a:prstGeom prst="ellipse">
            <a:avLst/>
          </a:prstGeom>
          <a:solidFill>
            <a:srgbClr val="346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581525" y="1807845"/>
            <a:ext cx="1092200" cy="1092200"/>
          </a:xfrm>
          <a:prstGeom prst="ellipse">
            <a:avLst/>
          </a:prstGeom>
          <a:solidFill>
            <a:srgbClr val="7191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449580" y="177800"/>
            <a:ext cx="2568575" cy="379730"/>
            <a:chOff x="708" y="280"/>
            <a:chExt cx="4045" cy="598"/>
          </a:xfrm>
        </p:grpSpPr>
        <p:sp>
          <p:nvSpPr>
            <p:cNvPr id="24" name="矩形 23"/>
            <p:cNvSpPr/>
            <p:nvPr/>
          </p:nvSpPr>
          <p:spPr>
            <a:xfrm>
              <a:off x="1207" y="302"/>
              <a:ext cx="3546" cy="5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 Unicode MS" panose="020B0604020202020204" pitchFamily="34" charset="-122"/>
                </a:rPr>
                <a:t>请在此输入标题文字</a:t>
              </a:r>
            </a:p>
          </p:txBody>
        </p:sp>
        <p:sp>
          <p:nvSpPr>
            <p:cNvPr id="25" name="Freeform 125"/>
            <p:cNvSpPr/>
            <p:nvPr/>
          </p:nvSpPr>
          <p:spPr bwMode="auto">
            <a:xfrm>
              <a:off x="708" y="280"/>
              <a:ext cx="587" cy="566"/>
            </a:xfrm>
            <a:custGeom>
              <a:avLst/>
              <a:gdLst>
                <a:gd name="T0" fmla="*/ 25 w 57"/>
                <a:gd name="T1" fmla="*/ 4 h 55"/>
                <a:gd name="T2" fmla="*/ 31 w 57"/>
                <a:gd name="T3" fmla="*/ 4 h 55"/>
                <a:gd name="T4" fmla="*/ 35 w 57"/>
                <a:gd name="T5" fmla="*/ 11 h 55"/>
                <a:gd name="T6" fmla="*/ 45 w 57"/>
                <a:gd name="T7" fmla="*/ 18 h 55"/>
                <a:gd name="T8" fmla="*/ 52 w 57"/>
                <a:gd name="T9" fmla="*/ 19 h 55"/>
                <a:gd name="T10" fmla="*/ 54 w 57"/>
                <a:gd name="T11" fmla="*/ 25 h 55"/>
                <a:gd name="T12" fmla="*/ 49 w 57"/>
                <a:gd name="T13" fmla="*/ 30 h 55"/>
                <a:gd name="T14" fmla="*/ 45 w 57"/>
                <a:gd name="T15" fmla="*/ 42 h 55"/>
                <a:gd name="T16" fmla="*/ 46 w 57"/>
                <a:gd name="T17" fmla="*/ 50 h 55"/>
                <a:gd name="T18" fmla="*/ 41 w 57"/>
                <a:gd name="T19" fmla="*/ 53 h 55"/>
                <a:gd name="T20" fmla="*/ 35 w 57"/>
                <a:gd name="T21" fmla="*/ 50 h 55"/>
                <a:gd name="T22" fmla="*/ 22 w 57"/>
                <a:gd name="T23" fmla="*/ 50 h 55"/>
                <a:gd name="T24" fmla="*/ 15 w 57"/>
                <a:gd name="T25" fmla="*/ 53 h 55"/>
                <a:gd name="T26" fmla="*/ 10 w 57"/>
                <a:gd name="T27" fmla="*/ 50 h 55"/>
                <a:gd name="T28" fmla="*/ 12 w 57"/>
                <a:gd name="T29" fmla="*/ 42 h 55"/>
                <a:gd name="T30" fmla="*/ 8 w 57"/>
                <a:gd name="T31" fmla="*/ 30 h 55"/>
                <a:gd name="T32" fmla="*/ 2 w 57"/>
                <a:gd name="T33" fmla="*/ 25 h 55"/>
                <a:gd name="T34" fmla="*/ 4 w 57"/>
                <a:gd name="T35" fmla="*/ 19 h 55"/>
                <a:gd name="T36" fmla="*/ 12 w 57"/>
                <a:gd name="T37" fmla="*/ 18 h 55"/>
                <a:gd name="T38" fmla="*/ 22 w 57"/>
                <a:gd name="T39" fmla="*/ 11 h 55"/>
                <a:gd name="T40" fmla="*/ 25 w 57"/>
                <a:gd name="T41" fmla="*/ 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5">
                  <a:moveTo>
                    <a:pt x="25" y="4"/>
                  </a:moveTo>
                  <a:cubicBezTo>
                    <a:pt x="27" y="0"/>
                    <a:pt x="30" y="0"/>
                    <a:pt x="31" y="4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7" y="14"/>
                    <a:pt x="41" y="18"/>
                    <a:pt x="45" y="18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6" y="20"/>
                    <a:pt x="57" y="22"/>
                    <a:pt x="54" y="25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6" y="33"/>
                    <a:pt x="44" y="38"/>
                    <a:pt x="45" y="42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54"/>
                    <a:pt x="45" y="55"/>
                    <a:pt x="41" y="53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8"/>
                    <a:pt x="26" y="48"/>
                    <a:pt x="22" y="50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2" y="55"/>
                    <a:pt x="10" y="54"/>
                    <a:pt x="10" y="50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38"/>
                    <a:pt x="11" y="33"/>
                    <a:pt x="8" y="30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0" y="22"/>
                    <a:pt x="0" y="20"/>
                    <a:pt x="4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6" y="18"/>
                    <a:pt x="20" y="14"/>
                    <a:pt x="22" y="11"/>
                  </a:cubicBezTo>
                  <a:lnTo>
                    <a:pt x="25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  <p:sp>
        <p:nvSpPr>
          <p:cNvPr id="71" name="TextBox 23"/>
          <p:cNvSpPr txBox="1"/>
          <p:nvPr/>
        </p:nvSpPr>
        <p:spPr>
          <a:xfrm>
            <a:off x="766445" y="3716020"/>
            <a:ext cx="54927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模板坚持创新请输入文字内容大气星空商务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模板坚持创新请输入文字内容</a:t>
            </a:r>
          </a:p>
        </p:txBody>
      </p:sp>
      <p:sp>
        <p:nvSpPr>
          <p:cNvPr id="72" name="TextBox 24"/>
          <p:cNvSpPr txBox="1"/>
          <p:nvPr/>
        </p:nvSpPr>
        <p:spPr>
          <a:xfrm>
            <a:off x="1034544" y="2900331"/>
            <a:ext cx="538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文字</a:t>
            </a:r>
          </a:p>
        </p:txBody>
      </p:sp>
      <p:sp>
        <p:nvSpPr>
          <p:cNvPr id="2" name="TextBox 24"/>
          <p:cNvSpPr txBox="1"/>
          <p:nvPr/>
        </p:nvSpPr>
        <p:spPr>
          <a:xfrm>
            <a:off x="2338834" y="2874931"/>
            <a:ext cx="538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文字</a:t>
            </a:r>
          </a:p>
        </p:txBody>
      </p:sp>
      <p:sp>
        <p:nvSpPr>
          <p:cNvPr id="3" name="TextBox 24"/>
          <p:cNvSpPr txBox="1"/>
          <p:nvPr/>
        </p:nvSpPr>
        <p:spPr>
          <a:xfrm>
            <a:off x="3577719" y="2900331"/>
            <a:ext cx="538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文字</a:t>
            </a:r>
          </a:p>
        </p:txBody>
      </p:sp>
      <p:sp>
        <p:nvSpPr>
          <p:cNvPr id="20" name="TextBox 24"/>
          <p:cNvSpPr txBox="1"/>
          <p:nvPr/>
        </p:nvSpPr>
        <p:spPr>
          <a:xfrm>
            <a:off x="4858514" y="2900331"/>
            <a:ext cx="538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文字</a:t>
            </a:r>
          </a:p>
        </p:txBody>
      </p:sp>
      <p:sp>
        <p:nvSpPr>
          <p:cNvPr id="22" name="TextBox 24"/>
          <p:cNvSpPr txBox="1"/>
          <p:nvPr/>
        </p:nvSpPr>
        <p:spPr>
          <a:xfrm>
            <a:off x="822454" y="346992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43" name="Freeform 37"/>
          <p:cNvSpPr>
            <a:spLocks noEditPoints="1"/>
          </p:cNvSpPr>
          <p:nvPr/>
        </p:nvSpPr>
        <p:spPr bwMode="auto">
          <a:xfrm>
            <a:off x="1158240" y="2161540"/>
            <a:ext cx="420370" cy="384810"/>
          </a:xfrm>
          <a:custGeom>
            <a:avLst/>
            <a:gdLst>
              <a:gd name="T0" fmla="*/ 116662 w 121"/>
              <a:gd name="T1" fmla="*/ 129256 h 114"/>
              <a:gd name="T2" fmla="*/ 116662 w 121"/>
              <a:gd name="T3" fmla="*/ 144643 h 114"/>
              <a:gd name="T4" fmla="*/ 233323 w 121"/>
              <a:gd name="T5" fmla="*/ 135411 h 114"/>
              <a:gd name="T6" fmla="*/ 267094 w 121"/>
              <a:gd name="T7" fmla="*/ 98481 h 114"/>
              <a:gd name="T8" fmla="*/ 107451 w 121"/>
              <a:gd name="T9" fmla="*/ 107713 h 114"/>
              <a:gd name="T10" fmla="*/ 116662 w 121"/>
              <a:gd name="T11" fmla="*/ 113868 h 114"/>
              <a:gd name="T12" fmla="*/ 273234 w 121"/>
              <a:gd name="T13" fmla="*/ 107713 h 114"/>
              <a:gd name="T14" fmla="*/ 267094 w 121"/>
              <a:gd name="T15" fmla="*/ 98481 h 114"/>
              <a:gd name="T16" fmla="*/ 116662 w 121"/>
              <a:gd name="T17" fmla="*/ 67705 h 114"/>
              <a:gd name="T18" fmla="*/ 107451 w 121"/>
              <a:gd name="T19" fmla="*/ 80015 h 114"/>
              <a:gd name="T20" fmla="*/ 267094 w 121"/>
              <a:gd name="T21" fmla="*/ 86170 h 114"/>
              <a:gd name="T22" fmla="*/ 273234 w 121"/>
              <a:gd name="T23" fmla="*/ 76938 h 114"/>
              <a:gd name="T24" fmla="*/ 58331 w 121"/>
              <a:gd name="T25" fmla="*/ 323139 h 114"/>
              <a:gd name="T26" fmla="*/ 316214 w 121"/>
              <a:gd name="T27" fmla="*/ 323139 h 114"/>
              <a:gd name="T28" fmla="*/ 27630 w 121"/>
              <a:gd name="T29" fmla="*/ 307752 h 114"/>
              <a:gd name="T30" fmla="*/ 125872 w 121"/>
              <a:gd name="T31" fmla="*/ 227736 h 114"/>
              <a:gd name="T32" fmla="*/ 343845 w 121"/>
              <a:gd name="T33" fmla="*/ 304674 h 114"/>
              <a:gd name="T34" fmla="*/ 343845 w 121"/>
              <a:gd name="T35" fmla="*/ 163108 h 114"/>
              <a:gd name="T36" fmla="*/ 49121 w 121"/>
              <a:gd name="T37" fmla="*/ 147721 h 114"/>
              <a:gd name="T38" fmla="*/ 27630 w 121"/>
              <a:gd name="T39" fmla="*/ 113868 h 114"/>
              <a:gd name="T40" fmla="*/ 39911 w 121"/>
              <a:gd name="T41" fmla="*/ 107713 h 114"/>
              <a:gd name="T42" fmla="*/ 49121 w 121"/>
              <a:gd name="T43" fmla="*/ 147721 h 114"/>
              <a:gd name="T44" fmla="*/ 322354 w 121"/>
              <a:gd name="T45" fmla="*/ 107713 h 114"/>
              <a:gd name="T46" fmla="*/ 340775 w 121"/>
              <a:gd name="T47" fmla="*/ 110791 h 114"/>
              <a:gd name="T48" fmla="*/ 343845 w 121"/>
              <a:gd name="T49" fmla="*/ 129256 h 114"/>
              <a:gd name="T50" fmla="*/ 147362 w 121"/>
              <a:gd name="T51" fmla="*/ 209271 h 114"/>
              <a:gd name="T52" fmla="*/ 79821 w 121"/>
              <a:gd name="T53" fmla="*/ 163108 h 114"/>
              <a:gd name="T54" fmla="*/ 79821 w 121"/>
              <a:gd name="T55" fmla="*/ 80015 h 114"/>
              <a:gd name="T56" fmla="*/ 110521 w 121"/>
              <a:gd name="T57" fmla="*/ 30775 h 114"/>
              <a:gd name="T58" fmla="*/ 291654 w 121"/>
              <a:gd name="T59" fmla="*/ 61550 h 114"/>
              <a:gd name="T60" fmla="*/ 291654 w 121"/>
              <a:gd name="T61" fmla="*/ 107713 h 114"/>
              <a:gd name="T62" fmla="*/ 291654 w 121"/>
              <a:gd name="T63" fmla="*/ 166186 h 114"/>
              <a:gd name="T64" fmla="*/ 184202 w 121"/>
              <a:gd name="T65" fmla="*/ 181574 h 114"/>
              <a:gd name="T66" fmla="*/ 257883 w 121"/>
              <a:gd name="T67" fmla="*/ 0 h 114"/>
              <a:gd name="T68" fmla="*/ 49121 w 121"/>
              <a:gd name="T69" fmla="*/ 61550 h 114"/>
              <a:gd name="T70" fmla="*/ 39911 w 121"/>
              <a:gd name="T71" fmla="*/ 80015 h 114"/>
              <a:gd name="T72" fmla="*/ 0 w 121"/>
              <a:gd name="T73" fmla="*/ 316984 h 114"/>
              <a:gd name="T74" fmla="*/ 334635 w 121"/>
              <a:gd name="T75" fmla="*/ 350837 h 114"/>
              <a:gd name="T76" fmla="*/ 371475 w 121"/>
              <a:gd name="T77" fmla="*/ 113868 h 114"/>
              <a:gd name="T78" fmla="*/ 322354 w 121"/>
              <a:gd name="T79" fmla="*/ 80015 h 114"/>
              <a:gd name="T80" fmla="*/ 257883 w 121"/>
              <a:gd name="T81" fmla="*/ 0 h 11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21" h="114">
                <a:moveTo>
                  <a:pt x="74" y="42"/>
                </a:moveTo>
                <a:cubicBezTo>
                  <a:pt x="38" y="42"/>
                  <a:pt x="38" y="42"/>
                  <a:pt x="38" y="42"/>
                </a:cubicBezTo>
                <a:cubicBezTo>
                  <a:pt x="36" y="42"/>
                  <a:pt x="35" y="43"/>
                  <a:pt x="35" y="44"/>
                </a:cubicBezTo>
                <a:cubicBezTo>
                  <a:pt x="35" y="46"/>
                  <a:pt x="36" y="47"/>
                  <a:pt x="38" y="47"/>
                </a:cubicBezTo>
                <a:cubicBezTo>
                  <a:pt x="74" y="47"/>
                  <a:pt x="74" y="47"/>
                  <a:pt x="74" y="47"/>
                </a:cubicBezTo>
                <a:cubicBezTo>
                  <a:pt x="75" y="47"/>
                  <a:pt x="76" y="46"/>
                  <a:pt x="76" y="44"/>
                </a:cubicBezTo>
                <a:cubicBezTo>
                  <a:pt x="76" y="43"/>
                  <a:pt x="75" y="42"/>
                  <a:pt x="74" y="42"/>
                </a:cubicBezTo>
                <a:moveTo>
                  <a:pt x="87" y="32"/>
                </a:moveTo>
                <a:cubicBezTo>
                  <a:pt x="38" y="32"/>
                  <a:pt x="38" y="32"/>
                  <a:pt x="38" y="32"/>
                </a:cubicBezTo>
                <a:cubicBezTo>
                  <a:pt x="36" y="32"/>
                  <a:pt x="35" y="33"/>
                  <a:pt x="35" y="35"/>
                </a:cubicBezTo>
                <a:cubicBezTo>
                  <a:pt x="35" y="35"/>
                  <a:pt x="35" y="35"/>
                  <a:pt x="35" y="35"/>
                </a:cubicBezTo>
                <a:cubicBezTo>
                  <a:pt x="35" y="36"/>
                  <a:pt x="36" y="37"/>
                  <a:pt x="38" y="37"/>
                </a:cubicBezTo>
                <a:cubicBezTo>
                  <a:pt x="87" y="37"/>
                  <a:pt x="87" y="37"/>
                  <a:pt x="87" y="37"/>
                </a:cubicBezTo>
                <a:cubicBezTo>
                  <a:pt x="88" y="37"/>
                  <a:pt x="89" y="36"/>
                  <a:pt x="89" y="35"/>
                </a:cubicBezTo>
                <a:cubicBezTo>
                  <a:pt x="89" y="35"/>
                  <a:pt x="89" y="35"/>
                  <a:pt x="89" y="35"/>
                </a:cubicBezTo>
                <a:cubicBezTo>
                  <a:pt x="89" y="33"/>
                  <a:pt x="88" y="32"/>
                  <a:pt x="87" y="32"/>
                </a:cubicBezTo>
                <a:moveTo>
                  <a:pt x="87" y="22"/>
                </a:moveTo>
                <a:cubicBezTo>
                  <a:pt x="38" y="22"/>
                  <a:pt x="38" y="22"/>
                  <a:pt x="38" y="22"/>
                </a:cubicBezTo>
                <a:cubicBezTo>
                  <a:pt x="36" y="22"/>
                  <a:pt x="35" y="24"/>
                  <a:pt x="35" y="25"/>
                </a:cubicBezTo>
                <a:cubicBezTo>
                  <a:pt x="35" y="25"/>
                  <a:pt x="35" y="26"/>
                  <a:pt x="35" y="26"/>
                </a:cubicBezTo>
                <a:cubicBezTo>
                  <a:pt x="36" y="27"/>
                  <a:pt x="37" y="28"/>
                  <a:pt x="38" y="28"/>
                </a:cubicBezTo>
                <a:cubicBezTo>
                  <a:pt x="87" y="28"/>
                  <a:pt x="87" y="28"/>
                  <a:pt x="87" y="28"/>
                </a:cubicBezTo>
                <a:cubicBezTo>
                  <a:pt x="88" y="28"/>
                  <a:pt x="89" y="27"/>
                  <a:pt x="89" y="26"/>
                </a:cubicBezTo>
                <a:cubicBezTo>
                  <a:pt x="89" y="26"/>
                  <a:pt x="89" y="25"/>
                  <a:pt x="89" y="25"/>
                </a:cubicBezTo>
                <a:cubicBezTo>
                  <a:pt x="89" y="24"/>
                  <a:pt x="88" y="22"/>
                  <a:pt x="87" y="22"/>
                </a:cubicBezTo>
                <a:moveTo>
                  <a:pt x="19" y="105"/>
                </a:moveTo>
                <a:cubicBezTo>
                  <a:pt x="60" y="71"/>
                  <a:pt x="60" y="71"/>
                  <a:pt x="60" y="71"/>
                </a:cubicBezTo>
                <a:cubicBezTo>
                  <a:pt x="103" y="105"/>
                  <a:pt x="103" y="105"/>
                  <a:pt x="103" y="105"/>
                </a:cubicBezTo>
                <a:cubicBezTo>
                  <a:pt x="19" y="105"/>
                  <a:pt x="19" y="105"/>
                  <a:pt x="19" y="105"/>
                </a:cubicBezTo>
                <a:moveTo>
                  <a:pt x="9" y="100"/>
                </a:moveTo>
                <a:cubicBezTo>
                  <a:pt x="9" y="54"/>
                  <a:pt x="9" y="54"/>
                  <a:pt x="9" y="54"/>
                </a:cubicBezTo>
                <a:cubicBezTo>
                  <a:pt x="41" y="74"/>
                  <a:pt x="41" y="74"/>
                  <a:pt x="41" y="74"/>
                </a:cubicBezTo>
                <a:cubicBezTo>
                  <a:pt x="9" y="100"/>
                  <a:pt x="9" y="100"/>
                  <a:pt x="9" y="100"/>
                </a:cubicBezTo>
                <a:moveTo>
                  <a:pt x="112" y="99"/>
                </a:moveTo>
                <a:cubicBezTo>
                  <a:pt x="80" y="74"/>
                  <a:pt x="80" y="74"/>
                  <a:pt x="80" y="74"/>
                </a:cubicBezTo>
                <a:cubicBezTo>
                  <a:pt x="112" y="53"/>
                  <a:pt x="112" y="53"/>
                  <a:pt x="112" y="53"/>
                </a:cubicBezTo>
                <a:cubicBezTo>
                  <a:pt x="112" y="99"/>
                  <a:pt x="112" y="99"/>
                  <a:pt x="112" y="99"/>
                </a:cubicBezTo>
                <a:moveTo>
                  <a:pt x="16" y="48"/>
                </a:moveTo>
                <a:cubicBezTo>
                  <a:pt x="9" y="43"/>
                  <a:pt x="9" y="43"/>
                  <a:pt x="9" y="43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7"/>
                  <a:pt x="10" y="37"/>
                  <a:pt x="10" y="36"/>
                </a:cubicBezTo>
                <a:cubicBezTo>
                  <a:pt x="11" y="36"/>
                  <a:pt x="12" y="35"/>
                  <a:pt x="13" y="35"/>
                </a:cubicBezTo>
                <a:cubicBezTo>
                  <a:pt x="16" y="35"/>
                  <a:pt x="16" y="35"/>
                  <a:pt x="16" y="35"/>
                </a:cubicBezTo>
                <a:cubicBezTo>
                  <a:pt x="16" y="48"/>
                  <a:pt x="16" y="48"/>
                  <a:pt x="16" y="48"/>
                </a:cubicBezTo>
                <a:moveTo>
                  <a:pt x="105" y="47"/>
                </a:moveTo>
                <a:cubicBezTo>
                  <a:pt x="105" y="35"/>
                  <a:pt x="105" y="35"/>
                  <a:pt x="105" y="35"/>
                </a:cubicBezTo>
                <a:cubicBezTo>
                  <a:pt x="109" y="35"/>
                  <a:pt x="109" y="35"/>
                  <a:pt x="109" y="35"/>
                </a:cubicBezTo>
                <a:cubicBezTo>
                  <a:pt x="110" y="35"/>
                  <a:pt x="111" y="36"/>
                  <a:pt x="111" y="36"/>
                </a:cubicBezTo>
                <a:cubicBezTo>
                  <a:pt x="112" y="37"/>
                  <a:pt x="112" y="37"/>
                  <a:pt x="112" y="37"/>
                </a:cubicBezTo>
                <a:cubicBezTo>
                  <a:pt x="112" y="42"/>
                  <a:pt x="112" y="42"/>
                  <a:pt x="112" y="42"/>
                </a:cubicBezTo>
                <a:cubicBezTo>
                  <a:pt x="105" y="47"/>
                  <a:pt x="105" y="47"/>
                  <a:pt x="105" y="47"/>
                </a:cubicBezTo>
                <a:moveTo>
                  <a:pt x="48" y="68"/>
                </a:moveTo>
                <a:cubicBezTo>
                  <a:pt x="26" y="54"/>
                  <a:pt x="26" y="54"/>
                  <a:pt x="26" y="54"/>
                </a:cubicBezTo>
                <a:cubicBezTo>
                  <a:pt x="26" y="54"/>
                  <a:pt x="26" y="53"/>
                  <a:pt x="26" y="53"/>
                </a:cubicBezTo>
                <a:cubicBezTo>
                  <a:pt x="26" y="35"/>
                  <a:pt x="26" y="35"/>
                  <a:pt x="26" y="35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15"/>
                  <a:pt x="30" y="10"/>
                  <a:pt x="36" y="10"/>
                </a:cubicBezTo>
                <a:cubicBezTo>
                  <a:pt x="84" y="10"/>
                  <a:pt x="84" y="10"/>
                  <a:pt x="84" y="10"/>
                </a:cubicBezTo>
                <a:cubicBezTo>
                  <a:pt x="90" y="10"/>
                  <a:pt x="95" y="15"/>
                  <a:pt x="95" y="20"/>
                </a:cubicBezTo>
                <a:cubicBezTo>
                  <a:pt x="95" y="26"/>
                  <a:pt x="95" y="26"/>
                  <a:pt x="95" y="26"/>
                </a:cubicBezTo>
                <a:cubicBezTo>
                  <a:pt x="95" y="35"/>
                  <a:pt x="95" y="35"/>
                  <a:pt x="95" y="35"/>
                </a:cubicBezTo>
                <a:cubicBezTo>
                  <a:pt x="95" y="53"/>
                  <a:pt x="95" y="53"/>
                  <a:pt x="95" y="53"/>
                </a:cubicBezTo>
                <a:cubicBezTo>
                  <a:pt x="95" y="54"/>
                  <a:pt x="95" y="54"/>
                  <a:pt x="95" y="54"/>
                </a:cubicBezTo>
                <a:cubicBezTo>
                  <a:pt x="72" y="68"/>
                  <a:pt x="72" y="68"/>
                  <a:pt x="72" y="68"/>
                </a:cubicBezTo>
                <a:cubicBezTo>
                  <a:pt x="60" y="59"/>
                  <a:pt x="60" y="59"/>
                  <a:pt x="60" y="59"/>
                </a:cubicBezTo>
                <a:cubicBezTo>
                  <a:pt x="48" y="68"/>
                  <a:pt x="48" y="68"/>
                  <a:pt x="48" y="68"/>
                </a:cubicBezTo>
                <a:moveTo>
                  <a:pt x="84" y="0"/>
                </a:moveTo>
                <a:cubicBezTo>
                  <a:pt x="36" y="0"/>
                  <a:pt x="36" y="0"/>
                  <a:pt x="36" y="0"/>
                </a:cubicBezTo>
                <a:cubicBezTo>
                  <a:pt x="25" y="0"/>
                  <a:pt x="16" y="9"/>
                  <a:pt x="16" y="20"/>
                </a:cubicBezTo>
                <a:cubicBezTo>
                  <a:pt x="16" y="26"/>
                  <a:pt x="16" y="26"/>
                  <a:pt x="16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7" y="26"/>
                  <a:pt x="1" y="31"/>
                  <a:pt x="0" y="37"/>
                </a:cubicBezTo>
                <a:cubicBezTo>
                  <a:pt x="0" y="103"/>
                  <a:pt x="0" y="103"/>
                  <a:pt x="0" y="103"/>
                </a:cubicBezTo>
                <a:cubicBezTo>
                  <a:pt x="1" y="109"/>
                  <a:pt x="7" y="114"/>
                  <a:pt x="13" y="114"/>
                </a:cubicBezTo>
                <a:cubicBezTo>
                  <a:pt x="109" y="114"/>
                  <a:pt x="109" y="114"/>
                  <a:pt x="109" y="114"/>
                </a:cubicBezTo>
                <a:cubicBezTo>
                  <a:pt x="115" y="114"/>
                  <a:pt x="121" y="109"/>
                  <a:pt x="121" y="103"/>
                </a:cubicBezTo>
                <a:cubicBezTo>
                  <a:pt x="121" y="37"/>
                  <a:pt x="121" y="37"/>
                  <a:pt x="121" y="37"/>
                </a:cubicBezTo>
                <a:cubicBezTo>
                  <a:pt x="121" y="31"/>
                  <a:pt x="115" y="26"/>
                  <a:pt x="109" y="26"/>
                </a:cubicBezTo>
                <a:cubicBezTo>
                  <a:pt x="105" y="26"/>
                  <a:pt x="105" y="26"/>
                  <a:pt x="105" y="26"/>
                </a:cubicBezTo>
                <a:cubicBezTo>
                  <a:pt x="105" y="20"/>
                  <a:pt x="105" y="20"/>
                  <a:pt x="105" y="20"/>
                </a:cubicBezTo>
                <a:cubicBezTo>
                  <a:pt x="105" y="9"/>
                  <a:pt x="95" y="0"/>
                  <a:pt x="84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 kern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4" name="Freeform 38"/>
          <p:cNvSpPr>
            <a:spLocks noEditPoints="1"/>
          </p:cNvSpPr>
          <p:nvPr/>
        </p:nvSpPr>
        <p:spPr bwMode="auto">
          <a:xfrm>
            <a:off x="2356485" y="2192655"/>
            <a:ext cx="563880" cy="384175"/>
          </a:xfrm>
          <a:custGeom>
            <a:avLst/>
            <a:gdLst>
              <a:gd name="T0" fmla="*/ 281867 w 157"/>
              <a:gd name="T1" fmla="*/ 278164 h 113"/>
              <a:gd name="T2" fmla="*/ 281867 w 157"/>
              <a:gd name="T3" fmla="*/ 293617 h 113"/>
              <a:gd name="T4" fmla="*/ 401355 w 157"/>
              <a:gd name="T5" fmla="*/ 284345 h 113"/>
              <a:gd name="T6" fmla="*/ 435056 w 157"/>
              <a:gd name="T7" fmla="*/ 247257 h 113"/>
              <a:gd name="T8" fmla="*/ 349271 w 157"/>
              <a:gd name="T9" fmla="*/ 247257 h 113"/>
              <a:gd name="T10" fmla="*/ 281867 w 157"/>
              <a:gd name="T11" fmla="*/ 247257 h 113"/>
              <a:gd name="T12" fmla="*/ 281867 w 157"/>
              <a:gd name="T13" fmla="*/ 265801 h 113"/>
              <a:gd name="T14" fmla="*/ 435056 w 157"/>
              <a:gd name="T15" fmla="*/ 265801 h 113"/>
              <a:gd name="T16" fmla="*/ 435056 w 157"/>
              <a:gd name="T17" fmla="*/ 247257 h 113"/>
              <a:gd name="T18" fmla="*/ 370717 w 157"/>
              <a:gd name="T19" fmla="*/ 219440 h 113"/>
              <a:gd name="T20" fmla="*/ 343143 w 157"/>
              <a:gd name="T21" fmla="*/ 219440 h 113"/>
              <a:gd name="T22" fmla="*/ 281867 w 157"/>
              <a:gd name="T23" fmla="*/ 219440 h 113"/>
              <a:gd name="T24" fmla="*/ 281867 w 157"/>
              <a:gd name="T25" fmla="*/ 234894 h 113"/>
              <a:gd name="T26" fmla="*/ 343143 w 157"/>
              <a:gd name="T27" fmla="*/ 234894 h 113"/>
              <a:gd name="T28" fmla="*/ 370717 w 157"/>
              <a:gd name="T29" fmla="*/ 234894 h 113"/>
              <a:gd name="T30" fmla="*/ 441184 w 157"/>
              <a:gd name="T31" fmla="*/ 225622 h 113"/>
              <a:gd name="T32" fmla="*/ 260421 w 157"/>
              <a:gd name="T33" fmla="*/ 182352 h 113"/>
              <a:gd name="T34" fmla="*/ 343143 w 157"/>
              <a:gd name="T35" fmla="*/ 182352 h 113"/>
              <a:gd name="T36" fmla="*/ 444248 w 157"/>
              <a:gd name="T37" fmla="*/ 182352 h 113"/>
              <a:gd name="T38" fmla="*/ 456503 w 157"/>
              <a:gd name="T39" fmla="*/ 185442 h 113"/>
              <a:gd name="T40" fmla="*/ 459567 w 157"/>
              <a:gd name="T41" fmla="*/ 321434 h 113"/>
              <a:gd name="T42" fmla="*/ 444248 w 157"/>
              <a:gd name="T43" fmla="*/ 327615 h 113"/>
              <a:gd name="T44" fmla="*/ 260421 w 157"/>
              <a:gd name="T45" fmla="*/ 327615 h 113"/>
              <a:gd name="T46" fmla="*/ 248166 w 157"/>
              <a:gd name="T47" fmla="*/ 324524 h 113"/>
              <a:gd name="T48" fmla="*/ 248166 w 157"/>
              <a:gd name="T49" fmla="*/ 271982 h 113"/>
              <a:gd name="T50" fmla="*/ 248166 w 157"/>
              <a:gd name="T51" fmla="*/ 188533 h 113"/>
              <a:gd name="T52" fmla="*/ 251230 w 157"/>
              <a:gd name="T53" fmla="*/ 185442 h 113"/>
              <a:gd name="T54" fmla="*/ 260421 w 157"/>
              <a:gd name="T55" fmla="*/ 182352 h 113"/>
              <a:gd name="T56" fmla="*/ 33702 w 157"/>
              <a:gd name="T57" fmla="*/ 244166 h 113"/>
              <a:gd name="T58" fmla="*/ 186890 w 157"/>
              <a:gd name="T59" fmla="*/ 185442 h 113"/>
              <a:gd name="T60" fmla="*/ 232847 w 157"/>
              <a:gd name="T61" fmla="*/ 173080 h 113"/>
              <a:gd name="T62" fmla="*/ 226720 w 157"/>
              <a:gd name="T63" fmla="*/ 244166 h 113"/>
              <a:gd name="T64" fmla="*/ 27574 w 157"/>
              <a:gd name="T65" fmla="*/ 210168 h 113"/>
              <a:gd name="T66" fmla="*/ 125615 w 157"/>
              <a:gd name="T67" fmla="*/ 139082 h 113"/>
              <a:gd name="T68" fmla="*/ 272676 w 157"/>
              <a:gd name="T69" fmla="*/ 163808 h 113"/>
              <a:gd name="T70" fmla="*/ 343143 w 157"/>
              <a:gd name="T71" fmla="*/ 64905 h 113"/>
              <a:gd name="T72" fmla="*/ 272676 w 157"/>
              <a:gd name="T73" fmla="*/ 163808 h 113"/>
              <a:gd name="T74" fmla="*/ 33702 w 157"/>
              <a:gd name="T75" fmla="*/ 30907 h 113"/>
              <a:gd name="T76" fmla="*/ 39829 w 157"/>
              <a:gd name="T77" fmla="*/ 27816 h 113"/>
              <a:gd name="T78" fmla="*/ 340079 w 157"/>
              <a:gd name="T79" fmla="*/ 30907 h 113"/>
              <a:gd name="T80" fmla="*/ 217528 w 157"/>
              <a:gd name="T81" fmla="*/ 123628 h 113"/>
              <a:gd name="T82" fmla="*/ 217528 w 157"/>
              <a:gd name="T83" fmla="*/ 123628 h 113"/>
              <a:gd name="T84" fmla="*/ 333952 w 157"/>
              <a:gd name="T85" fmla="*/ 0 h 113"/>
              <a:gd name="T86" fmla="*/ 0 w 157"/>
              <a:gd name="T87" fmla="*/ 33998 h 113"/>
              <a:gd name="T88" fmla="*/ 39829 w 157"/>
              <a:gd name="T89" fmla="*/ 271982 h 113"/>
              <a:gd name="T90" fmla="*/ 226720 w 157"/>
              <a:gd name="T91" fmla="*/ 321434 h 113"/>
              <a:gd name="T92" fmla="*/ 260421 w 157"/>
              <a:gd name="T93" fmla="*/ 349250 h 113"/>
              <a:gd name="T94" fmla="*/ 468758 w 157"/>
              <a:gd name="T95" fmla="*/ 343069 h 113"/>
              <a:gd name="T96" fmla="*/ 481013 w 157"/>
              <a:gd name="T97" fmla="*/ 188533 h 113"/>
              <a:gd name="T98" fmla="*/ 444248 w 157"/>
              <a:gd name="T99" fmla="*/ 163808 h 113"/>
              <a:gd name="T100" fmla="*/ 370717 w 157"/>
              <a:gd name="T101" fmla="*/ 33998 h 113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157" h="113">
                <a:moveTo>
                  <a:pt x="128" y="90"/>
                </a:moveTo>
                <a:cubicBezTo>
                  <a:pt x="92" y="90"/>
                  <a:pt x="92" y="90"/>
                  <a:pt x="92" y="90"/>
                </a:cubicBezTo>
                <a:cubicBezTo>
                  <a:pt x="91" y="90"/>
                  <a:pt x="90" y="91"/>
                  <a:pt x="90" y="92"/>
                </a:cubicBezTo>
                <a:cubicBezTo>
                  <a:pt x="90" y="94"/>
                  <a:pt x="91" y="95"/>
                  <a:pt x="92" y="95"/>
                </a:cubicBezTo>
                <a:cubicBezTo>
                  <a:pt x="128" y="95"/>
                  <a:pt x="128" y="95"/>
                  <a:pt x="128" y="95"/>
                </a:cubicBezTo>
                <a:cubicBezTo>
                  <a:pt x="130" y="95"/>
                  <a:pt x="131" y="94"/>
                  <a:pt x="131" y="92"/>
                </a:cubicBezTo>
                <a:cubicBezTo>
                  <a:pt x="131" y="91"/>
                  <a:pt x="130" y="90"/>
                  <a:pt x="128" y="90"/>
                </a:cubicBezTo>
                <a:moveTo>
                  <a:pt x="142" y="80"/>
                </a:moveTo>
                <a:cubicBezTo>
                  <a:pt x="120" y="80"/>
                  <a:pt x="120" y="80"/>
                  <a:pt x="120" y="80"/>
                </a:cubicBezTo>
                <a:cubicBezTo>
                  <a:pt x="114" y="80"/>
                  <a:pt x="114" y="80"/>
                  <a:pt x="114" y="80"/>
                </a:cubicBezTo>
                <a:cubicBezTo>
                  <a:pt x="111" y="80"/>
                  <a:pt x="111" y="80"/>
                  <a:pt x="111" y="80"/>
                </a:cubicBezTo>
                <a:cubicBezTo>
                  <a:pt x="92" y="80"/>
                  <a:pt x="92" y="80"/>
                  <a:pt x="92" y="80"/>
                </a:cubicBezTo>
                <a:cubicBezTo>
                  <a:pt x="91" y="80"/>
                  <a:pt x="90" y="81"/>
                  <a:pt x="90" y="83"/>
                </a:cubicBezTo>
                <a:cubicBezTo>
                  <a:pt x="90" y="84"/>
                  <a:pt x="91" y="86"/>
                  <a:pt x="92" y="86"/>
                </a:cubicBezTo>
                <a:cubicBezTo>
                  <a:pt x="116" y="86"/>
                  <a:pt x="116" y="86"/>
                  <a:pt x="116" y="86"/>
                </a:cubicBezTo>
                <a:cubicBezTo>
                  <a:pt x="142" y="86"/>
                  <a:pt x="142" y="86"/>
                  <a:pt x="142" y="86"/>
                </a:cubicBezTo>
                <a:cubicBezTo>
                  <a:pt x="143" y="86"/>
                  <a:pt x="144" y="84"/>
                  <a:pt x="144" y="83"/>
                </a:cubicBezTo>
                <a:cubicBezTo>
                  <a:pt x="144" y="81"/>
                  <a:pt x="143" y="80"/>
                  <a:pt x="142" y="80"/>
                </a:cubicBezTo>
                <a:moveTo>
                  <a:pt x="142" y="71"/>
                </a:moveTo>
                <a:cubicBezTo>
                  <a:pt x="121" y="71"/>
                  <a:pt x="121" y="71"/>
                  <a:pt x="121" y="71"/>
                </a:cubicBezTo>
                <a:cubicBezTo>
                  <a:pt x="114" y="71"/>
                  <a:pt x="114" y="71"/>
                  <a:pt x="114" y="71"/>
                </a:cubicBezTo>
                <a:cubicBezTo>
                  <a:pt x="112" y="71"/>
                  <a:pt x="112" y="71"/>
                  <a:pt x="112" y="71"/>
                </a:cubicBezTo>
                <a:cubicBezTo>
                  <a:pt x="97" y="71"/>
                  <a:pt x="97" y="71"/>
                  <a:pt x="97" y="71"/>
                </a:cubicBezTo>
                <a:cubicBezTo>
                  <a:pt x="92" y="71"/>
                  <a:pt x="92" y="71"/>
                  <a:pt x="92" y="71"/>
                </a:cubicBezTo>
                <a:cubicBezTo>
                  <a:pt x="91" y="71"/>
                  <a:pt x="90" y="72"/>
                  <a:pt x="90" y="73"/>
                </a:cubicBezTo>
                <a:cubicBezTo>
                  <a:pt x="90" y="75"/>
                  <a:pt x="91" y="76"/>
                  <a:pt x="92" y="76"/>
                </a:cubicBezTo>
                <a:cubicBezTo>
                  <a:pt x="105" y="76"/>
                  <a:pt x="105" y="76"/>
                  <a:pt x="105" y="76"/>
                </a:cubicBezTo>
                <a:cubicBezTo>
                  <a:pt x="112" y="76"/>
                  <a:pt x="112" y="76"/>
                  <a:pt x="112" y="76"/>
                </a:cubicBezTo>
                <a:cubicBezTo>
                  <a:pt x="117" y="76"/>
                  <a:pt x="117" y="76"/>
                  <a:pt x="117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42" y="76"/>
                  <a:pt x="142" y="76"/>
                  <a:pt x="142" y="76"/>
                </a:cubicBezTo>
                <a:cubicBezTo>
                  <a:pt x="143" y="76"/>
                  <a:pt x="144" y="75"/>
                  <a:pt x="144" y="73"/>
                </a:cubicBezTo>
                <a:cubicBezTo>
                  <a:pt x="144" y="72"/>
                  <a:pt x="143" y="71"/>
                  <a:pt x="142" y="71"/>
                </a:cubicBezTo>
                <a:moveTo>
                  <a:pt x="85" y="59"/>
                </a:moveTo>
                <a:cubicBezTo>
                  <a:pt x="98" y="59"/>
                  <a:pt x="98" y="59"/>
                  <a:pt x="98" y="59"/>
                </a:cubicBezTo>
                <a:cubicBezTo>
                  <a:pt x="112" y="59"/>
                  <a:pt x="112" y="59"/>
                  <a:pt x="112" y="59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145" y="59"/>
                  <a:pt x="145" y="59"/>
                  <a:pt x="145" y="59"/>
                </a:cubicBezTo>
                <a:cubicBezTo>
                  <a:pt x="145" y="59"/>
                  <a:pt x="145" y="59"/>
                  <a:pt x="145" y="59"/>
                </a:cubicBezTo>
                <a:cubicBezTo>
                  <a:pt x="147" y="59"/>
                  <a:pt x="148" y="60"/>
                  <a:pt x="149" y="60"/>
                </a:cubicBezTo>
                <a:cubicBezTo>
                  <a:pt x="150" y="61"/>
                  <a:pt x="150" y="61"/>
                  <a:pt x="150" y="61"/>
                </a:cubicBezTo>
                <a:cubicBezTo>
                  <a:pt x="150" y="104"/>
                  <a:pt x="150" y="104"/>
                  <a:pt x="150" y="104"/>
                </a:cubicBezTo>
                <a:cubicBezTo>
                  <a:pt x="150" y="104"/>
                  <a:pt x="150" y="104"/>
                  <a:pt x="149" y="105"/>
                </a:cubicBezTo>
                <a:cubicBezTo>
                  <a:pt x="148" y="106"/>
                  <a:pt x="147" y="106"/>
                  <a:pt x="145" y="106"/>
                </a:cubicBezTo>
                <a:cubicBezTo>
                  <a:pt x="145" y="106"/>
                  <a:pt x="145" y="106"/>
                  <a:pt x="145" y="106"/>
                </a:cubicBezTo>
                <a:cubicBezTo>
                  <a:pt x="85" y="106"/>
                  <a:pt x="85" y="106"/>
                  <a:pt x="85" y="106"/>
                </a:cubicBezTo>
                <a:cubicBezTo>
                  <a:pt x="85" y="106"/>
                  <a:pt x="85" y="106"/>
                  <a:pt x="85" y="106"/>
                </a:cubicBezTo>
                <a:cubicBezTo>
                  <a:pt x="84" y="106"/>
                  <a:pt x="82" y="106"/>
                  <a:pt x="81" y="105"/>
                </a:cubicBezTo>
                <a:cubicBezTo>
                  <a:pt x="81" y="104"/>
                  <a:pt x="81" y="104"/>
                  <a:pt x="81" y="104"/>
                </a:cubicBezTo>
                <a:cubicBezTo>
                  <a:pt x="81" y="88"/>
                  <a:pt x="81" y="88"/>
                  <a:pt x="81" y="88"/>
                </a:cubicBezTo>
                <a:cubicBezTo>
                  <a:pt x="81" y="79"/>
                  <a:pt x="81" y="79"/>
                  <a:pt x="81" y="79"/>
                </a:cubicBezTo>
                <a:cubicBezTo>
                  <a:pt x="81" y="61"/>
                  <a:pt x="81" y="61"/>
                  <a:pt x="81" y="61"/>
                </a:cubicBezTo>
                <a:cubicBezTo>
                  <a:pt x="81" y="61"/>
                  <a:pt x="81" y="61"/>
                  <a:pt x="81" y="60"/>
                </a:cubicBezTo>
                <a:cubicBezTo>
                  <a:pt x="82" y="60"/>
                  <a:pt x="82" y="60"/>
                  <a:pt x="82" y="60"/>
                </a:cubicBezTo>
                <a:cubicBezTo>
                  <a:pt x="83" y="60"/>
                  <a:pt x="84" y="59"/>
                  <a:pt x="85" y="59"/>
                </a:cubicBezTo>
                <a:cubicBezTo>
                  <a:pt x="85" y="59"/>
                  <a:pt x="85" y="59"/>
                  <a:pt x="85" y="59"/>
                </a:cubicBezTo>
                <a:moveTo>
                  <a:pt x="13" y="79"/>
                </a:moveTo>
                <a:cubicBezTo>
                  <a:pt x="12" y="79"/>
                  <a:pt x="11" y="79"/>
                  <a:pt x="11" y="79"/>
                </a:cubicBezTo>
                <a:cubicBezTo>
                  <a:pt x="50" y="51"/>
                  <a:pt x="50" y="51"/>
                  <a:pt x="50" y="51"/>
                </a:cubicBezTo>
                <a:cubicBezTo>
                  <a:pt x="61" y="60"/>
                  <a:pt x="61" y="60"/>
                  <a:pt x="61" y="60"/>
                </a:cubicBezTo>
                <a:cubicBezTo>
                  <a:pt x="71" y="52"/>
                  <a:pt x="71" y="52"/>
                  <a:pt x="71" y="52"/>
                </a:cubicBezTo>
                <a:cubicBezTo>
                  <a:pt x="76" y="56"/>
                  <a:pt x="76" y="56"/>
                  <a:pt x="76" y="56"/>
                </a:cubicBezTo>
                <a:cubicBezTo>
                  <a:pt x="75" y="57"/>
                  <a:pt x="74" y="59"/>
                  <a:pt x="74" y="61"/>
                </a:cubicBezTo>
                <a:cubicBezTo>
                  <a:pt x="74" y="79"/>
                  <a:pt x="74" y="79"/>
                  <a:pt x="74" y="79"/>
                </a:cubicBezTo>
                <a:cubicBezTo>
                  <a:pt x="13" y="79"/>
                  <a:pt x="13" y="79"/>
                  <a:pt x="13" y="79"/>
                </a:cubicBezTo>
                <a:moveTo>
                  <a:pt x="9" y="68"/>
                </a:moveTo>
                <a:cubicBezTo>
                  <a:pt x="9" y="21"/>
                  <a:pt x="9" y="21"/>
                  <a:pt x="9" y="21"/>
                </a:cubicBezTo>
                <a:cubicBezTo>
                  <a:pt x="41" y="45"/>
                  <a:pt x="41" y="45"/>
                  <a:pt x="41" y="45"/>
                </a:cubicBezTo>
                <a:cubicBezTo>
                  <a:pt x="9" y="68"/>
                  <a:pt x="9" y="68"/>
                  <a:pt x="9" y="68"/>
                </a:cubicBezTo>
                <a:moveTo>
                  <a:pt x="89" y="53"/>
                </a:moveTo>
                <a:cubicBezTo>
                  <a:pt x="79" y="46"/>
                  <a:pt x="79" y="46"/>
                  <a:pt x="79" y="46"/>
                </a:cubicBezTo>
                <a:cubicBezTo>
                  <a:pt x="112" y="21"/>
                  <a:pt x="112" y="21"/>
                  <a:pt x="112" y="21"/>
                </a:cubicBezTo>
                <a:cubicBezTo>
                  <a:pt x="112" y="53"/>
                  <a:pt x="112" y="53"/>
                  <a:pt x="112" y="53"/>
                </a:cubicBezTo>
                <a:cubicBezTo>
                  <a:pt x="89" y="53"/>
                  <a:pt x="89" y="53"/>
                  <a:pt x="89" y="53"/>
                </a:cubicBezTo>
                <a:moveTo>
                  <a:pt x="61" y="47"/>
                </a:moveTo>
                <a:cubicBezTo>
                  <a:pt x="11" y="10"/>
                  <a:pt x="11" y="10"/>
                  <a:pt x="11" y="10"/>
                </a:cubicBezTo>
                <a:cubicBezTo>
                  <a:pt x="11" y="9"/>
                  <a:pt x="12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09" y="9"/>
                  <a:pt x="109" y="9"/>
                  <a:pt x="109" y="9"/>
                </a:cubicBezTo>
                <a:cubicBezTo>
                  <a:pt x="109" y="9"/>
                  <a:pt x="110" y="9"/>
                  <a:pt x="111" y="10"/>
                </a:cubicBezTo>
                <a:cubicBezTo>
                  <a:pt x="110" y="10"/>
                  <a:pt x="110" y="10"/>
                  <a:pt x="110" y="10"/>
                </a:cubicBezTo>
                <a:cubicBezTo>
                  <a:pt x="71" y="40"/>
                  <a:pt x="71" y="40"/>
                  <a:pt x="71" y="40"/>
                </a:cubicBezTo>
                <a:cubicBezTo>
                  <a:pt x="71" y="40"/>
                  <a:pt x="71" y="40"/>
                  <a:pt x="71" y="40"/>
                </a:cubicBezTo>
                <a:cubicBezTo>
                  <a:pt x="71" y="40"/>
                  <a:pt x="71" y="40"/>
                  <a:pt x="71" y="40"/>
                </a:cubicBezTo>
                <a:cubicBezTo>
                  <a:pt x="61" y="47"/>
                  <a:pt x="61" y="47"/>
                  <a:pt x="61" y="47"/>
                </a:cubicBezTo>
                <a:moveTo>
                  <a:pt x="109" y="0"/>
                </a:move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1" y="5"/>
                  <a:pt x="0" y="11"/>
                </a:cubicBezTo>
                <a:cubicBezTo>
                  <a:pt x="0" y="77"/>
                  <a:pt x="0" y="77"/>
                  <a:pt x="0" y="77"/>
                </a:cubicBezTo>
                <a:cubicBezTo>
                  <a:pt x="1" y="84"/>
                  <a:pt x="6" y="88"/>
                  <a:pt x="13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4" y="107"/>
                  <a:pt x="75" y="109"/>
                  <a:pt x="78" y="111"/>
                </a:cubicBezTo>
                <a:cubicBezTo>
                  <a:pt x="80" y="112"/>
                  <a:pt x="82" y="113"/>
                  <a:pt x="85" y="113"/>
                </a:cubicBezTo>
                <a:cubicBezTo>
                  <a:pt x="145" y="113"/>
                  <a:pt x="145" y="113"/>
                  <a:pt x="145" y="113"/>
                </a:cubicBezTo>
                <a:cubicBezTo>
                  <a:pt x="148" y="113"/>
                  <a:pt x="151" y="112"/>
                  <a:pt x="153" y="111"/>
                </a:cubicBezTo>
                <a:cubicBezTo>
                  <a:pt x="155" y="109"/>
                  <a:pt x="157" y="107"/>
                  <a:pt x="157" y="104"/>
                </a:cubicBezTo>
                <a:cubicBezTo>
                  <a:pt x="157" y="61"/>
                  <a:pt x="157" y="61"/>
                  <a:pt x="157" y="61"/>
                </a:cubicBezTo>
                <a:cubicBezTo>
                  <a:pt x="157" y="59"/>
                  <a:pt x="155" y="56"/>
                  <a:pt x="153" y="55"/>
                </a:cubicBezTo>
                <a:cubicBezTo>
                  <a:pt x="151" y="53"/>
                  <a:pt x="148" y="53"/>
                  <a:pt x="145" y="53"/>
                </a:cubicBezTo>
                <a:cubicBezTo>
                  <a:pt x="121" y="53"/>
                  <a:pt x="121" y="53"/>
                  <a:pt x="121" y="53"/>
                </a:cubicBezTo>
                <a:cubicBezTo>
                  <a:pt x="121" y="11"/>
                  <a:pt x="121" y="11"/>
                  <a:pt x="121" y="11"/>
                </a:cubicBezTo>
                <a:cubicBezTo>
                  <a:pt x="121" y="5"/>
                  <a:pt x="115" y="0"/>
                  <a:pt x="109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 kern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5" name="Freeform 39"/>
          <p:cNvSpPr>
            <a:spLocks noEditPoints="1"/>
          </p:cNvSpPr>
          <p:nvPr/>
        </p:nvSpPr>
        <p:spPr bwMode="auto">
          <a:xfrm>
            <a:off x="3570605" y="2162175"/>
            <a:ext cx="545465" cy="410210"/>
          </a:xfrm>
          <a:custGeom>
            <a:avLst/>
            <a:gdLst>
              <a:gd name="T0" fmla="*/ 61619 w 135"/>
              <a:gd name="T1" fmla="*/ 212465 h 116"/>
              <a:gd name="T2" fmla="*/ 61619 w 135"/>
              <a:gd name="T3" fmla="*/ 227861 h 116"/>
              <a:gd name="T4" fmla="*/ 255717 w 135"/>
              <a:gd name="T5" fmla="*/ 218623 h 116"/>
              <a:gd name="T6" fmla="*/ 286526 w 135"/>
              <a:gd name="T7" fmla="*/ 172435 h 116"/>
              <a:gd name="T8" fmla="*/ 52376 w 135"/>
              <a:gd name="T9" fmla="*/ 181673 h 116"/>
              <a:gd name="T10" fmla="*/ 286526 w 135"/>
              <a:gd name="T11" fmla="*/ 190910 h 116"/>
              <a:gd name="T12" fmla="*/ 286526 w 135"/>
              <a:gd name="T13" fmla="*/ 172435 h 116"/>
              <a:gd name="T14" fmla="*/ 61619 w 135"/>
              <a:gd name="T15" fmla="*/ 135485 h 116"/>
              <a:gd name="T16" fmla="*/ 61619 w 135"/>
              <a:gd name="T17" fmla="*/ 150881 h 116"/>
              <a:gd name="T18" fmla="*/ 295769 w 135"/>
              <a:gd name="T19" fmla="*/ 144722 h 116"/>
              <a:gd name="T20" fmla="*/ 33890 w 135"/>
              <a:gd name="T21" fmla="*/ 98534 h 116"/>
              <a:gd name="T22" fmla="*/ 314254 w 135"/>
              <a:gd name="T23" fmla="*/ 98534 h 116"/>
              <a:gd name="T24" fmla="*/ 320416 w 135"/>
              <a:gd name="T25" fmla="*/ 101614 h 116"/>
              <a:gd name="T26" fmla="*/ 320416 w 135"/>
              <a:gd name="T27" fmla="*/ 267890 h 116"/>
              <a:gd name="T28" fmla="*/ 314254 w 135"/>
              <a:gd name="T29" fmla="*/ 267890 h 116"/>
              <a:gd name="T30" fmla="*/ 194098 w 135"/>
              <a:gd name="T31" fmla="*/ 267890 h 116"/>
              <a:gd name="T32" fmla="*/ 123237 w 135"/>
              <a:gd name="T33" fmla="*/ 289445 h 116"/>
              <a:gd name="T34" fmla="*/ 110913 w 135"/>
              <a:gd name="T35" fmla="*/ 267890 h 116"/>
              <a:gd name="T36" fmla="*/ 33890 w 135"/>
              <a:gd name="T37" fmla="*/ 267890 h 116"/>
              <a:gd name="T38" fmla="*/ 27728 w 135"/>
              <a:gd name="T39" fmla="*/ 264811 h 116"/>
              <a:gd name="T40" fmla="*/ 27728 w 135"/>
              <a:gd name="T41" fmla="*/ 101614 h 116"/>
              <a:gd name="T42" fmla="*/ 33890 w 135"/>
              <a:gd name="T43" fmla="*/ 98534 h 116"/>
              <a:gd name="T44" fmla="*/ 382035 w 135"/>
              <a:gd name="T45" fmla="*/ 27713 h 116"/>
              <a:gd name="T46" fmla="*/ 385116 w 135"/>
              <a:gd name="T47" fmla="*/ 27713 h 116"/>
              <a:gd name="T48" fmla="*/ 388197 w 135"/>
              <a:gd name="T49" fmla="*/ 193989 h 116"/>
              <a:gd name="T50" fmla="*/ 382035 w 135"/>
              <a:gd name="T51" fmla="*/ 197069 h 116"/>
              <a:gd name="T52" fmla="*/ 348145 w 135"/>
              <a:gd name="T53" fmla="*/ 197069 h 116"/>
              <a:gd name="T54" fmla="*/ 314254 w 135"/>
              <a:gd name="T55" fmla="*/ 70822 h 116"/>
              <a:gd name="T56" fmla="*/ 92428 w 135"/>
              <a:gd name="T57" fmla="*/ 30792 h 116"/>
              <a:gd name="T58" fmla="*/ 98590 w 135"/>
              <a:gd name="T59" fmla="*/ 27713 h 116"/>
              <a:gd name="T60" fmla="*/ 382035 w 135"/>
              <a:gd name="T61" fmla="*/ 0 h 116"/>
              <a:gd name="T62" fmla="*/ 64699 w 135"/>
              <a:gd name="T63" fmla="*/ 30792 h 116"/>
              <a:gd name="T64" fmla="*/ 33890 w 135"/>
              <a:gd name="T65" fmla="*/ 70822 h 116"/>
              <a:gd name="T66" fmla="*/ 0 w 135"/>
              <a:gd name="T67" fmla="*/ 264811 h 116"/>
              <a:gd name="T68" fmla="*/ 83185 w 135"/>
              <a:gd name="T69" fmla="*/ 295603 h 116"/>
              <a:gd name="T70" fmla="*/ 55457 w 135"/>
              <a:gd name="T71" fmla="*/ 351029 h 116"/>
              <a:gd name="T72" fmla="*/ 70861 w 135"/>
              <a:gd name="T73" fmla="*/ 354108 h 116"/>
              <a:gd name="T74" fmla="*/ 314254 w 135"/>
              <a:gd name="T75" fmla="*/ 295603 h 116"/>
              <a:gd name="T76" fmla="*/ 348145 w 135"/>
              <a:gd name="T77" fmla="*/ 224781 h 116"/>
              <a:gd name="T78" fmla="*/ 415925 w 135"/>
              <a:gd name="T79" fmla="*/ 193989 h 116"/>
              <a:gd name="T80" fmla="*/ 382035 w 135"/>
              <a:gd name="T81" fmla="*/ 0 h 11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35" h="116">
                <a:moveTo>
                  <a:pt x="80" y="69"/>
                </a:moveTo>
                <a:cubicBezTo>
                  <a:pt x="20" y="69"/>
                  <a:pt x="20" y="69"/>
                  <a:pt x="20" y="69"/>
                </a:cubicBezTo>
                <a:cubicBezTo>
                  <a:pt x="19" y="69"/>
                  <a:pt x="17" y="70"/>
                  <a:pt x="17" y="71"/>
                </a:cubicBezTo>
                <a:cubicBezTo>
                  <a:pt x="17" y="73"/>
                  <a:pt x="19" y="74"/>
                  <a:pt x="20" y="74"/>
                </a:cubicBezTo>
                <a:cubicBezTo>
                  <a:pt x="80" y="74"/>
                  <a:pt x="80" y="74"/>
                  <a:pt x="80" y="74"/>
                </a:cubicBezTo>
                <a:cubicBezTo>
                  <a:pt x="82" y="74"/>
                  <a:pt x="83" y="73"/>
                  <a:pt x="83" y="71"/>
                </a:cubicBezTo>
                <a:cubicBezTo>
                  <a:pt x="83" y="70"/>
                  <a:pt x="82" y="69"/>
                  <a:pt x="80" y="69"/>
                </a:cubicBezTo>
                <a:moveTo>
                  <a:pt x="93" y="56"/>
                </a:moveTo>
                <a:cubicBezTo>
                  <a:pt x="20" y="56"/>
                  <a:pt x="20" y="56"/>
                  <a:pt x="20" y="56"/>
                </a:cubicBezTo>
                <a:cubicBezTo>
                  <a:pt x="19" y="56"/>
                  <a:pt x="17" y="58"/>
                  <a:pt x="17" y="59"/>
                </a:cubicBezTo>
                <a:cubicBezTo>
                  <a:pt x="17" y="61"/>
                  <a:pt x="19" y="62"/>
                  <a:pt x="20" y="62"/>
                </a:cubicBezTo>
                <a:cubicBezTo>
                  <a:pt x="93" y="62"/>
                  <a:pt x="93" y="62"/>
                  <a:pt x="93" y="62"/>
                </a:cubicBezTo>
                <a:cubicBezTo>
                  <a:pt x="95" y="62"/>
                  <a:pt x="96" y="61"/>
                  <a:pt x="96" y="59"/>
                </a:cubicBezTo>
                <a:cubicBezTo>
                  <a:pt x="96" y="58"/>
                  <a:pt x="95" y="56"/>
                  <a:pt x="93" y="56"/>
                </a:cubicBezTo>
                <a:moveTo>
                  <a:pt x="93" y="44"/>
                </a:moveTo>
                <a:cubicBezTo>
                  <a:pt x="20" y="44"/>
                  <a:pt x="20" y="44"/>
                  <a:pt x="20" y="44"/>
                </a:cubicBezTo>
                <a:cubicBezTo>
                  <a:pt x="19" y="44"/>
                  <a:pt x="17" y="45"/>
                  <a:pt x="17" y="47"/>
                </a:cubicBezTo>
                <a:cubicBezTo>
                  <a:pt x="17" y="48"/>
                  <a:pt x="19" y="49"/>
                  <a:pt x="20" y="49"/>
                </a:cubicBezTo>
                <a:cubicBezTo>
                  <a:pt x="93" y="49"/>
                  <a:pt x="93" y="49"/>
                  <a:pt x="93" y="49"/>
                </a:cubicBezTo>
                <a:cubicBezTo>
                  <a:pt x="95" y="49"/>
                  <a:pt x="96" y="48"/>
                  <a:pt x="96" y="47"/>
                </a:cubicBezTo>
                <a:cubicBezTo>
                  <a:pt x="96" y="45"/>
                  <a:pt x="95" y="44"/>
                  <a:pt x="93" y="44"/>
                </a:cubicBezTo>
                <a:moveTo>
                  <a:pt x="11" y="32"/>
                </a:moveTo>
                <a:cubicBezTo>
                  <a:pt x="102" y="32"/>
                  <a:pt x="102" y="32"/>
                  <a:pt x="102" y="32"/>
                </a:cubicBezTo>
                <a:cubicBezTo>
                  <a:pt x="102" y="32"/>
                  <a:pt x="102" y="32"/>
                  <a:pt x="102" y="32"/>
                </a:cubicBezTo>
                <a:cubicBezTo>
                  <a:pt x="103" y="32"/>
                  <a:pt x="104" y="33"/>
                  <a:pt x="104" y="33"/>
                </a:cubicBezTo>
                <a:cubicBezTo>
                  <a:pt x="104" y="33"/>
                  <a:pt x="104" y="33"/>
                  <a:pt x="104" y="33"/>
                </a:cubicBezTo>
                <a:cubicBezTo>
                  <a:pt x="104" y="86"/>
                  <a:pt x="104" y="86"/>
                  <a:pt x="104" y="86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04" y="87"/>
                  <a:pt x="103" y="87"/>
                  <a:pt x="102" y="87"/>
                </a:cubicBezTo>
                <a:cubicBezTo>
                  <a:pt x="102" y="87"/>
                  <a:pt x="102" y="87"/>
                  <a:pt x="102" y="87"/>
                </a:cubicBezTo>
                <a:cubicBezTo>
                  <a:pt x="65" y="87"/>
                  <a:pt x="65" y="87"/>
                  <a:pt x="65" y="87"/>
                </a:cubicBezTo>
                <a:cubicBezTo>
                  <a:pt x="64" y="87"/>
                  <a:pt x="63" y="87"/>
                  <a:pt x="63" y="87"/>
                </a:cubicBezTo>
                <a:cubicBezTo>
                  <a:pt x="35" y="100"/>
                  <a:pt x="35" y="100"/>
                  <a:pt x="35" y="100"/>
                </a:cubicBezTo>
                <a:cubicBezTo>
                  <a:pt x="40" y="94"/>
                  <a:pt x="40" y="94"/>
                  <a:pt x="40" y="94"/>
                </a:cubicBezTo>
                <a:cubicBezTo>
                  <a:pt x="41" y="93"/>
                  <a:pt x="41" y="91"/>
                  <a:pt x="40" y="89"/>
                </a:cubicBezTo>
                <a:cubicBezTo>
                  <a:pt x="39" y="88"/>
                  <a:pt x="38" y="87"/>
                  <a:pt x="36" y="87"/>
                </a:cubicBezTo>
                <a:cubicBezTo>
                  <a:pt x="11" y="87"/>
                  <a:pt x="11" y="87"/>
                  <a:pt x="11" y="87"/>
                </a:cubicBezTo>
                <a:cubicBezTo>
                  <a:pt x="11" y="87"/>
                  <a:pt x="11" y="87"/>
                  <a:pt x="11" y="87"/>
                </a:cubicBezTo>
                <a:cubicBezTo>
                  <a:pt x="10" y="87"/>
                  <a:pt x="10" y="87"/>
                  <a:pt x="9" y="87"/>
                </a:cubicBezTo>
                <a:cubicBezTo>
                  <a:pt x="9" y="86"/>
                  <a:pt x="9" y="86"/>
                  <a:pt x="9" y="86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10" y="33"/>
                  <a:pt x="10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moveTo>
                  <a:pt x="32" y="9"/>
                </a:moveTo>
                <a:cubicBezTo>
                  <a:pt x="124" y="9"/>
                  <a:pt x="124" y="9"/>
                  <a:pt x="124" y="9"/>
                </a:cubicBezTo>
                <a:cubicBezTo>
                  <a:pt x="124" y="9"/>
                  <a:pt x="124" y="9"/>
                  <a:pt x="124" y="9"/>
                </a:cubicBezTo>
                <a:cubicBezTo>
                  <a:pt x="124" y="9"/>
                  <a:pt x="125" y="9"/>
                  <a:pt x="125" y="9"/>
                </a:cubicBezTo>
                <a:cubicBezTo>
                  <a:pt x="126" y="10"/>
                  <a:pt x="126" y="10"/>
                  <a:pt x="126" y="10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5" y="63"/>
                  <a:pt x="125" y="63"/>
                  <a:pt x="125" y="63"/>
                </a:cubicBezTo>
                <a:cubicBezTo>
                  <a:pt x="125" y="63"/>
                  <a:pt x="124" y="64"/>
                  <a:pt x="124" y="64"/>
                </a:cubicBezTo>
                <a:cubicBezTo>
                  <a:pt x="124" y="64"/>
                  <a:pt x="124" y="64"/>
                  <a:pt x="124" y="64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3" y="33"/>
                  <a:pt x="113" y="33"/>
                  <a:pt x="113" y="33"/>
                </a:cubicBezTo>
                <a:cubicBezTo>
                  <a:pt x="113" y="27"/>
                  <a:pt x="108" y="23"/>
                  <a:pt x="102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10"/>
                  <a:pt x="30" y="10"/>
                  <a:pt x="30" y="10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1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moveTo>
                  <a:pt x="124" y="0"/>
                </a:moveTo>
                <a:cubicBezTo>
                  <a:pt x="32" y="0"/>
                  <a:pt x="32" y="0"/>
                  <a:pt x="32" y="0"/>
                </a:cubicBezTo>
                <a:cubicBezTo>
                  <a:pt x="27" y="0"/>
                  <a:pt x="21" y="4"/>
                  <a:pt x="21" y="10"/>
                </a:cubicBezTo>
                <a:cubicBezTo>
                  <a:pt x="21" y="23"/>
                  <a:pt x="21" y="23"/>
                  <a:pt x="2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5" y="23"/>
                  <a:pt x="0" y="27"/>
                  <a:pt x="0" y="33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92"/>
                  <a:pt x="5" y="96"/>
                  <a:pt x="11" y="96"/>
                </a:cubicBezTo>
                <a:cubicBezTo>
                  <a:pt x="27" y="96"/>
                  <a:pt x="27" y="96"/>
                  <a:pt x="27" y="96"/>
                </a:cubicBezTo>
                <a:cubicBezTo>
                  <a:pt x="18" y="109"/>
                  <a:pt x="18" y="109"/>
                  <a:pt x="18" y="109"/>
                </a:cubicBezTo>
                <a:cubicBezTo>
                  <a:pt x="17" y="110"/>
                  <a:pt x="17" y="113"/>
                  <a:pt x="18" y="114"/>
                </a:cubicBezTo>
                <a:cubicBezTo>
                  <a:pt x="19" y="115"/>
                  <a:pt x="20" y="116"/>
                  <a:pt x="22" y="116"/>
                </a:cubicBezTo>
                <a:cubicBezTo>
                  <a:pt x="22" y="116"/>
                  <a:pt x="23" y="116"/>
                  <a:pt x="23" y="115"/>
                </a:cubicBezTo>
                <a:cubicBezTo>
                  <a:pt x="66" y="96"/>
                  <a:pt x="66" y="96"/>
                  <a:pt x="66" y="96"/>
                </a:cubicBezTo>
                <a:cubicBezTo>
                  <a:pt x="102" y="96"/>
                  <a:pt x="102" y="96"/>
                  <a:pt x="102" y="96"/>
                </a:cubicBezTo>
                <a:cubicBezTo>
                  <a:pt x="108" y="96"/>
                  <a:pt x="113" y="92"/>
                  <a:pt x="113" y="86"/>
                </a:cubicBezTo>
                <a:cubicBezTo>
                  <a:pt x="113" y="73"/>
                  <a:pt x="113" y="73"/>
                  <a:pt x="113" y="73"/>
                </a:cubicBezTo>
                <a:cubicBezTo>
                  <a:pt x="124" y="73"/>
                  <a:pt x="124" y="73"/>
                  <a:pt x="124" y="73"/>
                </a:cubicBezTo>
                <a:cubicBezTo>
                  <a:pt x="129" y="73"/>
                  <a:pt x="134" y="69"/>
                  <a:pt x="135" y="63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34" y="4"/>
                  <a:pt x="129" y="0"/>
                  <a:pt x="124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 kern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12" name="Freeform 76"/>
          <p:cNvSpPr>
            <a:spLocks noEditPoints="1"/>
          </p:cNvSpPr>
          <p:nvPr/>
        </p:nvSpPr>
        <p:spPr bwMode="auto">
          <a:xfrm>
            <a:off x="4883150" y="2115820"/>
            <a:ext cx="513715" cy="476250"/>
          </a:xfrm>
          <a:custGeom>
            <a:avLst/>
            <a:gdLst>
              <a:gd name="T0" fmla="*/ 246401 w 117"/>
              <a:gd name="T1" fmla="*/ 147430 h 92"/>
              <a:gd name="T2" fmla="*/ 89320 w 117"/>
              <a:gd name="T3" fmla="*/ 147430 h 92"/>
              <a:gd name="T4" fmla="*/ 80080 w 117"/>
              <a:gd name="T5" fmla="*/ 156645 h 92"/>
              <a:gd name="T6" fmla="*/ 89320 w 117"/>
              <a:gd name="T7" fmla="*/ 162788 h 92"/>
              <a:gd name="T8" fmla="*/ 246401 w 117"/>
              <a:gd name="T9" fmla="*/ 162788 h 92"/>
              <a:gd name="T10" fmla="*/ 252561 w 117"/>
              <a:gd name="T11" fmla="*/ 156645 h 92"/>
              <a:gd name="T12" fmla="*/ 246401 w 117"/>
              <a:gd name="T13" fmla="*/ 147430 h 92"/>
              <a:gd name="T14" fmla="*/ 277202 w 117"/>
              <a:gd name="T15" fmla="*/ 110573 h 92"/>
              <a:gd name="T16" fmla="*/ 89320 w 117"/>
              <a:gd name="T17" fmla="*/ 110573 h 92"/>
              <a:gd name="T18" fmla="*/ 80080 w 117"/>
              <a:gd name="T19" fmla="*/ 116716 h 92"/>
              <a:gd name="T20" fmla="*/ 89320 w 117"/>
              <a:gd name="T21" fmla="*/ 125930 h 92"/>
              <a:gd name="T22" fmla="*/ 277202 w 117"/>
              <a:gd name="T23" fmla="*/ 125930 h 92"/>
              <a:gd name="T24" fmla="*/ 283362 w 117"/>
              <a:gd name="T25" fmla="*/ 116716 h 92"/>
              <a:gd name="T26" fmla="*/ 277202 w 117"/>
              <a:gd name="T27" fmla="*/ 110573 h 92"/>
              <a:gd name="T28" fmla="*/ 280282 w 117"/>
              <a:gd name="T29" fmla="*/ 70644 h 92"/>
              <a:gd name="T30" fmla="*/ 89320 w 117"/>
              <a:gd name="T31" fmla="*/ 70644 h 92"/>
              <a:gd name="T32" fmla="*/ 80080 w 117"/>
              <a:gd name="T33" fmla="*/ 79858 h 92"/>
              <a:gd name="T34" fmla="*/ 89320 w 117"/>
              <a:gd name="T35" fmla="*/ 86001 h 92"/>
              <a:gd name="T36" fmla="*/ 280282 w 117"/>
              <a:gd name="T37" fmla="*/ 86001 h 92"/>
              <a:gd name="T38" fmla="*/ 286442 w 117"/>
              <a:gd name="T39" fmla="*/ 79858 h 92"/>
              <a:gd name="T40" fmla="*/ 280282 w 117"/>
              <a:gd name="T41" fmla="*/ 70644 h 92"/>
              <a:gd name="T42" fmla="*/ 83160 w 117"/>
              <a:gd name="T43" fmla="*/ 242646 h 92"/>
              <a:gd name="T44" fmla="*/ 101641 w 117"/>
              <a:gd name="T45" fmla="*/ 199645 h 92"/>
              <a:gd name="T46" fmla="*/ 92401 w 117"/>
              <a:gd name="T47" fmla="*/ 181217 h 92"/>
              <a:gd name="T48" fmla="*/ 27720 w 117"/>
              <a:gd name="T49" fmla="*/ 113644 h 92"/>
              <a:gd name="T50" fmla="*/ 70840 w 117"/>
              <a:gd name="T51" fmla="*/ 55286 h 92"/>
              <a:gd name="T52" fmla="*/ 178641 w 117"/>
              <a:gd name="T53" fmla="*/ 27643 h 92"/>
              <a:gd name="T54" fmla="*/ 178641 w 117"/>
              <a:gd name="T55" fmla="*/ 27643 h 92"/>
              <a:gd name="T56" fmla="*/ 181721 w 117"/>
              <a:gd name="T57" fmla="*/ 27643 h 92"/>
              <a:gd name="T58" fmla="*/ 289522 w 117"/>
              <a:gd name="T59" fmla="*/ 55286 h 92"/>
              <a:gd name="T60" fmla="*/ 332642 w 117"/>
              <a:gd name="T61" fmla="*/ 113644 h 92"/>
              <a:gd name="T62" fmla="*/ 289522 w 117"/>
              <a:gd name="T63" fmla="*/ 172002 h 92"/>
              <a:gd name="T64" fmla="*/ 181721 w 117"/>
              <a:gd name="T65" fmla="*/ 196574 h 92"/>
              <a:gd name="T66" fmla="*/ 178641 w 117"/>
              <a:gd name="T67" fmla="*/ 196574 h 92"/>
              <a:gd name="T68" fmla="*/ 175561 w 117"/>
              <a:gd name="T69" fmla="*/ 199645 h 92"/>
              <a:gd name="T70" fmla="*/ 83160 w 117"/>
              <a:gd name="T71" fmla="*/ 242646 h 92"/>
              <a:gd name="T72" fmla="*/ 178641 w 117"/>
              <a:gd name="T73" fmla="*/ 0 h 92"/>
              <a:gd name="T74" fmla="*/ 55440 w 117"/>
              <a:gd name="T75" fmla="*/ 30715 h 92"/>
              <a:gd name="T76" fmla="*/ 0 w 117"/>
              <a:gd name="T77" fmla="*/ 113644 h 92"/>
              <a:gd name="T78" fmla="*/ 70840 w 117"/>
              <a:gd name="T79" fmla="*/ 202717 h 92"/>
              <a:gd name="T80" fmla="*/ 46200 w 117"/>
              <a:gd name="T81" fmla="*/ 264146 h 92"/>
              <a:gd name="T82" fmla="*/ 49280 w 117"/>
              <a:gd name="T83" fmla="*/ 279504 h 92"/>
              <a:gd name="T84" fmla="*/ 58520 w 117"/>
              <a:gd name="T85" fmla="*/ 282575 h 92"/>
              <a:gd name="T86" fmla="*/ 64680 w 117"/>
              <a:gd name="T87" fmla="*/ 282575 h 92"/>
              <a:gd name="T88" fmla="*/ 181721 w 117"/>
              <a:gd name="T89" fmla="*/ 224217 h 92"/>
              <a:gd name="T90" fmla="*/ 304922 w 117"/>
              <a:gd name="T91" fmla="*/ 193502 h 92"/>
              <a:gd name="T92" fmla="*/ 360362 w 117"/>
              <a:gd name="T93" fmla="*/ 113644 h 92"/>
              <a:gd name="T94" fmla="*/ 304922 w 117"/>
              <a:gd name="T95" fmla="*/ 30715 h 92"/>
              <a:gd name="T96" fmla="*/ 178641 w 117"/>
              <a:gd name="T97" fmla="*/ 0 h 92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117" h="92">
                <a:moveTo>
                  <a:pt x="80" y="48"/>
                </a:moveTo>
                <a:cubicBezTo>
                  <a:pt x="29" y="48"/>
                  <a:pt x="29" y="48"/>
                  <a:pt x="29" y="48"/>
                </a:cubicBezTo>
                <a:cubicBezTo>
                  <a:pt x="27" y="48"/>
                  <a:pt x="26" y="49"/>
                  <a:pt x="26" y="51"/>
                </a:cubicBezTo>
                <a:cubicBezTo>
                  <a:pt x="26" y="52"/>
                  <a:pt x="27" y="53"/>
                  <a:pt x="29" y="53"/>
                </a:cubicBezTo>
                <a:cubicBezTo>
                  <a:pt x="80" y="53"/>
                  <a:pt x="80" y="53"/>
                  <a:pt x="80" y="53"/>
                </a:cubicBezTo>
                <a:cubicBezTo>
                  <a:pt x="81" y="53"/>
                  <a:pt x="82" y="52"/>
                  <a:pt x="82" y="51"/>
                </a:cubicBezTo>
                <a:cubicBezTo>
                  <a:pt x="82" y="49"/>
                  <a:pt x="81" y="48"/>
                  <a:pt x="80" y="48"/>
                </a:cubicBezTo>
                <a:moveTo>
                  <a:pt x="90" y="36"/>
                </a:moveTo>
                <a:cubicBezTo>
                  <a:pt x="29" y="36"/>
                  <a:pt x="29" y="36"/>
                  <a:pt x="29" y="36"/>
                </a:cubicBezTo>
                <a:cubicBezTo>
                  <a:pt x="27" y="36"/>
                  <a:pt x="26" y="37"/>
                  <a:pt x="26" y="38"/>
                </a:cubicBezTo>
                <a:cubicBezTo>
                  <a:pt x="26" y="40"/>
                  <a:pt x="27" y="41"/>
                  <a:pt x="29" y="41"/>
                </a:cubicBezTo>
                <a:cubicBezTo>
                  <a:pt x="90" y="41"/>
                  <a:pt x="90" y="41"/>
                  <a:pt x="90" y="41"/>
                </a:cubicBezTo>
                <a:cubicBezTo>
                  <a:pt x="91" y="41"/>
                  <a:pt x="92" y="40"/>
                  <a:pt x="92" y="38"/>
                </a:cubicBezTo>
                <a:cubicBezTo>
                  <a:pt x="92" y="37"/>
                  <a:pt x="91" y="36"/>
                  <a:pt x="90" y="36"/>
                </a:cubicBezTo>
                <a:moveTo>
                  <a:pt x="91" y="23"/>
                </a:moveTo>
                <a:cubicBezTo>
                  <a:pt x="29" y="23"/>
                  <a:pt x="29" y="23"/>
                  <a:pt x="29" y="23"/>
                </a:cubicBezTo>
                <a:cubicBezTo>
                  <a:pt x="27" y="23"/>
                  <a:pt x="26" y="24"/>
                  <a:pt x="26" y="26"/>
                </a:cubicBezTo>
                <a:cubicBezTo>
                  <a:pt x="26" y="27"/>
                  <a:pt x="27" y="28"/>
                  <a:pt x="29" y="28"/>
                </a:cubicBezTo>
                <a:cubicBezTo>
                  <a:pt x="91" y="28"/>
                  <a:pt x="91" y="28"/>
                  <a:pt x="91" y="28"/>
                </a:cubicBezTo>
                <a:cubicBezTo>
                  <a:pt x="92" y="28"/>
                  <a:pt x="93" y="27"/>
                  <a:pt x="93" y="26"/>
                </a:cubicBezTo>
                <a:cubicBezTo>
                  <a:pt x="93" y="24"/>
                  <a:pt x="92" y="23"/>
                  <a:pt x="91" y="23"/>
                </a:cubicBezTo>
                <a:moveTo>
                  <a:pt x="27" y="79"/>
                </a:moveTo>
                <a:cubicBezTo>
                  <a:pt x="33" y="65"/>
                  <a:pt x="33" y="65"/>
                  <a:pt x="33" y="65"/>
                </a:cubicBezTo>
                <a:cubicBezTo>
                  <a:pt x="34" y="63"/>
                  <a:pt x="32" y="60"/>
                  <a:pt x="30" y="59"/>
                </a:cubicBezTo>
                <a:cubicBezTo>
                  <a:pt x="17" y="54"/>
                  <a:pt x="9" y="45"/>
                  <a:pt x="9" y="37"/>
                </a:cubicBezTo>
                <a:cubicBezTo>
                  <a:pt x="9" y="30"/>
                  <a:pt x="14" y="23"/>
                  <a:pt x="23" y="18"/>
                </a:cubicBezTo>
                <a:cubicBezTo>
                  <a:pt x="32" y="12"/>
                  <a:pt x="44" y="9"/>
                  <a:pt x="58" y="9"/>
                </a:cubicBezTo>
                <a:cubicBezTo>
                  <a:pt x="58" y="9"/>
                  <a:pt x="58" y="9"/>
                  <a:pt x="58" y="9"/>
                </a:cubicBezTo>
                <a:cubicBezTo>
                  <a:pt x="59" y="9"/>
                  <a:pt x="59" y="9"/>
                  <a:pt x="59" y="9"/>
                </a:cubicBezTo>
                <a:cubicBezTo>
                  <a:pt x="73" y="9"/>
                  <a:pt x="85" y="12"/>
                  <a:pt x="94" y="18"/>
                </a:cubicBezTo>
                <a:cubicBezTo>
                  <a:pt x="103" y="23"/>
                  <a:pt x="108" y="30"/>
                  <a:pt x="108" y="37"/>
                </a:cubicBezTo>
                <a:cubicBezTo>
                  <a:pt x="108" y="43"/>
                  <a:pt x="103" y="50"/>
                  <a:pt x="94" y="56"/>
                </a:cubicBezTo>
                <a:cubicBezTo>
                  <a:pt x="85" y="61"/>
                  <a:pt x="73" y="64"/>
                  <a:pt x="59" y="64"/>
                </a:cubicBezTo>
                <a:cubicBezTo>
                  <a:pt x="59" y="64"/>
                  <a:pt x="59" y="64"/>
                  <a:pt x="58" y="64"/>
                </a:cubicBezTo>
                <a:cubicBezTo>
                  <a:pt x="58" y="64"/>
                  <a:pt x="57" y="65"/>
                  <a:pt x="57" y="65"/>
                </a:cubicBezTo>
                <a:cubicBezTo>
                  <a:pt x="27" y="79"/>
                  <a:pt x="27" y="79"/>
                  <a:pt x="27" y="79"/>
                </a:cubicBezTo>
                <a:moveTo>
                  <a:pt x="58" y="0"/>
                </a:moveTo>
                <a:cubicBezTo>
                  <a:pt x="43" y="0"/>
                  <a:pt x="29" y="3"/>
                  <a:pt x="18" y="10"/>
                </a:cubicBezTo>
                <a:cubicBezTo>
                  <a:pt x="8" y="16"/>
                  <a:pt x="0" y="25"/>
                  <a:pt x="0" y="37"/>
                </a:cubicBezTo>
                <a:cubicBezTo>
                  <a:pt x="0" y="49"/>
                  <a:pt x="10" y="59"/>
                  <a:pt x="23" y="66"/>
                </a:cubicBezTo>
                <a:cubicBezTo>
                  <a:pt x="15" y="86"/>
                  <a:pt x="15" y="86"/>
                  <a:pt x="15" y="86"/>
                </a:cubicBezTo>
                <a:cubicBezTo>
                  <a:pt x="14" y="88"/>
                  <a:pt x="15" y="90"/>
                  <a:pt x="16" y="91"/>
                </a:cubicBezTo>
                <a:cubicBezTo>
                  <a:pt x="17" y="92"/>
                  <a:pt x="18" y="92"/>
                  <a:pt x="19" y="92"/>
                </a:cubicBezTo>
                <a:cubicBezTo>
                  <a:pt x="20" y="92"/>
                  <a:pt x="20" y="92"/>
                  <a:pt x="21" y="92"/>
                </a:cubicBezTo>
                <a:cubicBezTo>
                  <a:pt x="59" y="73"/>
                  <a:pt x="59" y="73"/>
                  <a:pt x="59" y="73"/>
                </a:cubicBezTo>
                <a:cubicBezTo>
                  <a:pt x="75" y="73"/>
                  <a:pt x="88" y="69"/>
                  <a:pt x="99" y="63"/>
                </a:cubicBezTo>
                <a:cubicBezTo>
                  <a:pt x="109" y="57"/>
                  <a:pt x="117" y="48"/>
                  <a:pt x="117" y="37"/>
                </a:cubicBezTo>
                <a:cubicBezTo>
                  <a:pt x="117" y="25"/>
                  <a:pt x="109" y="16"/>
                  <a:pt x="99" y="10"/>
                </a:cubicBezTo>
                <a:cubicBezTo>
                  <a:pt x="88" y="3"/>
                  <a:pt x="74" y="0"/>
                  <a:pt x="58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 kern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2" grpId="0" animBg="1"/>
      <p:bldP spid="15" grpId="0" animBg="1"/>
      <p:bldP spid="71" grpId="0"/>
      <p:bldP spid="71" grpId="1"/>
      <p:bldP spid="72" grpId="0"/>
      <p:bldP spid="72" grpId="1"/>
      <p:bldP spid="2" grpId="0"/>
      <p:bldP spid="2" grpId="1"/>
      <p:bldP spid="3" grpId="0"/>
      <p:bldP spid="3" grpId="1"/>
      <p:bldP spid="20" grpId="0"/>
      <p:bldP spid="20" grpId="1"/>
      <p:bldP spid="22" grpId="0"/>
      <p:bldP spid="22" grpId="1"/>
      <p:bldP spid="43" grpId="0" animBg="1"/>
      <p:bldP spid="44" grpId="0" animBg="1"/>
      <p:bldP spid="45" grpId="0" animBg="1"/>
      <p:bldP spid="1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4"/>
          <p:cNvSpPr txBox="1"/>
          <p:nvPr/>
        </p:nvSpPr>
        <p:spPr>
          <a:xfrm>
            <a:off x="6316592" y="2260542"/>
            <a:ext cx="5021451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请输入第二章标题</a:t>
            </a:r>
          </a:p>
        </p:txBody>
      </p:sp>
      <p:sp>
        <p:nvSpPr>
          <p:cNvPr id="2" name="文本框 15"/>
          <p:cNvSpPr txBox="1"/>
          <p:nvPr/>
        </p:nvSpPr>
        <p:spPr>
          <a:xfrm>
            <a:off x="5403462" y="2783922"/>
            <a:ext cx="5972976" cy="946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>
                    <a:alpha val="89000"/>
                  </a:schemeClr>
                </a:solidFill>
                <a:ea typeface="微软雅黑" panose="020B0503020204020204" charset="-122"/>
                <a:sym typeface="+mn-ea"/>
              </a:rPr>
              <a:t>Don't aim for success if you want it; just do what you love and believe in, and it will come naturally.Don't aim for success if you want it; just do what you love and believe in, and it will come naturally.</a:t>
            </a:r>
            <a:endParaRPr lang="en-US" altLang="zh-CN" sz="1400" dirty="0">
              <a:solidFill>
                <a:schemeClr val="bg1">
                  <a:alpha val="89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r"/>
            <a:endParaRPr lang="en-US" altLang="zh-CN" sz="1400" dirty="0">
              <a:solidFill>
                <a:schemeClr val="tx1">
                  <a:lumMod val="75000"/>
                  <a:lumOff val="25000"/>
                  <a:alpha val="89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150475" y="1204802"/>
            <a:ext cx="1212850" cy="13214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80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大气星空商务办公通用PPT模板"/>
</p:tagLst>
</file>

<file path=ppt/theme/theme1.xml><?xml version="1.0" encoding="utf-8"?>
<a:theme xmlns:a="http://schemas.openxmlformats.org/drawingml/2006/main" name="更多作品请在稻壳儿搜索艺随风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1704</Words>
  <PresentationFormat>自定义</PresentationFormat>
  <Paragraphs>178</Paragraphs>
  <Slides>24</Slides>
  <Notes>24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更多作品请在稻壳儿搜索艺随风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2017-04-11T06:54:00Z</dcterms:created>
  <dcterms:modified xsi:type="dcterms:W3CDTF">2018-03-18T06:53:22Z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