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13" r:id="rId2"/>
    <p:sldId id="261" r:id="rId3"/>
    <p:sldId id="270" r:id="rId4"/>
    <p:sldId id="299" r:id="rId5"/>
    <p:sldId id="300" r:id="rId6"/>
    <p:sldId id="296" r:id="rId7"/>
    <p:sldId id="301" r:id="rId8"/>
    <p:sldId id="302" r:id="rId9"/>
    <p:sldId id="303" r:id="rId10"/>
    <p:sldId id="304" r:id="rId11"/>
    <p:sldId id="297" r:id="rId12"/>
    <p:sldId id="306" r:id="rId13"/>
    <p:sldId id="307" r:id="rId14"/>
    <p:sldId id="298" r:id="rId15"/>
    <p:sldId id="310" r:id="rId16"/>
    <p:sldId id="311" r:id="rId17"/>
    <p:sldId id="312" r:id="rId18"/>
    <p:sldId id="284" r:id="rId19"/>
  </p:sldIdLst>
  <p:sldSz cx="9144000" cy="5143500" type="screen16x9"/>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A6A6A6"/>
    <a:srgbClr val="2A7B7E"/>
    <a:srgbClr val="14C7BE"/>
    <a:srgbClr val="5FC2D3"/>
    <a:srgbClr val="3366FF"/>
    <a:srgbClr val="3333FF"/>
    <a:srgbClr val="FFFFFF"/>
    <a:srgbClr val="5F5F5F"/>
    <a:srgbClr val="3DC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985" autoAdjust="0"/>
    <p:restoredTop sz="94660"/>
  </p:normalViewPr>
  <p:slideViewPr>
    <p:cSldViewPr>
      <p:cViewPr varScale="1">
        <p:scale>
          <a:sx n="89" d="100"/>
          <a:sy n="89" d="100"/>
        </p:scale>
        <p:origin x="174" y="66"/>
      </p:cViewPr>
      <p:guideLst>
        <p:guide orient="horz" pos="1620"/>
        <p:guide pos="2880"/>
      </p:guideLst>
    </p:cSldViewPr>
  </p:slideViewPr>
  <p:notesTextViewPr>
    <p:cViewPr>
      <p:scale>
        <a:sx n="100" d="100"/>
        <a:sy n="100" d="100"/>
      </p:scale>
      <p:origin x="0" y="0"/>
    </p:cViewPr>
  </p:notesTextViewPr>
  <p:sorterViewPr>
    <p:cViewPr>
      <p:scale>
        <a:sx n="178" d="100"/>
        <a:sy n="178" d="100"/>
      </p:scale>
      <p:origin x="0" y="-87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2015</a:t>
            </a:r>
          </a:p>
        </c:rich>
      </c:tx>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extLst>
            <c:ext xmlns:c16="http://schemas.microsoft.com/office/drawing/2014/chart" uri="{C3380CC4-5D6E-409C-BE32-E72D297353CC}">
              <c16:uniqueId val="{00000000-E696-44A4-86AB-DC786C75A985}"/>
            </c:ext>
          </c:extLst>
        </c:ser>
        <c:dLbls>
          <c:showLegendKey val="0"/>
          <c:showVal val="1"/>
          <c:showCatName val="0"/>
          <c:showSerName val="0"/>
          <c:showPercent val="0"/>
          <c:showBubbleSize val="0"/>
        </c:dLbls>
        <c:gapWidth val="150"/>
        <c:axId val="623920912"/>
        <c:axId val="623921472"/>
      </c:barChart>
      <c:catAx>
        <c:axId val="623920912"/>
        <c:scaling>
          <c:orientation val="minMax"/>
        </c:scaling>
        <c:delete val="0"/>
        <c:axPos val="b"/>
        <c:numFmt formatCode="General" sourceLinked="0"/>
        <c:majorTickMark val="none"/>
        <c:minorTickMark val="none"/>
        <c:tickLblPos val="nextTo"/>
        <c:crossAx val="623921472"/>
        <c:crosses val="autoZero"/>
        <c:auto val="1"/>
        <c:lblAlgn val="ctr"/>
        <c:lblOffset val="100"/>
        <c:noMultiLvlLbl val="0"/>
      </c:catAx>
      <c:valAx>
        <c:axId val="623921472"/>
        <c:scaling>
          <c:orientation val="minMax"/>
        </c:scaling>
        <c:delete val="1"/>
        <c:axPos val="l"/>
        <c:numFmt formatCode="General" sourceLinked="1"/>
        <c:majorTickMark val="out"/>
        <c:minorTickMark val="none"/>
        <c:tickLblPos val="nextTo"/>
        <c:crossAx val="623920912"/>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E24A29-24A8-4A46-B455-98C5AFC569DE}" type="datetimeFigureOut">
              <a:rPr lang="zh-CN" altLang="en-US" smtClean="0"/>
              <a:t>2018/2/14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33CE92-5289-46A3-80C0-7FCBA8AD4865}" type="slidenum">
              <a:rPr lang="zh-CN" altLang="en-US" smtClean="0"/>
              <a:t>‹#›</a:t>
            </a:fld>
            <a:endParaRPr lang="zh-CN" altLang="en-US"/>
          </a:p>
        </p:txBody>
      </p:sp>
    </p:spTree>
    <p:extLst>
      <p:ext uri="{BB962C8B-B14F-4D97-AF65-F5344CB8AC3E}">
        <p14:creationId xmlns:p14="http://schemas.microsoft.com/office/powerpoint/2010/main" val="1988584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a:t>
            </a:fld>
            <a:endParaRPr lang="zh-CN" altLang="en-US"/>
          </a:p>
        </p:txBody>
      </p:sp>
    </p:spTree>
    <p:extLst>
      <p:ext uri="{BB962C8B-B14F-4D97-AF65-F5344CB8AC3E}">
        <p14:creationId xmlns:p14="http://schemas.microsoft.com/office/powerpoint/2010/main" val="2017842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10</a:t>
            </a:fld>
            <a:endParaRPr lang="zh-CN" altLang="en-US"/>
          </a:p>
        </p:txBody>
      </p:sp>
    </p:spTree>
    <p:extLst>
      <p:ext uri="{BB962C8B-B14F-4D97-AF65-F5344CB8AC3E}">
        <p14:creationId xmlns:p14="http://schemas.microsoft.com/office/powerpoint/2010/main" val="2757109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11</a:t>
            </a:fld>
            <a:endParaRPr lang="zh-CN" altLang="en-US"/>
          </a:p>
        </p:txBody>
      </p:sp>
    </p:spTree>
    <p:extLst>
      <p:ext uri="{BB962C8B-B14F-4D97-AF65-F5344CB8AC3E}">
        <p14:creationId xmlns:p14="http://schemas.microsoft.com/office/powerpoint/2010/main" val="2545802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12</a:t>
            </a:fld>
            <a:endParaRPr lang="zh-CN" altLang="en-US"/>
          </a:p>
        </p:txBody>
      </p:sp>
    </p:spTree>
    <p:extLst>
      <p:ext uri="{BB962C8B-B14F-4D97-AF65-F5344CB8AC3E}">
        <p14:creationId xmlns:p14="http://schemas.microsoft.com/office/powerpoint/2010/main" val="3293536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13</a:t>
            </a:fld>
            <a:endParaRPr lang="zh-CN" altLang="en-US"/>
          </a:p>
        </p:txBody>
      </p:sp>
    </p:spTree>
    <p:extLst>
      <p:ext uri="{BB962C8B-B14F-4D97-AF65-F5344CB8AC3E}">
        <p14:creationId xmlns:p14="http://schemas.microsoft.com/office/powerpoint/2010/main" val="4004158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14</a:t>
            </a:fld>
            <a:endParaRPr lang="zh-CN" altLang="en-US"/>
          </a:p>
        </p:txBody>
      </p:sp>
    </p:spTree>
    <p:extLst>
      <p:ext uri="{BB962C8B-B14F-4D97-AF65-F5344CB8AC3E}">
        <p14:creationId xmlns:p14="http://schemas.microsoft.com/office/powerpoint/2010/main" val="3831071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15</a:t>
            </a:fld>
            <a:endParaRPr lang="zh-CN" altLang="en-US"/>
          </a:p>
        </p:txBody>
      </p:sp>
    </p:spTree>
    <p:extLst>
      <p:ext uri="{BB962C8B-B14F-4D97-AF65-F5344CB8AC3E}">
        <p14:creationId xmlns:p14="http://schemas.microsoft.com/office/powerpoint/2010/main" val="2359112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16</a:t>
            </a:fld>
            <a:endParaRPr lang="zh-CN" altLang="en-US"/>
          </a:p>
        </p:txBody>
      </p:sp>
    </p:spTree>
    <p:extLst>
      <p:ext uri="{BB962C8B-B14F-4D97-AF65-F5344CB8AC3E}">
        <p14:creationId xmlns:p14="http://schemas.microsoft.com/office/powerpoint/2010/main" val="3374026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17</a:t>
            </a:fld>
            <a:endParaRPr lang="zh-CN" altLang="en-US"/>
          </a:p>
        </p:txBody>
      </p:sp>
    </p:spTree>
    <p:extLst>
      <p:ext uri="{BB962C8B-B14F-4D97-AF65-F5344CB8AC3E}">
        <p14:creationId xmlns:p14="http://schemas.microsoft.com/office/powerpoint/2010/main" val="3219463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18</a:t>
            </a:fld>
            <a:endParaRPr lang="zh-CN" altLang="en-US"/>
          </a:p>
        </p:txBody>
      </p:sp>
    </p:spTree>
    <p:extLst>
      <p:ext uri="{BB962C8B-B14F-4D97-AF65-F5344CB8AC3E}">
        <p14:creationId xmlns:p14="http://schemas.microsoft.com/office/powerpoint/2010/main" val="225008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a:t>
            </a:fld>
            <a:endParaRPr lang="zh-CN" altLang="en-US"/>
          </a:p>
        </p:txBody>
      </p:sp>
    </p:spTree>
    <p:extLst>
      <p:ext uri="{BB962C8B-B14F-4D97-AF65-F5344CB8AC3E}">
        <p14:creationId xmlns:p14="http://schemas.microsoft.com/office/powerpoint/2010/main" val="1657592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3</a:t>
            </a:fld>
            <a:endParaRPr lang="zh-CN" altLang="en-US"/>
          </a:p>
        </p:txBody>
      </p:sp>
    </p:spTree>
    <p:extLst>
      <p:ext uri="{BB962C8B-B14F-4D97-AF65-F5344CB8AC3E}">
        <p14:creationId xmlns:p14="http://schemas.microsoft.com/office/powerpoint/2010/main" val="3150104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4</a:t>
            </a:fld>
            <a:endParaRPr lang="zh-CN" altLang="en-US"/>
          </a:p>
        </p:txBody>
      </p:sp>
    </p:spTree>
    <p:extLst>
      <p:ext uri="{BB962C8B-B14F-4D97-AF65-F5344CB8AC3E}">
        <p14:creationId xmlns:p14="http://schemas.microsoft.com/office/powerpoint/2010/main" val="1368440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5</a:t>
            </a:fld>
            <a:endParaRPr lang="zh-CN" altLang="en-US"/>
          </a:p>
        </p:txBody>
      </p:sp>
    </p:spTree>
    <p:extLst>
      <p:ext uri="{BB962C8B-B14F-4D97-AF65-F5344CB8AC3E}">
        <p14:creationId xmlns:p14="http://schemas.microsoft.com/office/powerpoint/2010/main" val="2775666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6</a:t>
            </a:fld>
            <a:endParaRPr lang="zh-CN" altLang="en-US"/>
          </a:p>
        </p:txBody>
      </p:sp>
    </p:spTree>
    <p:extLst>
      <p:ext uri="{BB962C8B-B14F-4D97-AF65-F5344CB8AC3E}">
        <p14:creationId xmlns:p14="http://schemas.microsoft.com/office/powerpoint/2010/main" val="2238911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7</a:t>
            </a:fld>
            <a:endParaRPr lang="zh-CN" altLang="en-US"/>
          </a:p>
        </p:txBody>
      </p:sp>
    </p:spTree>
    <p:extLst>
      <p:ext uri="{BB962C8B-B14F-4D97-AF65-F5344CB8AC3E}">
        <p14:creationId xmlns:p14="http://schemas.microsoft.com/office/powerpoint/2010/main" val="2332954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8</a:t>
            </a:fld>
            <a:endParaRPr lang="zh-CN" altLang="en-US"/>
          </a:p>
        </p:txBody>
      </p:sp>
    </p:spTree>
    <p:extLst>
      <p:ext uri="{BB962C8B-B14F-4D97-AF65-F5344CB8AC3E}">
        <p14:creationId xmlns:p14="http://schemas.microsoft.com/office/powerpoint/2010/main" val="2119840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9</a:t>
            </a:fld>
            <a:endParaRPr lang="zh-CN" altLang="en-US"/>
          </a:p>
        </p:txBody>
      </p:sp>
    </p:spTree>
    <p:extLst>
      <p:ext uri="{BB962C8B-B14F-4D97-AF65-F5344CB8AC3E}">
        <p14:creationId xmlns:p14="http://schemas.microsoft.com/office/powerpoint/2010/main" val="174940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3104351984"/>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010725320"/>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53498065"/>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49316467"/>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397" y="-985"/>
            <a:ext cx="9144793" cy="5145470"/>
          </a:xfrm>
          <a:prstGeom prst="rect">
            <a:avLst/>
          </a:prstGeom>
        </p:spPr>
      </p:pic>
      <p:sp>
        <p:nvSpPr>
          <p:cNvPr id="7" name="矩形 6"/>
          <p:cNvSpPr/>
          <p:nvPr userDrawn="1"/>
        </p:nvSpPr>
        <p:spPr>
          <a:xfrm>
            <a:off x="0" y="-985"/>
            <a:ext cx="9144000" cy="514547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7705327"/>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78773734"/>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4150878"/>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0947231"/>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2257293316"/>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25155568"/>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15996743"/>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2018/2/14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6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mc:AlternateContent xmlns:mc="http://schemas.openxmlformats.org/markup-compatibility/2006">
    <mc:Choice xmlns:p14="http://schemas.microsoft.com/office/powerpoint/2010/main" Requires="p14">
      <p:transition p14:dur="0" advTm="3000"/>
    </mc:Choice>
    <mc:Fallback>
      <p:transition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5.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1"/>
          <p:cNvGrpSpPr>
            <a:grpSpLocks/>
          </p:cNvGrpSpPr>
          <p:nvPr/>
        </p:nvGrpSpPr>
        <p:grpSpPr bwMode="auto">
          <a:xfrm>
            <a:off x="0" y="487062"/>
            <a:ext cx="9158420" cy="2218055"/>
            <a:chOff x="0" y="0"/>
            <a:chExt cx="12192000" cy="2952750"/>
          </a:xfrm>
        </p:grpSpPr>
        <p:sp>
          <p:nvSpPr>
            <p:cNvPr id="108" name="矩形 7"/>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9" name="矩形 8"/>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0"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 name="TextBox 5"/>
          <p:cNvSpPr txBox="1"/>
          <p:nvPr/>
        </p:nvSpPr>
        <p:spPr>
          <a:xfrm>
            <a:off x="272582" y="1095520"/>
            <a:ext cx="8613256" cy="76944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4400" b="1" dirty="0">
                <a:latin typeface="微软雅黑" panose="020B0503020204020204" pitchFamily="34" charset="-122"/>
                <a:ea typeface="微软雅黑" panose="020B0503020204020204" pitchFamily="34" charset="-122"/>
              </a:rPr>
              <a:t>唯美星空背景商业计划书</a:t>
            </a:r>
            <a:r>
              <a:rPr lang="en-US" altLang="zh-CN" sz="4400" b="1" dirty="0">
                <a:latin typeface="微软雅黑" panose="020B0503020204020204" pitchFamily="34" charset="-122"/>
                <a:ea typeface="微软雅黑" panose="020B0503020204020204" pitchFamily="34" charset="-122"/>
              </a:rPr>
              <a:t>PPT</a:t>
            </a:r>
            <a:r>
              <a:rPr lang="zh-CN" altLang="en-US" sz="4400" b="1" dirty="0">
                <a:latin typeface="微软雅黑" panose="020B0503020204020204" pitchFamily="34" charset="-122"/>
                <a:ea typeface="微软雅黑" panose="020B0503020204020204" pitchFamily="34" charset="-122"/>
              </a:rPr>
              <a:t>模板</a:t>
            </a:r>
          </a:p>
        </p:txBody>
      </p:sp>
      <p:sp>
        <p:nvSpPr>
          <p:cNvPr id="65" name="文本框 64"/>
          <p:cNvSpPr txBox="1"/>
          <p:nvPr/>
        </p:nvSpPr>
        <p:spPr>
          <a:xfrm>
            <a:off x="3339130" y="3629223"/>
            <a:ext cx="2465739" cy="646331"/>
          </a:xfrm>
          <a:prstGeom prst="rect">
            <a:avLst/>
          </a:prstGeom>
          <a:solidFill>
            <a:srgbClr val="2A7B7E"/>
          </a:solid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汇报人：千库网</a:t>
            </a:r>
          </a:p>
          <a:p>
            <a:pPr algn="ct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汇报时间：</a:t>
            </a:r>
            <a:r>
              <a:rPr lang="en-US" altLang="zh-CN"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XX</a:t>
            </a: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年 </a:t>
            </a:r>
            <a:r>
              <a:rPr lang="en-US" altLang="zh-CN"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XX</a:t>
            </a:r>
            <a:r>
              <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月</a:t>
            </a:r>
          </a:p>
        </p:txBody>
      </p:sp>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61" name="图片 60"/>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spTree>
    <p:extLst>
      <p:ext uri="{BB962C8B-B14F-4D97-AF65-F5344CB8AC3E}">
        <p14:creationId xmlns:p14="http://schemas.microsoft.com/office/powerpoint/2010/main" val="3983380511"/>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AutoShape 18"/>
          <p:cNvSpPr>
            <a:spLocks noChangeAspect="1" noChangeArrowheads="1" noTextEdit="1"/>
          </p:cNvSpPr>
          <p:nvPr/>
        </p:nvSpPr>
        <p:spPr bwMode="auto">
          <a:xfrm>
            <a:off x="244746" y="1131590"/>
            <a:ext cx="8667888" cy="353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75"/>
          <p:cNvSpPr>
            <a:spLocks noChangeArrowheads="1"/>
          </p:cNvSpPr>
          <p:nvPr/>
        </p:nvSpPr>
        <p:spPr bwMode="auto">
          <a:xfrm>
            <a:off x="1565402" y="4304107"/>
            <a:ext cx="5956998" cy="345217"/>
          </a:xfrm>
          <a:custGeom>
            <a:avLst/>
            <a:gdLst>
              <a:gd name="T0" fmla="*/ 433 w 433"/>
              <a:gd name="T1" fmla="*/ 19 h 25"/>
              <a:gd name="T2" fmla="*/ 427 w 433"/>
              <a:gd name="T3" fmla="*/ 25 h 25"/>
              <a:gd name="T4" fmla="*/ 6 w 433"/>
              <a:gd name="T5" fmla="*/ 25 h 25"/>
              <a:gd name="T6" fmla="*/ 0 w 433"/>
              <a:gd name="T7" fmla="*/ 19 h 25"/>
              <a:gd name="T8" fmla="*/ 0 w 433"/>
              <a:gd name="T9" fmla="*/ 6 h 25"/>
              <a:gd name="T10" fmla="*/ 6 w 433"/>
              <a:gd name="T11" fmla="*/ 0 h 25"/>
              <a:gd name="T12" fmla="*/ 427 w 433"/>
              <a:gd name="T13" fmla="*/ 0 h 25"/>
              <a:gd name="T14" fmla="*/ 433 w 433"/>
              <a:gd name="T15" fmla="*/ 6 h 25"/>
              <a:gd name="T16" fmla="*/ 433 w 433"/>
              <a:gd name="T17" fmla="*/ 19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3"/>
              <a:gd name="T28" fmla="*/ 0 h 25"/>
              <a:gd name="T29" fmla="*/ 433 w 4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3" h="25">
                <a:moveTo>
                  <a:pt x="433" y="19"/>
                </a:moveTo>
                <a:cubicBezTo>
                  <a:pt x="433" y="23"/>
                  <a:pt x="430" y="25"/>
                  <a:pt x="427" y="25"/>
                </a:cubicBezTo>
                <a:cubicBezTo>
                  <a:pt x="6" y="25"/>
                  <a:pt x="6" y="25"/>
                  <a:pt x="6" y="25"/>
                </a:cubicBezTo>
                <a:cubicBezTo>
                  <a:pt x="2" y="25"/>
                  <a:pt x="0" y="23"/>
                  <a:pt x="0" y="19"/>
                </a:cubicBezTo>
                <a:cubicBezTo>
                  <a:pt x="0" y="6"/>
                  <a:pt x="0" y="6"/>
                  <a:pt x="0" y="6"/>
                </a:cubicBezTo>
                <a:cubicBezTo>
                  <a:pt x="0" y="3"/>
                  <a:pt x="2" y="0"/>
                  <a:pt x="6" y="0"/>
                </a:cubicBezTo>
                <a:cubicBezTo>
                  <a:pt x="427" y="0"/>
                  <a:pt x="427" y="0"/>
                  <a:pt x="427" y="0"/>
                </a:cubicBezTo>
                <a:cubicBezTo>
                  <a:pt x="430" y="0"/>
                  <a:pt x="433" y="3"/>
                  <a:pt x="433" y="6"/>
                </a:cubicBezTo>
                <a:lnTo>
                  <a:pt x="433" y="1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616"/>
          <p:cNvSpPr>
            <a:spLocks noChangeArrowheads="1"/>
          </p:cNvSpPr>
          <p:nvPr/>
        </p:nvSpPr>
        <p:spPr bwMode="auto">
          <a:xfrm>
            <a:off x="2721477" y="2377315"/>
            <a:ext cx="1338" cy="14718"/>
          </a:xfrm>
          <a:custGeom>
            <a:avLst/>
            <a:gdLst>
              <a:gd name="T0" fmla="*/ 0 w 635"/>
              <a:gd name="T1" fmla="*/ 0 h 1"/>
              <a:gd name="T2" fmla="*/ 0 w 635"/>
              <a:gd name="T3" fmla="*/ 1 h 1"/>
              <a:gd name="T4" fmla="*/ 0 w 635"/>
              <a:gd name="T5" fmla="*/ 1 h 1"/>
              <a:gd name="T6" fmla="*/ 0 w 635"/>
              <a:gd name="T7" fmla="*/ 0 h 1"/>
              <a:gd name="T8" fmla="*/ 0 60000 65536"/>
              <a:gd name="T9" fmla="*/ 0 60000 65536"/>
              <a:gd name="T10" fmla="*/ 0 60000 65536"/>
              <a:gd name="T11" fmla="*/ 0 60000 65536"/>
              <a:gd name="T12" fmla="*/ 0 w 635"/>
              <a:gd name="T13" fmla="*/ 0 h 1"/>
              <a:gd name="T14" fmla="*/ 635 w 635"/>
              <a:gd name="T15" fmla="*/ 1 h 1"/>
            </a:gdLst>
            <a:ahLst/>
            <a:cxnLst>
              <a:cxn ang="T8">
                <a:pos x="T0" y="T1"/>
              </a:cxn>
              <a:cxn ang="T9">
                <a:pos x="T2" y="T3"/>
              </a:cxn>
              <a:cxn ang="T10">
                <a:pos x="T4" y="T5"/>
              </a:cxn>
              <a:cxn ang="T11">
                <a:pos x="T6" y="T7"/>
              </a:cxn>
            </a:cxnLst>
            <a:rect l="T12" t="T13" r="T14" b="T15"/>
            <a:pathLst>
              <a:path w="635" h="1">
                <a:moveTo>
                  <a:pt x="0" y="0"/>
                </a:moveTo>
                <a:cubicBezTo>
                  <a:pt x="0" y="0"/>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15" name="组合 5"/>
          <p:cNvGrpSpPr>
            <a:grpSpLocks/>
          </p:cNvGrpSpPr>
          <p:nvPr/>
        </p:nvGrpSpPr>
        <p:grpSpPr bwMode="auto">
          <a:xfrm>
            <a:off x="231366" y="1602584"/>
            <a:ext cx="4113166" cy="2409828"/>
            <a:chOff x="0" y="0"/>
            <a:chExt cx="4879975" cy="2859088"/>
          </a:xfrm>
        </p:grpSpPr>
        <p:grpSp>
          <p:nvGrpSpPr>
            <p:cNvPr id="19" name="组合 1"/>
            <p:cNvGrpSpPr>
              <a:grpSpLocks/>
            </p:cNvGrpSpPr>
            <p:nvPr/>
          </p:nvGrpSpPr>
          <p:grpSpPr bwMode="auto">
            <a:xfrm>
              <a:off x="277813" y="0"/>
              <a:ext cx="4324350" cy="2481263"/>
              <a:chOff x="0" y="0"/>
              <a:chExt cx="4324350" cy="2481263"/>
            </a:xfrm>
          </p:grpSpPr>
          <p:sp>
            <p:nvSpPr>
              <p:cNvPr id="21" name="Freeform 22"/>
              <p:cNvSpPr>
                <a:spLocks noEditPoints="1" noChangeArrowheads="1"/>
              </p:cNvSpPr>
              <p:nvPr/>
            </p:nvSpPr>
            <p:spPr bwMode="auto">
              <a:xfrm>
                <a:off x="0" y="0"/>
                <a:ext cx="4324350"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6" y="0"/>
                      <a:pt x="0" y="5"/>
                      <a:pt x="0" y="12"/>
                    </a:cubicBezTo>
                    <a:cubicBezTo>
                      <a:pt x="0" y="139"/>
                      <a:pt x="0" y="139"/>
                      <a:pt x="0" y="139"/>
                    </a:cubicBezTo>
                    <a:cubicBezTo>
                      <a:pt x="0" y="145"/>
                      <a:pt x="6"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矩形 859"/>
              <p:cNvSpPr>
                <a:spLocks noChangeArrowheads="1"/>
              </p:cNvSpPr>
              <p:nvPr/>
            </p:nvSpPr>
            <p:spPr bwMode="auto">
              <a:xfrm>
                <a:off x="163609"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 name="Freeform 21"/>
            <p:cNvSpPr>
              <a:spLocks noChangeArrowheads="1"/>
            </p:cNvSpPr>
            <p:nvPr/>
          </p:nvSpPr>
          <p:spPr bwMode="auto">
            <a:xfrm>
              <a:off x="0" y="2579688"/>
              <a:ext cx="4879975" cy="279400"/>
            </a:xfrm>
            <a:custGeom>
              <a:avLst/>
              <a:gdLst>
                <a:gd name="T0" fmla="*/ 299 w 299"/>
                <a:gd name="T1" fmla="*/ 13 h 17"/>
                <a:gd name="T2" fmla="*/ 295 w 299"/>
                <a:gd name="T3" fmla="*/ 17 h 17"/>
                <a:gd name="T4" fmla="*/ 5 w 299"/>
                <a:gd name="T5" fmla="*/ 17 h 17"/>
                <a:gd name="T6" fmla="*/ 0 w 299"/>
                <a:gd name="T7" fmla="*/ 13 h 17"/>
                <a:gd name="T8" fmla="*/ 0 w 299"/>
                <a:gd name="T9" fmla="*/ 4 h 17"/>
                <a:gd name="T10" fmla="*/ 5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5" y="17"/>
                    <a:pt x="5" y="17"/>
                    <a:pt x="5" y="17"/>
                  </a:cubicBezTo>
                  <a:cubicBezTo>
                    <a:pt x="2" y="17"/>
                    <a:pt x="0" y="15"/>
                    <a:pt x="0" y="13"/>
                  </a:cubicBezTo>
                  <a:cubicBezTo>
                    <a:pt x="0" y="4"/>
                    <a:pt x="0" y="4"/>
                    <a:pt x="0" y="4"/>
                  </a:cubicBezTo>
                  <a:cubicBezTo>
                    <a:pt x="0" y="2"/>
                    <a:pt x="2" y="0"/>
                    <a:pt x="5"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6" name="Group 811"/>
          <p:cNvGrpSpPr>
            <a:grpSpLocks/>
          </p:cNvGrpSpPr>
          <p:nvPr/>
        </p:nvGrpSpPr>
        <p:grpSpPr bwMode="auto">
          <a:xfrm>
            <a:off x="1046236" y="2137804"/>
            <a:ext cx="473670" cy="1185512"/>
            <a:chOff x="0" y="0"/>
            <a:chExt cx="354" cy="886"/>
          </a:xfrm>
          <a:solidFill>
            <a:schemeClr val="bg1">
              <a:alpha val="30000"/>
            </a:schemeClr>
          </a:solidFill>
        </p:grpSpPr>
        <p:sp>
          <p:nvSpPr>
            <p:cNvPr id="17" name="Freeform 812"/>
            <p:cNvSpPr>
              <a:spLocks noChangeArrowheads="1"/>
            </p:cNvSpPr>
            <p:nvPr/>
          </p:nvSpPr>
          <p:spPr bwMode="auto">
            <a:xfrm>
              <a:off x="0" y="152"/>
              <a:ext cx="354" cy="734"/>
            </a:xfrm>
            <a:custGeom>
              <a:avLst/>
              <a:gdLst>
                <a:gd name="T0" fmla="*/ 41 w 54"/>
                <a:gd name="T1" fmla="*/ 0 h 116"/>
                <a:gd name="T2" fmla="*/ 14 w 54"/>
                <a:gd name="T3" fmla="*/ 0 h 116"/>
                <a:gd name="T4" fmla="*/ 0 w 54"/>
                <a:gd name="T5" fmla="*/ 12 h 116"/>
                <a:gd name="T6" fmla="*/ 0 w 54"/>
                <a:gd name="T7" fmla="*/ 12 h 116"/>
                <a:gd name="T8" fmla="*/ 0 w 54"/>
                <a:gd name="T9" fmla="*/ 14 h 116"/>
                <a:gd name="T10" fmla="*/ 0 w 54"/>
                <a:gd name="T11" fmla="*/ 52 h 116"/>
                <a:gd name="T12" fmla="*/ 4 w 54"/>
                <a:gd name="T13" fmla="*/ 57 h 116"/>
                <a:gd name="T14" fmla="*/ 9 w 54"/>
                <a:gd name="T15" fmla="*/ 52 h 116"/>
                <a:gd name="T16" fmla="*/ 9 w 54"/>
                <a:gd name="T17" fmla="*/ 19 h 116"/>
                <a:gd name="T18" fmla="*/ 13 w 54"/>
                <a:gd name="T19" fmla="*/ 19 h 116"/>
                <a:gd name="T20" fmla="*/ 13 w 54"/>
                <a:gd name="T21" fmla="*/ 51 h 116"/>
                <a:gd name="T22" fmla="*/ 13 w 54"/>
                <a:gd name="T23" fmla="*/ 52 h 116"/>
                <a:gd name="T24" fmla="*/ 13 w 54"/>
                <a:gd name="T25" fmla="*/ 109 h 116"/>
                <a:gd name="T26" fmla="*/ 19 w 54"/>
                <a:gd name="T27" fmla="*/ 116 h 116"/>
                <a:gd name="T28" fmla="*/ 26 w 54"/>
                <a:gd name="T29" fmla="*/ 109 h 116"/>
                <a:gd name="T30" fmla="*/ 26 w 54"/>
                <a:gd name="T31" fmla="*/ 59 h 116"/>
                <a:gd name="T32" fmla="*/ 29 w 54"/>
                <a:gd name="T33" fmla="*/ 59 h 116"/>
                <a:gd name="T34" fmla="*/ 29 w 54"/>
                <a:gd name="T35" fmla="*/ 109 h 116"/>
                <a:gd name="T36" fmla="*/ 35 w 54"/>
                <a:gd name="T37" fmla="*/ 116 h 116"/>
                <a:gd name="T38" fmla="*/ 41 w 54"/>
                <a:gd name="T39" fmla="*/ 109 h 116"/>
                <a:gd name="T40" fmla="*/ 41 w 54"/>
                <a:gd name="T41" fmla="*/ 51 h 116"/>
                <a:gd name="T42" fmla="*/ 41 w 54"/>
                <a:gd name="T43" fmla="*/ 50 h 116"/>
                <a:gd name="T44" fmla="*/ 41 w 54"/>
                <a:gd name="T45" fmla="*/ 19 h 116"/>
                <a:gd name="T46" fmla="*/ 45 w 54"/>
                <a:gd name="T47" fmla="*/ 19 h 116"/>
                <a:gd name="T48" fmla="*/ 45 w 54"/>
                <a:gd name="T49" fmla="*/ 52 h 116"/>
                <a:gd name="T50" fmla="*/ 50 w 54"/>
                <a:gd name="T51" fmla="*/ 57 h 116"/>
                <a:gd name="T52" fmla="*/ 54 w 54"/>
                <a:gd name="T53" fmla="*/ 52 h 116"/>
                <a:gd name="T54" fmla="*/ 54 w 54"/>
                <a:gd name="T55" fmla="*/ 14 h 116"/>
                <a:gd name="T56" fmla="*/ 54 w 54"/>
                <a:gd name="T57" fmla="*/ 12 h 116"/>
                <a:gd name="T58" fmla="*/ 54 w 54"/>
                <a:gd name="T59" fmla="*/ 11 h 116"/>
                <a:gd name="T60" fmla="*/ 41 w 54"/>
                <a:gd name="T61" fmla="*/ 0 h 1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116"/>
                <a:gd name="T95" fmla="*/ 54 w 54"/>
                <a:gd name="T96" fmla="*/ 116 h 1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116">
                  <a:moveTo>
                    <a:pt x="41" y="0"/>
                  </a:moveTo>
                  <a:cubicBezTo>
                    <a:pt x="14" y="0"/>
                    <a:pt x="14" y="0"/>
                    <a:pt x="14" y="0"/>
                  </a:cubicBezTo>
                  <a:cubicBezTo>
                    <a:pt x="4" y="0"/>
                    <a:pt x="0" y="9"/>
                    <a:pt x="0" y="12"/>
                  </a:cubicBezTo>
                  <a:cubicBezTo>
                    <a:pt x="0" y="12"/>
                    <a:pt x="0" y="12"/>
                    <a:pt x="0" y="12"/>
                  </a:cubicBezTo>
                  <a:cubicBezTo>
                    <a:pt x="0" y="14"/>
                    <a:pt x="0" y="14"/>
                    <a:pt x="0" y="14"/>
                  </a:cubicBezTo>
                  <a:cubicBezTo>
                    <a:pt x="0" y="52"/>
                    <a:pt x="0" y="52"/>
                    <a:pt x="0" y="52"/>
                  </a:cubicBezTo>
                  <a:cubicBezTo>
                    <a:pt x="0" y="55"/>
                    <a:pt x="2" y="57"/>
                    <a:pt x="4" y="57"/>
                  </a:cubicBezTo>
                  <a:cubicBezTo>
                    <a:pt x="7" y="57"/>
                    <a:pt x="9" y="55"/>
                    <a:pt x="9" y="52"/>
                  </a:cubicBezTo>
                  <a:cubicBezTo>
                    <a:pt x="9" y="19"/>
                    <a:pt x="9" y="19"/>
                    <a:pt x="9" y="19"/>
                  </a:cubicBezTo>
                  <a:cubicBezTo>
                    <a:pt x="13" y="19"/>
                    <a:pt x="13" y="19"/>
                    <a:pt x="13" y="19"/>
                  </a:cubicBezTo>
                  <a:cubicBezTo>
                    <a:pt x="13" y="51"/>
                    <a:pt x="13" y="51"/>
                    <a:pt x="13" y="51"/>
                  </a:cubicBezTo>
                  <a:cubicBezTo>
                    <a:pt x="13" y="51"/>
                    <a:pt x="13" y="52"/>
                    <a:pt x="13" y="52"/>
                  </a:cubicBezTo>
                  <a:cubicBezTo>
                    <a:pt x="13" y="109"/>
                    <a:pt x="13" y="109"/>
                    <a:pt x="13" y="109"/>
                  </a:cubicBezTo>
                  <a:cubicBezTo>
                    <a:pt x="13" y="113"/>
                    <a:pt x="16" y="116"/>
                    <a:pt x="19" y="116"/>
                  </a:cubicBezTo>
                  <a:cubicBezTo>
                    <a:pt x="23" y="116"/>
                    <a:pt x="26" y="113"/>
                    <a:pt x="26" y="109"/>
                  </a:cubicBezTo>
                  <a:cubicBezTo>
                    <a:pt x="26" y="59"/>
                    <a:pt x="26" y="59"/>
                    <a:pt x="26" y="59"/>
                  </a:cubicBezTo>
                  <a:cubicBezTo>
                    <a:pt x="29" y="59"/>
                    <a:pt x="29" y="59"/>
                    <a:pt x="29" y="59"/>
                  </a:cubicBezTo>
                  <a:cubicBezTo>
                    <a:pt x="29" y="109"/>
                    <a:pt x="29" y="109"/>
                    <a:pt x="29" y="109"/>
                  </a:cubicBezTo>
                  <a:cubicBezTo>
                    <a:pt x="29" y="113"/>
                    <a:pt x="31" y="116"/>
                    <a:pt x="35" y="116"/>
                  </a:cubicBezTo>
                  <a:cubicBezTo>
                    <a:pt x="38" y="116"/>
                    <a:pt x="41" y="113"/>
                    <a:pt x="41" y="109"/>
                  </a:cubicBezTo>
                  <a:cubicBezTo>
                    <a:pt x="41" y="51"/>
                    <a:pt x="41" y="51"/>
                    <a:pt x="41" y="51"/>
                  </a:cubicBezTo>
                  <a:cubicBezTo>
                    <a:pt x="41" y="50"/>
                    <a:pt x="41" y="50"/>
                    <a:pt x="41" y="50"/>
                  </a:cubicBezTo>
                  <a:cubicBezTo>
                    <a:pt x="41" y="19"/>
                    <a:pt x="41" y="19"/>
                    <a:pt x="41" y="19"/>
                  </a:cubicBezTo>
                  <a:cubicBezTo>
                    <a:pt x="45" y="19"/>
                    <a:pt x="45" y="19"/>
                    <a:pt x="45" y="19"/>
                  </a:cubicBezTo>
                  <a:cubicBezTo>
                    <a:pt x="45" y="52"/>
                    <a:pt x="45" y="52"/>
                    <a:pt x="45" y="52"/>
                  </a:cubicBezTo>
                  <a:cubicBezTo>
                    <a:pt x="45" y="55"/>
                    <a:pt x="47" y="57"/>
                    <a:pt x="50" y="57"/>
                  </a:cubicBezTo>
                  <a:cubicBezTo>
                    <a:pt x="52" y="57"/>
                    <a:pt x="54" y="55"/>
                    <a:pt x="54" y="52"/>
                  </a:cubicBezTo>
                  <a:cubicBezTo>
                    <a:pt x="54" y="14"/>
                    <a:pt x="54" y="14"/>
                    <a:pt x="54" y="14"/>
                  </a:cubicBezTo>
                  <a:cubicBezTo>
                    <a:pt x="54" y="12"/>
                    <a:pt x="54" y="12"/>
                    <a:pt x="54" y="12"/>
                  </a:cubicBezTo>
                  <a:cubicBezTo>
                    <a:pt x="54" y="11"/>
                    <a:pt x="54" y="11"/>
                    <a:pt x="54" y="11"/>
                  </a:cubicBezTo>
                  <a:cubicBezTo>
                    <a:pt x="54" y="7"/>
                    <a:pt x="50" y="0"/>
                    <a:pt x="4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813"/>
            <p:cNvSpPr>
              <a:spLocks noChangeArrowheads="1"/>
            </p:cNvSpPr>
            <p:nvPr/>
          </p:nvSpPr>
          <p:spPr bwMode="auto">
            <a:xfrm>
              <a:off x="105" y="0"/>
              <a:ext cx="144" cy="139"/>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4" name="组合 6"/>
          <p:cNvGrpSpPr>
            <a:grpSpLocks/>
          </p:cNvGrpSpPr>
          <p:nvPr/>
        </p:nvGrpSpPr>
        <p:grpSpPr bwMode="auto">
          <a:xfrm>
            <a:off x="4799468" y="1602584"/>
            <a:ext cx="4113166" cy="2409828"/>
            <a:chOff x="0" y="0"/>
            <a:chExt cx="4879975" cy="2859088"/>
          </a:xfrm>
        </p:grpSpPr>
        <p:grpSp>
          <p:nvGrpSpPr>
            <p:cNvPr id="28" name="组合 2"/>
            <p:cNvGrpSpPr>
              <a:grpSpLocks/>
            </p:cNvGrpSpPr>
            <p:nvPr/>
          </p:nvGrpSpPr>
          <p:grpSpPr bwMode="auto">
            <a:xfrm>
              <a:off x="276225" y="0"/>
              <a:ext cx="4325938" cy="2481263"/>
              <a:chOff x="0" y="0"/>
              <a:chExt cx="4325938" cy="2481263"/>
            </a:xfrm>
          </p:grpSpPr>
          <p:sp>
            <p:nvSpPr>
              <p:cNvPr id="30" name="Freeform 299"/>
              <p:cNvSpPr>
                <a:spLocks noEditPoints="1" noChangeArrowheads="1"/>
              </p:cNvSpPr>
              <p:nvPr/>
            </p:nvSpPr>
            <p:spPr bwMode="auto">
              <a:xfrm>
                <a:off x="0" y="0"/>
                <a:ext cx="4325938"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5" y="0"/>
                      <a:pt x="0" y="5"/>
                      <a:pt x="0" y="12"/>
                    </a:cubicBezTo>
                    <a:cubicBezTo>
                      <a:pt x="0" y="139"/>
                      <a:pt x="0" y="139"/>
                      <a:pt x="0" y="139"/>
                    </a:cubicBezTo>
                    <a:cubicBezTo>
                      <a:pt x="0" y="145"/>
                      <a:pt x="5"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矩形 858"/>
              <p:cNvSpPr>
                <a:spLocks noChangeArrowheads="1"/>
              </p:cNvSpPr>
              <p:nvPr/>
            </p:nvSpPr>
            <p:spPr bwMode="auto">
              <a:xfrm>
                <a:off x="2546448"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9" name="Freeform 298"/>
            <p:cNvSpPr>
              <a:spLocks noChangeArrowheads="1"/>
            </p:cNvSpPr>
            <p:nvPr/>
          </p:nvSpPr>
          <p:spPr bwMode="auto">
            <a:xfrm>
              <a:off x="0" y="2579688"/>
              <a:ext cx="4879975" cy="279400"/>
            </a:xfrm>
            <a:custGeom>
              <a:avLst/>
              <a:gdLst>
                <a:gd name="T0" fmla="*/ 299 w 299"/>
                <a:gd name="T1" fmla="*/ 13 h 17"/>
                <a:gd name="T2" fmla="*/ 295 w 299"/>
                <a:gd name="T3" fmla="*/ 17 h 17"/>
                <a:gd name="T4" fmla="*/ 4 w 299"/>
                <a:gd name="T5" fmla="*/ 17 h 17"/>
                <a:gd name="T6" fmla="*/ 0 w 299"/>
                <a:gd name="T7" fmla="*/ 13 h 17"/>
                <a:gd name="T8" fmla="*/ 0 w 299"/>
                <a:gd name="T9" fmla="*/ 4 h 17"/>
                <a:gd name="T10" fmla="*/ 4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4" y="17"/>
                    <a:pt x="4" y="17"/>
                    <a:pt x="4" y="17"/>
                  </a:cubicBezTo>
                  <a:cubicBezTo>
                    <a:pt x="2" y="17"/>
                    <a:pt x="0" y="15"/>
                    <a:pt x="0" y="13"/>
                  </a:cubicBezTo>
                  <a:cubicBezTo>
                    <a:pt x="0" y="4"/>
                    <a:pt x="0" y="4"/>
                    <a:pt x="0" y="4"/>
                  </a:cubicBezTo>
                  <a:cubicBezTo>
                    <a:pt x="0" y="2"/>
                    <a:pt x="2" y="0"/>
                    <a:pt x="4"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5" name="Group 816"/>
          <p:cNvGrpSpPr>
            <a:grpSpLocks/>
          </p:cNvGrpSpPr>
          <p:nvPr/>
        </p:nvGrpSpPr>
        <p:grpSpPr bwMode="auto">
          <a:xfrm>
            <a:off x="7564088" y="2137803"/>
            <a:ext cx="598069" cy="1259735"/>
            <a:chOff x="0" y="0"/>
            <a:chExt cx="442" cy="931"/>
          </a:xfrm>
          <a:solidFill>
            <a:schemeClr val="bg1">
              <a:alpha val="30000"/>
            </a:schemeClr>
          </a:solidFill>
        </p:grpSpPr>
        <p:sp>
          <p:nvSpPr>
            <p:cNvPr id="26" name="Oval 817"/>
            <p:cNvSpPr>
              <a:spLocks noChangeArrowheads="1"/>
            </p:cNvSpPr>
            <p:nvPr/>
          </p:nvSpPr>
          <p:spPr bwMode="auto">
            <a:xfrm>
              <a:off x="143" y="0"/>
              <a:ext cx="143" cy="14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818"/>
            <p:cNvSpPr>
              <a:spLocks noChangeArrowheads="1"/>
            </p:cNvSpPr>
            <p:nvPr/>
          </p:nvSpPr>
          <p:spPr bwMode="auto">
            <a:xfrm>
              <a:off x="0" y="167"/>
              <a:ext cx="442" cy="764"/>
            </a:xfrm>
            <a:custGeom>
              <a:avLst/>
              <a:gdLst>
                <a:gd name="T0" fmla="*/ 64 w 65"/>
                <a:gd name="T1" fmla="*/ 42 h 115"/>
                <a:gd name="T2" fmla="*/ 52 w 65"/>
                <a:gd name="T3" fmla="*/ 7 h 115"/>
                <a:gd name="T4" fmla="*/ 45 w 65"/>
                <a:gd name="T5" fmla="*/ 0 h 115"/>
                <a:gd name="T6" fmla="*/ 19 w 65"/>
                <a:gd name="T7" fmla="*/ 0 h 115"/>
                <a:gd name="T8" fmla="*/ 13 w 65"/>
                <a:gd name="T9" fmla="*/ 4 h 115"/>
                <a:gd name="T10" fmla="*/ 12 w 65"/>
                <a:gd name="T11" fmla="*/ 5 h 115"/>
                <a:gd name="T12" fmla="*/ 12 w 65"/>
                <a:gd name="T13" fmla="*/ 5 h 115"/>
                <a:gd name="T14" fmla="*/ 12 w 65"/>
                <a:gd name="T15" fmla="*/ 6 h 115"/>
                <a:gd name="T16" fmla="*/ 0 w 65"/>
                <a:gd name="T17" fmla="*/ 42 h 115"/>
                <a:gd name="T18" fmla="*/ 3 w 65"/>
                <a:gd name="T19" fmla="*/ 48 h 115"/>
                <a:gd name="T20" fmla="*/ 9 w 65"/>
                <a:gd name="T21" fmla="*/ 45 h 115"/>
                <a:gd name="T22" fmla="*/ 18 w 65"/>
                <a:gd name="T23" fmla="*/ 16 h 115"/>
                <a:gd name="T24" fmla="*/ 19 w 65"/>
                <a:gd name="T25" fmla="*/ 16 h 115"/>
                <a:gd name="T26" fmla="*/ 20 w 65"/>
                <a:gd name="T27" fmla="*/ 16 h 115"/>
                <a:gd name="T28" fmla="*/ 6 w 65"/>
                <a:gd name="T29" fmla="*/ 68 h 115"/>
                <a:gd name="T30" fmla="*/ 20 w 65"/>
                <a:gd name="T31" fmla="*/ 68 h 115"/>
                <a:gd name="T32" fmla="*/ 20 w 65"/>
                <a:gd name="T33" fmla="*/ 109 h 115"/>
                <a:gd name="T34" fmla="*/ 25 w 65"/>
                <a:gd name="T35" fmla="*/ 115 h 115"/>
                <a:gd name="T36" fmla="*/ 31 w 65"/>
                <a:gd name="T37" fmla="*/ 109 h 115"/>
                <a:gd name="T38" fmla="*/ 31 w 65"/>
                <a:gd name="T39" fmla="*/ 68 h 115"/>
                <a:gd name="T40" fmla="*/ 34 w 65"/>
                <a:gd name="T41" fmla="*/ 68 h 115"/>
                <a:gd name="T42" fmla="*/ 34 w 65"/>
                <a:gd name="T43" fmla="*/ 109 h 115"/>
                <a:gd name="T44" fmla="*/ 39 w 65"/>
                <a:gd name="T45" fmla="*/ 115 h 115"/>
                <a:gd name="T46" fmla="*/ 44 w 65"/>
                <a:gd name="T47" fmla="*/ 109 h 115"/>
                <a:gd name="T48" fmla="*/ 44 w 65"/>
                <a:gd name="T49" fmla="*/ 68 h 115"/>
                <a:gd name="T50" fmla="*/ 58 w 65"/>
                <a:gd name="T51" fmla="*/ 68 h 115"/>
                <a:gd name="T52" fmla="*/ 44 w 65"/>
                <a:gd name="T53" fmla="*/ 16 h 115"/>
                <a:gd name="T54" fmla="*/ 45 w 65"/>
                <a:gd name="T55" fmla="*/ 16 h 115"/>
                <a:gd name="T56" fmla="*/ 46 w 65"/>
                <a:gd name="T57" fmla="*/ 16 h 115"/>
                <a:gd name="T58" fmla="*/ 55 w 65"/>
                <a:gd name="T59" fmla="*/ 45 h 115"/>
                <a:gd name="T60" fmla="*/ 61 w 65"/>
                <a:gd name="T61" fmla="*/ 48 h 115"/>
                <a:gd name="T62" fmla="*/ 64 w 65"/>
                <a:gd name="T63" fmla="*/ 42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115"/>
                <a:gd name="T98" fmla="*/ 65 w 6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115">
                  <a:moveTo>
                    <a:pt x="64" y="42"/>
                  </a:moveTo>
                  <a:cubicBezTo>
                    <a:pt x="52" y="7"/>
                    <a:pt x="52" y="7"/>
                    <a:pt x="52" y="7"/>
                  </a:cubicBezTo>
                  <a:cubicBezTo>
                    <a:pt x="52" y="3"/>
                    <a:pt x="49" y="0"/>
                    <a:pt x="45" y="0"/>
                  </a:cubicBezTo>
                  <a:cubicBezTo>
                    <a:pt x="19" y="0"/>
                    <a:pt x="19" y="0"/>
                    <a:pt x="19" y="0"/>
                  </a:cubicBezTo>
                  <a:cubicBezTo>
                    <a:pt x="16" y="0"/>
                    <a:pt x="14" y="2"/>
                    <a:pt x="13" y="4"/>
                  </a:cubicBezTo>
                  <a:cubicBezTo>
                    <a:pt x="12" y="4"/>
                    <a:pt x="12" y="5"/>
                    <a:pt x="12" y="5"/>
                  </a:cubicBezTo>
                  <a:cubicBezTo>
                    <a:pt x="12" y="5"/>
                    <a:pt x="12" y="5"/>
                    <a:pt x="12" y="5"/>
                  </a:cubicBezTo>
                  <a:cubicBezTo>
                    <a:pt x="12" y="5"/>
                    <a:pt x="12" y="6"/>
                    <a:pt x="12" y="6"/>
                  </a:cubicBezTo>
                  <a:cubicBezTo>
                    <a:pt x="0" y="42"/>
                    <a:pt x="0" y="42"/>
                    <a:pt x="0" y="42"/>
                  </a:cubicBezTo>
                  <a:cubicBezTo>
                    <a:pt x="0" y="45"/>
                    <a:pt x="1" y="48"/>
                    <a:pt x="3" y="48"/>
                  </a:cubicBezTo>
                  <a:cubicBezTo>
                    <a:pt x="6" y="49"/>
                    <a:pt x="8" y="48"/>
                    <a:pt x="9" y="45"/>
                  </a:cubicBezTo>
                  <a:cubicBezTo>
                    <a:pt x="18" y="16"/>
                    <a:pt x="18" y="16"/>
                    <a:pt x="18" y="16"/>
                  </a:cubicBezTo>
                  <a:cubicBezTo>
                    <a:pt x="18" y="16"/>
                    <a:pt x="19" y="16"/>
                    <a:pt x="19" y="16"/>
                  </a:cubicBezTo>
                  <a:cubicBezTo>
                    <a:pt x="20" y="16"/>
                    <a:pt x="20" y="16"/>
                    <a:pt x="20" y="16"/>
                  </a:cubicBezTo>
                  <a:cubicBezTo>
                    <a:pt x="6" y="68"/>
                    <a:pt x="6" y="68"/>
                    <a:pt x="6" y="68"/>
                  </a:cubicBezTo>
                  <a:cubicBezTo>
                    <a:pt x="20" y="68"/>
                    <a:pt x="20" y="68"/>
                    <a:pt x="20" y="68"/>
                  </a:cubicBezTo>
                  <a:cubicBezTo>
                    <a:pt x="20" y="109"/>
                    <a:pt x="20" y="109"/>
                    <a:pt x="20" y="109"/>
                  </a:cubicBezTo>
                  <a:cubicBezTo>
                    <a:pt x="20" y="112"/>
                    <a:pt x="22" y="115"/>
                    <a:pt x="25" y="115"/>
                  </a:cubicBezTo>
                  <a:cubicBezTo>
                    <a:pt x="28" y="115"/>
                    <a:pt x="31" y="112"/>
                    <a:pt x="31" y="109"/>
                  </a:cubicBezTo>
                  <a:cubicBezTo>
                    <a:pt x="31" y="68"/>
                    <a:pt x="31" y="68"/>
                    <a:pt x="31" y="68"/>
                  </a:cubicBezTo>
                  <a:cubicBezTo>
                    <a:pt x="34" y="68"/>
                    <a:pt x="34" y="68"/>
                    <a:pt x="34" y="68"/>
                  </a:cubicBezTo>
                  <a:cubicBezTo>
                    <a:pt x="34" y="109"/>
                    <a:pt x="34" y="109"/>
                    <a:pt x="34" y="109"/>
                  </a:cubicBezTo>
                  <a:cubicBezTo>
                    <a:pt x="34" y="112"/>
                    <a:pt x="36" y="115"/>
                    <a:pt x="39" y="115"/>
                  </a:cubicBezTo>
                  <a:cubicBezTo>
                    <a:pt x="42" y="115"/>
                    <a:pt x="44" y="112"/>
                    <a:pt x="44" y="109"/>
                  </a:cubicBezTo>
                  <a:cubicBezTo>
                    <a:pt x="44" y="68"/>
                    <a:pt x="44" y="68"/>
                    <a:pt x="44" y="68"/>
                  </a:cubicBezTo>
                  <a:cubicBezTo>
                    <a:pt x="58" y="68"/>
                    <a:pt x="58" y="68"/>
                    <a:pt x="58" y="68"/>
                  </a:cubicBezTo>
                  <a:cubicBezTo>
                    <a:pt x="44" y="16"/>
                    <a:pt x="44" y="16"/>
                    <a:pt x="44" y="16"/>
                  </a:cubicBezTo>
                  <a:cubicBezTo>
                    <a:pt x="45" y="16"/>
                    <a:pt x="45" y="16"/>
                    <a:pt x="45" y="16"/>
                  </a:cubicBezTo>
                  <a:cubicBezTo>
                    <a:pt x="45" y="16"/>
                    <a:pt x="45" y="16"/>
                    <a:pt x="46" y="16"/>
                  </a:cubicBezTo>
                  <a:cubicBezTo>
                    <a:pt x="55" y="45"/>
                    <a:pt x="55" y="45"/>
                    <a:pt x="55" y="45"/>
                  </a:cubicBezTo>
                  <a:cubicBezTo>
                    <a:pt x="56" y="48"/>
                    <a:pt x="59" y="49"/>
                    <a:pt x="61" y="48"/>
                  </a:cubicBezTo>
                  <a:cubicBezTo>
                    <a:pt x="63" y="47"/>
                    <a:pt x="65" y="45"/>
                    <a:pt x="64" y="4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35" name="Freeform 576"/>
          <p:cNvSpPr>
            <a:spLocks noEditPoints="1" noChangeArrowheads="1"/>
          </p:cNvSpPr>
          <p:nvPr/>
        </p:nvSpPr>
        <p:spPr bwMode="auto">
          <a:xfrm>
            <a:off x="1895900" y="1144971"/>
            <a:ext cx="5297340" cy="3033360"/>
          </a:xfrm>
          <a:custGeom>
            <a:avLst/>
            <a:gdLst>
              <a:gd name="T0" fmla="*/ 367 w 385"/>
              <a:gd name="T1" fmla="*/ 0 h 219"/>
              <a:gd name="T2" fmla="*/ 18 w 385"/>
              <a:gd name="T3" fmla="*/ 0 h 219"/>
              <a:gd name="T4" fmla="*/ 0 w 385"/>
              <a:gd name="T5" fmla="*/ 18 h 219"/>
              <a:gd name="T6" fmla="*/ 0 w 385"/>
              <a:gd name="T7" fmla="*/ 202 h 219"/>
              <a:gd name="T8" fmla="*/ 18 w 385"/>
              <a:gd name="T9" fmla="*/ 219 h 219"/>
              <a:gd name="T10" fmla="*/ 367 w 385"/>
              <a:gd name="T11" fmla="*/ 219 h 219"/>
              <a:gd name="T12" fmla="*/ 385 w 385"/>
              <a:gd name="T13" fmla="*/ 202 h 219"/>
              <a:gd name="T14" fmla="*/ 385 w 385"/>
              <a:gd name="T15" fmla="*/ 18 h 219"/>
              <a:gd name="T16" fmla="*/ 367 w 385"/>
              <a:gd name="T17" fmla="*/ 0 h 219"/>
              <a:gd name="T18" fmla="*/ 367 w 385"/>
              <a:gd name="T19" fmla="*/ 203 h 219"/>
              <a:gd name="T20" fmla="*/ 18 w 385"/>
              <a:gd name="T21" fmla="*/ 203 h 219"/>
              <a:gd name="T22" fmla="*/ 18 w 385"/>
              <a:gd name="T23" fmla="*/ 23 h 219"/>
              <a:gd name="T24" fmla="*/ 367 w 385"/>
              <a:gd name="T25" fmla="*/ 23 h 219"/>
              <a:gd name="T26" fmla="*/ 367 w 385"/>
              <a:gd name="T27" fmla="*/ 203 h 2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5"/>
              <a:gd name="T43" fmla="*/ 0 h 219"/>
              <a:gd name="T44" fmla="*/ 385 w 385"/>
              <a:gd name="T45" fmla="*/ 219 h 2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5" h="219">
                <a:moveTo>
                  <a:pt x="367" y="0"/>
                </a:moveTo>
                <a:cubicBezTo>
                  <a:pt x="18" y="0"/>
                  <a:pt x="18" y="0"/>
                  <a:pt x="18" y="0"/>
                </a:cubicBezTo>
                <a:cubicBezTo>
                  <a:pt x="8" y="0"/>
                  <a:pt x="0" y="8"/>
                  <a:pt x="0" y="18"/>
                </a:cubicBezTo>
                <a:cubicBezTo>
                  <a:pt x="0" y="202"/>
                  <a:pt x="0" y="202"/>
                  <a:pt x="0" y="202"/>
                </a:cubicBezTo>
                <a:cubicBezTo>
                  <a:pt x="0" y="211"/>
                  <a:pt x="8" y="219"/>
                  <a:pt x="18" y="219"/>
                </a:cubicBezTo>
                <a:cubicBezTo>
                  <a:pt x="367" y="219"/>
                  <a:pt x="367" y="219"/>
                  <a:pt x="367" y="219"/>
                </a:cubicBezTo>
                <a:cubicBezTo>
                  <a:pt x="377" y="219"/>
                  <a:pt x="385" y="211"/>
                  <a:pt x="385" y="202"/>
                </a:cubicBezTo>
                <a:cubicBezTo>
                  <a:pt x="385" y="18"/>
                  <a:pt x="385" y="18"/>
                  <a:pt x="385" y="18"/>
                </a:cubicBezTo>
                <a:cubicBezTo>
                  <a:pt x="385" y="8"/>
                  <a:pt x="377" y="0"/>
                  <a:pt x="367" y="0"/>
                </a:cubicBezTo>
                <a:close/>
                <a:moveTo>
                  <a:pt x="367" y="203"/>
                </a:moveTo>
                <a:cubicBezTo>
                  <a:pt x="18" y="203"/>
                  <a:pt x="18" y="203"/>
                  <a:pt x="18" y="203"/>
                </a:cubicBezTo>
                <a:cubicBezTo>
                  <a:pt x="18" y="23"/>
                  <a:pt x="18" y="23"/>
                  <a:pt x="18" y="23"/>
                </a:cubicBezTo>
                <a:cubicBezTo>
                  <a:pt x="367" y="23"/>
                  <a:pt x="367" y="23"/>
                  <a:pt x="367" y="23"/>
                </a:cubicBezTo>
                <a:lnTo>
                  <a:pt x="367" y="20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矩形 857"/>
          <p:cNvSpPr>
            <a:spLocks noChangeArrowheads="1"/>
          </p:cNvSpPr>
          <p:nvPr/>
        </p:nvSpPr>
        <p:spPr bwMode="auto">
          <a:xfrm>
            <a:off x="2138006" y="1442018"/>
            <a:ext cx="4881367" cy="233489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35"/>
          <p:cNvSpPr>
            <a:spLocks noChangeArrowheads="1"/>
          </p:cNvSpPr>
          <p:nvPr/>
        </p:nvSpPr>
        <p:spPr bwMode="auto">
          <a:xfrm>
            <a:off x="2248274" y="1781867"/>
            <a:ext cx="46481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258898768"/>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2954655" cy="64633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3600" b="1"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257715273"/>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Rounded Rectangle 4"/>
          <p:cNvSpPr/>
          <p:nvPr/>
        </p:nvSpPr>
        <p:spPr>
          <a:xfrm>
            <a:off x="2625199" y="1182074"/>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2738997" y="1719891"/>
            <a:ext cx="1148916" cy="261610"/>
          </a:xfrm>
          <a:prstGeom prst="rect">
            <a:avLst/>
          </a:prstGeom>
          <a:noFill/>
        </p:spPr>
        <p:txBody>
          <a:bodyPr wrap="square" rtlCol="0">
            <a:spAutoFit/>
          </a:bodyPr>
          <a:lstStyle/>
          <a:p>
            <a:pPr lvl="0" algn="ctr"/>
            <a:r>
              <a:rPr lang="zh-CN" altLang="en-US" sz="105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3" name="Rounded Rectangle 6"/>
          <p:cNvSpPr/>
          <p:nvPr/>
        </p:nvSpPr>
        <p:spPr>
          <a:xfrm>
            <a:off x="5919300" y="1958271"/>
            <a:ext cx="1379592" cy="1379593"/>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7"/>
          <p:cNvSpPr/>
          <p:nvPr/>
        </p:nvSpPr>
        <p:spPr>
          <a:xfrm>
            <a:off x="1727155" y="2025739"/>
            <a:ext cx="1379592" cy="1379593"/>
          </a:xfrm>
          <a:prstGeom prst="roundRect">
            <a:avLst>
              <a:gd name="adj" fmla="val 50000"/>
            </a:avLst>
          </a:prstGeom>
          <a:blipFill rotWithShape="1">
            <a:blip r:embed="rId4"/>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561653" y="1327217"/>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0"/>
          <p:cNvSpPr txBox="1"/>
          <p:nvPr/>
        </p:nvSpPr>
        <p:spPr>
          <a:xfrm>
            <a:off x="845019" y="1704219"/>
            <a:ext cx="1148916" cy="261610"/>
          </a:xfrm>
          <a:prstGeom prst="rect">
            <a:avLst/>
          </a:prstGeom>
          <a:noFill/>
        </p:spPr>
        <p:txBody>
          <a:bodyPr wrap="square" rtlCol="0">
            <a:spAutoFit/>
          </a:bodyPr>
          <a:lstStyle/>
          <a:p>
            <a:pPr lvl="0" algn="ctr"/>
            <a:r>
              <a:rPr lang="zh-CN" altLang="en-US" sz="105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7" name="텍스트 개체 틀 2"/>
          <p:cNvSpPr txBox="1">
            <a:spLocks/>
          </p:cNvSpPr>
          <p:nvPr/>
        </p:nvSpPr>
        <p:spPr>
          <a:xfrm>
            <a:off x="724910" y="193628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sp>
        <p:nvSpPr>
          <p:cNvPr id="18" name="Rounded Rectangle 13"/>
          <p:cNvSpPr/>
          <p:nvPr/>
        </p:nvSpPr>
        <p:spPr>
          <a:xfrm>
            <a:off x="3704301" y="1510224"/>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5"/>
          <p:cNvSpPr txBox="1"/>
          <p:nvPr/>
        </p:nvSpPr>
        <p:spPr>
          <a:xfrm>
            <a:off x="3954984" y="1903394"/>
            <a:ext cx="1148916" cy="261610"/>
          </a:xfrm>
          <a:prstGeom prst="rect">
            <a:avLst/>
          </a:prstGeom>
          <a:noFill/>
        </p:spPr>
        <p:txBody>
          <a:bodyPr wrap="square" rtlCol="0">
            <a:spAutoFit/>
          </a:bodyPr>
          <a:lstStyle/>
          <a:p>
            <a:pPr lvl="0" algn="ctr"/>
            <a:r>
              <a:rPr lang="zh-CN" altLang="en-US" sz="105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0" name="텍스트 개체 틀 2"/>
          <p:cNvSpPr txBox="1">
            <a:spLocks/>
          </p:cNvSpPr>
          <p:nvPr/>
        </p:nvSpPr>
        <p:spPr>
          <a:xfrm>
            <a:off x="3834875" y="2135463"/>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sp>
        <p:nvSpPr>
          <p:cNvPr id="21" name="Rounded Rectangle 18"/>
          <p:cNvSpPr/>
          <p:nvPr/>
        </p:nvSpPr>
        <p:spPr>
          <a:xfrm>
            <a:off x="6916366" y="1131590"/>
            <a:ext cx="1583945" cy="1583946"/>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9"/>
          <p:cNvSpPr txBox="1"/>
          <p:nvPr/>
        </p:nvSpPr>
        <p:spPr>
          <a:xfrm>
            <a:off x="7135496" y="1406809"/>
            <a:ext cx="1148916" cy="261610"/>
          </a:xfrm>
          <a:prstGeom prst="rect">
            <a:avLst/>
          </a:prstGeom>
          <a:noFill/>
        </p:spPr>
        <p:txBody>
          <a:bodyPr wrap="square" rtlCol="0">
            <a:spAutoFit/>
          </a:bodyPr>
          <a:lstStyle/>
          <a:p>
            <a:pPr lvl="0" algn="ctr"/>
            <a:r>
              <a:rPr lang="zh-CN" altLang="en-US" sz="105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3" name="텍스트 개체 틀 2"/>
          <p:cNvSpPr txBox="1">
            <a:spLocks/>
          </p:cNvSpPr>
          <p:nvPr/>
        </p:nvSpPr>
        <p:spPr>
          <a:xfrm>
            <a:off x="7015387" y="163887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sp>
        <p:nvSpPr>
          <p:cNvPr id="24" name="Rounded Rectangle 22"/>
          <p:cNvSpPr/>
          <p:nvPr/>
        </p:nvSpPr>
        <p:spPr>
          <a:xfrm>
            <a:off x="4941167" y="1131590"/>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23"/>
          <p:cNvSpPr txBox="1"/>
          <p:nvPr/>
        </p:nvSpPr>
        <p:spPr>
          <a:xfrm>
            <a:off x="5054966" y="1327218"/>
            <a:ext cx="1148916" cy="261610"/>
          </a:xfrm>
          <a:prstGeom prst="rect">
            <a:avLst/>
          </a:prstGeom>
          <a:noFill/>
        </p:spPr>
        <p:txBody>
          <a:bodyPr wrap="square" rtlCol="0">
            <a:spAutoFit/>
          </a:bodyPr>
          <a:lstStyle/>
          <a:p>
            <a:pPr lvl="0" algn="ctr"/>
            <a:r>
              <a:rPr lang="zh-CN" altLang="en-US" sz="105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6" name="텍스트 개체 틀 2"/>
          <p:cNvSpPr txBox="1">
            <a:spLocks/>
          </p:cNvSpPr>
          <p:nvPr/>
        </p:nvSpPr>
        <p:spPr>
          <a:xfrm>
            <a:off x="4934857" y="1559287"/>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grpSp>
        <p:nvGrpSpPr>
          <p:cNvPr id="27" name="Group 25"/>
          <p:cNvGrpSpPr/>
          <p:nvPr/>
        </p:nvGrpSpPr>
        <p:grpSpPr>
          <a:xfrm>
            <a:off x="1301502" y="2894169"/>
            <a:ext cx="6471806" cy="841738"/>
            <a:chOff x="1284226" y="2941999"/>
            <a:chExt cx="6512275" cy="847002"/>
          </a:xfrm>
        </p:grpSpPr>
        <p:sp>
          <p:nvSpPr>
            <p:cNvPr id="28"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3"/>
            <p:cNvCxnSpPr>
              <a:stCxn id="28" idx="6"/>
              <a:endCxn id="29"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4"/>
            <p:cNvCxnSpPr>
              <a:stCxn id="29" idx="6"/>
              <a:endCxn id="30"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5"/>
            <p:cNvCxnSpPr>
              <a:stCxn id="30" idx="6"/>
              <a:endCxn id="31"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6"/>
            <p:cNvCxnSpPr>
              <a:stCxn id="31" idx="6"/>
              <a:endCxn id="32"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7"/>
            <p:cNvCxnSpPr>
              <a:stCxn id="32" idx="6"/>
              <a:endCxn id="33"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8"/>
            <p:cNvCxnSpPr>
              <a:stCxn id="33" idx="6"/>
              <a:endCxn id="34"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41" name="TextBox 39"/>
          <p:cNvSpPr txBox="1"/>
          <p:nvPr/>
        </p:nvSpPr>
        <p:spPr>
          <a:xfrm>
            <a:off x="1017617" y="3343216"/>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0"/>
          <p:cNvSpPr txBox="1"/>
          <p:nvPr/>
        </p:nvSpPr>
        <p:spPr>
          <a:xfrm>
            <a:off x="2052754" y="3735907"/>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1"/>
          <p:cNvSpPr txBox="1"/>
          <p:nvPr/>
        </p:nvSpPr>
        <p:spPr>
          <a:xfrm>
            <a:off x="2974093" y="3160688"/>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2"/>
          <p:cNvSpPr txBox="1"/>
          <p:nvPr/>
        </p:nvSpPr>
        <p:spPr>
          <a:xfrm>
            <a:off x="4210958" y="3605323"/>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3"/>
          <p:cNvSpPr txBox="1"/>
          <p:nvPr/>
        </p:nvSpPr>
        <p:spPr>
          <a:xfrm>
            <a:off x="5283750" y="3024753"/>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Box 44"/>
          <p:cNvSpPr txBox="1"/>
          <p:nvPr/>
        </p:nvSpPr>
        <p:spPr>
          <a:xfrm>
            <a:off x="6261884" y="3735907"/>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TextBox 45"/>
          <p:cNvSpPr txBox="1"/>
          <p:nvPr/>
        </p:nvSpPr>
        <p:spPr>
          <a:xfrm>
            <a:off x="7366228" y="3090045"/>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 Placeholder 8"/>
          <p:cNvSpPr txBox="1">
            <a:spLocks/>
          </p:cNvSpPr>
          <p:nvPr/>
        </p:nvSpPr>
        <p:spPr>
          <a:xfrm>
            <a:off x="296610" y="4147852"/>
            <a:ext cx="8550781" cy="65232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49" name="Straight Connector 51"/>
          <p:cNvCxnSpPr/>
          <p:nvPr/>
        </p:nvCxnSpPr>
        <p:spPr>
          <a:xfrm flipH="1">
            <a:off x="407604" y="4103678"/>
            <a:ext cx="8345129"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85581836"/>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Rounded Rectangle 8"/>
          <p:cNvSpPr/>
          <p:nvPr/>
        </p:nvSpPr>
        <p:spPr>
          <a:xfrm>
            <a:off x="467007"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659"/>
          <p:cNvGrpSpPr>
            <a:grpSpLocks/>
          </p:cNvGrpSpPr>
          <p:nvPr/>
        </p:nvGrpSpPr>
        <p:grpSpPr bwMode="auto">
          <a:xfrm>
            <a:off x="1189809" y="1863013"/>
            <a:ext cx="380903" cy="587856"/>
            <a:chOff x="0" y="0"/>
            <a:chExt cx="339" cy="573"/>
          </a:xfrm>
          <a:solidFill>
            <a:schemeClr val="bg1"/>
          </a:solidFill>
        </p:grpSpPr>
        <p:sp>
          <p:nvSpPr>
            <p:cNvPr id="13"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Text Placeholder 2"/>
          <p:cNvSpPr txBox="1">
            <a:spLocks/>
          </p:cNvSpPr>
          <p:nvPr/>
        </p:nvSpPr>
        <p:spPr>
          <a:xfrm>
            <a:off x="484396"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7" name="Text Placeholder 8"/>
          <p:cNvSpPr txBox="1">
            <a:spLocks/>
          </p:cNvSpPr>
          <p:nvPr/>
        </p:nvSpPr>
        <p:spPr>
          <a:xfrm>
            <a:off x="334417"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p>
        </p:txBody>
      </p:sp>
      <p:sp>
        <p:nvSpPr>
          <p:cNvPr id="18" name="Rounded Rectangle 9"/>
          <p:cNvSpPr/>
          <p:nvPr/>
        </p:nvSpPr>
        <p:spPr>
          <a:xfrm>
            <a:off x="2595176"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116"/>
          <p:cNvGrpSpPr>
            <a:grpSpLocks/>
          </p:cNvGrpSpPr>
          <p:nvPr/>
        </p:nvGrpSpPr>
        <p:grpSpPr bwMode="auto">
          <a:xfrm>
            <a:off x="3305589" y="1918053"/>
            <a:ext cx="409294" cy="485831"/>
            <a:chOff x="0" y="0"/>
            <a:chExt cx="483" cy="574"/>
          </a:xfrm>
          <a:solidFill>
            <a:srgbClr val="FFFFFF"/>
          </a:solidFill>
        </p:grpSpPr>
        <p:sp>
          <p:nvSpPr>
            <p:cNvPr id="2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Text Placeholder 2"/>
          <p:cNvSpPr txBox="1">
            <a:spLocks/>
          </p:cNvSpPr>
          <p:nvPr/>
        </p:nvSpPr>
        <p:spPr>
          <a:xfrm>
            <a:off x="2600598" y="2790551"/>
            <a:ext cx="1809117"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3" name="Text Placeholder 8"/>
          <p:cNvSpPr txBox="1">
            <a:spLocks/>
          </p:cNvSpPr>
          <p:nvPr/>
        </p:nvSpPr>
        <p:spPr>
          <a:xfrm>
            <a:off x="2445027" y="3472561"/>
            <a:ext cx="2087201" cy="128929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p>
        </p:txBody>
      </p:sp>
      <p:sp>
        <p:nvSpPr>
          <p:cNvPr id="24" name="Rounded Rectangle 10"/>
          <p:cNvSpPr/>
          <p:nvPr/>
        </p:nvSpPr>
        <p:spPr>
          <a:xfrm>
            <a:off x="4723345"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399"/>
          <p:cNvSpPr>
            <a:spLocks/>
          </p:cNvSpPr>
          <p:nvPr/>
        </p:nvSpPr>
        <p:spPr bwMode="auto">
          <a:xfrm>
            <a:off x="5393052" y="1941191"/>
            <a:ext cx="489159" cy="48583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2"/>
          <p:cNvSpPr txBox="1">
            <a:spLocks/>
          </p:cNvSpPr>
          <p:nvPr/>
        </p:nvSpPr>
        <p:spPr>
          <a:xfrm>
            <a:off x="4723345"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7" name="Text Placeholder 8"/>
          <p:cNvSpPr txBox="1">
            <a:spLocks/>
          </p:cNvSpPr>
          <p:nvPr/>
        </p:nvSpPr>
        <p:spPr>
          <a:xfrm>
            <a:off x="4540492" y="3472561"/>
            <a:ext cx="2087201" cy="7272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p>
        </p:txBody>
      </p:sp>
      <p:sp>
        <p:nvSpPr>
          <p:cNvPr id="28" name="Rounded Rectangle 11"/>
          <p:cNvSpPr/>
          <p:nvPr/>
        </p:nvSpPr>
        <p:spPr>
          <a:xfrm>
            <a:off x="6851514"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13"/>
          <p:cNvSpPr>
            <a:spLocks/>
          </p:cNvSpPr>
          <p:nvPr/>
        </p:nvSpPr>
        <p:spPr bwMode="auto">
          <a:xfrm>
            <a:off x="7525984" y="1941505"/>
            <a:ext cx="485831" cy="415952"/>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Placeholder 2"/>
          <p:cNvSpPr txBox="1">
            <a:spLocks/>
          </p:cNvSpPr>
          <p:nvPr/>
        </p:nvSpPr>
        <p:spPr>
          <a:xfrm>
            <a:off x="6868904"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31" name="Text Placeholder 8"/>
          <p:cNvSpPr txBox="1">
            <a:spLocks/>
          </p:cNvSpPr>
          <p:nvPr/>
        </p:nvSpPr>
        <p:spPr>
          <a:xfrm>
            <a:off x="6722382"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p>
        </p:txBody>
      </p:sp>
    </p:spTree>
    <p:extLst>
      <p:ext uri="{BB962C8B-B14F-4D97-AF65-F5344CB8AC3E}">
        <p14:creationId xmlns:p14="http://schemas.microsoft.com/office/powerpoint/2010/main" val="2943326285"/>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2954655" cy="64633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3600" b="1"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1544891763"/>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Freeform 13"/>
          <p:cNvSpPr>
            <a:spLocks/>
          </p:cNvSpPr>
          <p:nvPr/>
        </p:nvSpPr>
        <p:spPr bwMode="auto">
          <a:xfrm>
            <a:off x="8423276" y="3124623"/>
            <a:ext cx="720724" cy="713136"/>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10"/>
          <p:cNvSpPr>
            <a:spLocks/>
          </p:cNvSpPr>
          <p:nvPr/>
        </p:nvSpPr>
        <p:spPr bwMode="auto">
          <a:xfrm>
            <a:off x="8423276" y="3613245"/>
            <a:ext cx="720724" cy="1015644"/>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19"/>
          <p:cNvSpPr>
            <a:spLocks/>
          </p:cNvSpPr>
          <p:nvPr/>
        </p:nvSpPr>
        <p:spPr bwMode="auto">
          <a:xfrm>
            <a:off x="8423276" y="1696491"/>
            <a:ext cx="720724" cy="716587"/>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16"/>
          <p:cNvSpPr>
            <a:spLocks/>
          </p:cNvSpPr>
          <p:nvPr/>
        </p:nvSpPr>
        <p:spPr bwMode="auto">
          <a:xfrm>
            <a:off x="8423275" y="908809"/>
            <a:ext cx="720724" cy="1015644"/>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7"/>
          <p:cNvSpPr>
            <a:spLocks/>
          </p:cNvSpPr>
          <p:nvPr/>
        </p:nvSpPr>
        <p:spPr bwMode="auto">
          <a:xfrm>
            <a:off x="8423276" y="2488333"/>
            <a:ext cx="720724" cy="562458"/>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그룹 48"/>
          <p:cNvGrpSpPr/>
          <p:nvPr/>
        </p:nvGrpSpPr>
        <p:grpSpPr>
          <a:xfrm>
            <a:off x="5913801" y="3020970"/>
            <a:ext cx="2515822" cy="473011"/>
            <a:chOff x="5907452" y="2825270"/>
            <a:chExt cx="2515821" cy="473011"/>
          </a:xfrm>
          <a:solidFill>
            <a:schemeClr val="accent3"/>
          </a:solidFill>
        </p:grpSpPr>
        <p:sp>
          <p:nvSpPr>
            <p:cNvPr id="17"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그룹 49"/>
          <p:cNvGrpSpPr/>
          <p:nvPr/>
        </p:nvGrpSpPr>
        <p:grpSpPr>
          <a:xfrm>
            <a:off x="6495476" y="3509593"/>
            <a:ext cx="1934147" cy="473011"/>
            <a:chOff x="6489126" y="3313893"/>
            <a:chExt cx="1934147" cy="473011"/>
          </a:xfrm>
          <a:solidFill>
            <a:schemeClr val="accent5"/>
          </a:solidFill>
        </p:grpSpPr>
        <p:sp>
          <p:nvSpPr>
            <p:cNvPr id="20"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2" name="그룹 46"/>
          <p:cNvGrpSpPr/>
          <p:nvPr/>
        </p:nvGrpSpPr>
        <p:grpSpPr>
          <a:xfrm>
            <a:off x="5913801" y="2043723"/>
            <a:ext cx="2515823" cy="473011"/>
            <a:chOff x="5907452" y="1848023"/>
            <a:chExt cx="2515823" cy="473011"/>
          </a:xfrm>
          <a:solidFill>
            <a:schemeClr val="tx2"/>
          </a:solidFill>
        </p:grpSpPr>
        <p:sp>
          <p:nvSpPr>
            <p:cNvPr id="23"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그룹 45"/>
          <p:cNvGrpSpPr/>
          <p:nvPr/>
        </p:nvGrpSpPr>
        <p:grpSpPr>
          <a:xfrm>
            <a:off x="6495476" y="1555100"/>
            <a:ext cx="1934149" cy="473011"/>
            <a:chOff x="6489126" y="1359400"/>
            <a:chExt cx="1934148" cy="473011"/>
          </a:xfrm>
          <a:solidFill>
            <a:schemeClr val="bg2"/>
          </a:solidFill>
        </p:grpSpPr>
        <p:sp>
          <p:nvSpPr>
            <p:cNvPr id="26"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그룹 47"/>
          <p:cNvGrpSpPr/>
          <p:nvPr/>
        </p:nvGrpSpPr>
        <p:grpSpPr>
          <a:xfrm>
            <a:off x="4914736" y="2532347"/>
            <a:ext cx="3514890" cy="473011"/>
            <a:chOff x="4908386" y="2336647"/>
            <a:chExt cx="3514889" cy="473011"/>
          </a:xfrm>
        </p:grpSpPr>
        <p:sp>
          <p:nvSpPr>
            <p:cNvPr id="29"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8"/>
          <p:cNvGrpSpPr/>
          <p:nvPr/>
        </p:nvGrpSpPr>
        <p:grpSpPr>
          <a:xfrm>
            <a:off x="2634674" y="1201978"/>
            <a:ext cx="2019300" cy="651729"/>
            <a:chOff x="1441450" y="1398043"/>
            <a:chExt cx="2019300" cy="651729"/>
          </a:xfrm>
        </p:grpSpPr>
        <p:sp>
          <p:nvSpPr>
            <p:cNvPr id="3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3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4" name="Group 31"/>
          <p:cNvGrpSpPr/>
          <p:nvPr/>
        </p:nvGrpSpPr>
        <p:grpSpPr>
          <a:xfrm>
            <a:off x="2634674" y="1855501"/>
            <a:ext cx="2019300" cy="651729"/>
            <a:chOff x="1441450" y="1398043"/>
            <a:chExt cx="2019300" cy="651729"/>
          </a:xfrm>
        </p:grpSpPr>
        <p:sp>
          <p:nvSpPr>
            <p:cNvPr id="3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3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7" name="Group 34"/>
          <p:cNvGrpSpPr/>
          <p:nvPr/>
        </p:nvGrpSpPr>
        <p:grpSpPr>
          <a:xfrm>
            <a:off x="2634674" y="2509024"/>
            <a:ext cx="2019300" cy="651729"/>
            <a:chOff x="1441450" y="1398043"/>
            <a:chExt cx="2019300" cy="651729"/>
          </a:xfrm>
        </p:grpSpPr>
        <p:sp>
          <p:nvSpPr>
            <p:cNvPr id="3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3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40" name="Group 37"/>
          <p:cNvGrpSpPr/>
          <p:nvPr/>
        </p:nvGrpSpPr>
        <p:grpSpPr>
          <a:xfrm>
            <a:off x="2634674" y="3162547"/>
            <a:ext cx="2019300" cy="651729"/>
            <a:chOff x="1441450" y="1398043"/>
            <a:chExt cx="2019300" cy="651729"/>
          </a:xfrm>
        </p:grpSpPr>
        <p:sp>
          <p:nvSpPr>
            <p:cNvPr id="4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4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43" name="Group 40"/>
          <p:cNvGrpSpPr/>
          <p:nvPr/>
        </p:nvGrpSpPr>
        <p:grpSpPr>
          <a:xfrm>
            <a:off x="2634674" y="3816071"/>
            <a:ext cx="2019300" cy="651729"/>
            <a:chOff x="1441450" y="1398043"/>
            <a:chExt cx="2019300" cy="651729"/>
          </a:xfrm>
        </p:grpSpPr>
        <p:sp>
          <p:nvSpPr>
            <p:cNvPr id="4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4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sp>
        <p:nvSpPr>
          <p:cNvPr id="46" name="Text Placeholder 8"/>
          <p:cNvSpPr txBox="1">
            <a:spLocks/>
          </p:cNvSpPr>
          <p:nvPr/>
        </p:nvSpPr>
        <p:spPr>
          <a:xfrm>
            <a:off x="273049" y="1201978"/>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a:p>
            <a:pPr>
              <a:lnSpc>
                <a:spcPct val="130000"/>
              </a:lnSpc>
            </a:pPr>
            <a:r>
              <a:rPr lang="en-US" sz="9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consectetur</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adipiscing elit, sed do eiusmod tempor incididunt ut labore et dolore magna aliqua. Ut enim ad minim veniam, quis nostrud exercitation ullamco laboris nisi ut aliquip ex ea commodo consequat.</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zh-CN" alt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a:p>
            <a:pPr>
              <a:lnSpc>
                <a:spcPct val="130000"/>
              </a:lnSpc>
            </a:pPr>
            <a:r>
              <a:rPr lang="en-US" sz="9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Praesent</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44"/>
          <p:cNvCxnSpPr/>
          <p:nvPr/>
        </p:nvCxnSpPr>
        <p:spPr>
          <a:xfrm flipV="1">
            <a:off x="2527299" y="1267064"/>
            <a:ext cx="0" cy="320073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8" name="Group 48"/>
          <p:cNvGrpSpPr/>
          <p:nvPr/>
        </p:nvGrpSpPr>
        <p:grpSpPr>
          <a:xfrm>
            <a:off x="4671767" y="2686873"/>
            <a:ext cx="137392" cy="137392"/>
            <a:chOff x="6375567" y="1784996"/>
            <a:chExt cx="137392" cy="137392"/>
          </a:xfrm>
          <a:solidFill>
            <a:srgbClr val="14C7BE"/>
          </a:solidFill>
        </p:grpSpPr>
        <p:sp>
          <p:nvSpPr>
            <p:cNvPr id="49"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0"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1" name="Group 51"/>
          <p:cNvGrpSpPr/>
          <p:nvPr/>
        </p:nvGrpSpPr>
        <p:grpSpPr>
          <a:xfrm>
            <a:off x="4671767" y="2033350"/>
            <a:ext cx="137392" cy="137392"/>
            <a:chOff x="6375567" y="1784996"/>
            <a:chExt cx="137392" cy="137392"/>
          </a:xfrm>
          <a:solidFill>
            <a:srgbClr val="14C7BE"/>
          </a:solidFill>
        </p:grpSpPr>
        <p:sp>
          <p:nvSpPr>
            <p:cNvPr id="52"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3"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4" name="Group 54"/>
          <p:cNvGrpSpPr/>
          <p:nvPr/>
        </p:nvGrpSpPr>
        <p:grpSpPr>
          <a:xfrm>
            <a:off x="4671767" y="1379827"/>
            <a:ext cx="137392" cy="137392"/>
            <a:chOff x="6375567" y="1784996"/>
            <a:chExt cx="137392" cy="137392"/>
          </a:xfrm>
          <a:solidFill>
            <a:srgbClr val="14C7BE"/>
          </a:solidFill>
        </p:grpSpPr>
        <p:sp>
          <p:nvSpPr>
            <p:cNvPr id="55"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6"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7" name="Group 63"/>
          <p:cNvGrpSpPr/>
          <p:nvPr/>
        </p:nvGrpSpPr>
        <p:grpSpPr>
          <a:xfrm>
            <a:off x="4671767" y="3340396"/>
            <a:ext cx="137392" cy="137392"/>
            <a:chOff x="6375567" y="1784996"/>
            <a:chExt cx="137392" cy="137392"/>
          </a:xfrm>
          <a:solidFill>
            <a:srgbClr val="14C7BE"/>
          </a:solidFill>
        </p:grpSpPr>
        <p:sp>
          <p:nvSpPr>
            <p:cNvPr id="58"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9"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0" name="Group 66"/>
          <p:cNvGrpSpPr/>
          <p:nvPr/>
        </p:nvGrpSpPr>
        <p:grpSpPr>
          <a:xfrm>
            <a:off x="4671767" y="3993920"/>
            <a:ext cx="137392" cy="137392"/>
            <a:chOff x="6375567" y="1784996"/>
            <a:chExt cx="137392" cy="137392"/>
          </a:xfrm>
          <a:solidFill>
            <a:srgbClr val="14C7BE"/>
          </a:solidFill>
        </p:grpSpPr>
        <p:sp>
          <p:nvSpPr>
            <p:cNvPr id="61"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62"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3" name="Group 95"/>
          <p:cNvGrpSpPr/>
          <p:nvPr/>
        </p:nvGrpSpPr>
        <p:grpSpPr>
          <a:xfrm>
            <a:off x="4809159" y="1446113"/>
            <a:ext cx="1686316" cy="340114"/>
            <a:chOff x="4809160" y="1591378"/>
            <a:chExt cx="1686316" cy="340114"/>
          </a:xfrm>
          <a:solidFill>
            <a:schemeClr val="bg1"/>
          </a:solidFill>
        </p:grpSpPr>
        <p:cxnSp>
          <p:nvCxnSpPr>
            <p:cNvPr id="64"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Group 94"/>
          <p:cNvGrpSpPr/>
          <p:nvPr/>
        </p:nvGrpSpPr>
        <p:grpSpPr>
          <a:xfrm>
            <a:off x="4809159" y="2103077"/>
            <a:ext cx="1104642" cy="178451"/>
            <a:chOff x="4809160" y="2248342"/>
            <a:chExt cx="1104642" cy="178451"/>
          </a:xfrm>
          <a:solidFill>
            <a:schemeClr val="bg1"/>
          </a:solidFill>
        </p:grpSpPr>
        <p:cxnSp>
          <p:nvCxnSpPr>
            <p:cNvPr id="68"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1" name="Group 93"/>
          <p:cNvGrpSpPr/>
          <p:nvPr/>
        </p:nvGrpSpPr>
        <p:grpSpPr>
          <a:xfrm>
            <a:off x="4809159" y="3251171"/>
            <a:ext cx="1104642" cy="159842"/>
            <a:chOff x="4809160" y="3396436"/>
            <a:chExt cx="1104642" cy="159842"/>
          </a:xfrm>
          <a:solidFill>
            <a:schemeClr val="bg1"/>
          </a:solidFill>
        </p:grpSpPr>
        <p:cxnSp>
          <p:nvCxnSpPr>
            <p:cNvPr id="72"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92"/>
          <p:cNvGrpSpPr/>
          <p:nvPr/>
        </p:nvGrpSpPr>
        <p:grpSpPr>
          <a:xfrm>
            <a:off x="4809159" y="3748377"/>
            <a:ext cx="1686316" cy="320965"/>
            <a:chOff x="4809160" y="3893642"/>
            <a:chExt cx="1686316" cy="320965"/>
          </a:xfrm>
          <a:solidFill>
            <a:schemeClr val="bg1"/>
          </a:solidFill>
        </p:grpSpPr>
        <p:cxnSp>
          <p:nvCxnSpPr>
            <p:cNvPr id="76"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6289052"/>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grpSp>
        <p:nvGrpSpPr>
          <p:cNvPr id="11" name="Group 105"/>
          <p:cNvGrpSpPr>
            <a:grpSpLocks/>
          </p:cNvGrpSpPr>
          <p:nvPr/>
        </p:nvGrpSpPr>
        <p:grpSpPr bwMode="auto">
          <a:xfrm rot="1800000">
            <a:off x="4009879" y="1707654"/>
            <a:ext cx="4522200" cy="2476385"/>
            <a:chOff x="3697363" y="1910825"/>
            <a:chExt cx="1897492" cy="1039813"/>
          </a:xfrm>
          <a:solidFill>
            <a:schemeClr val="bg1">
              <a:alpha val="35000"/>
            </a:schemeClr>
          </a:solidFill>
        </p:grpSpPr>
        <p:sp>
          <p:nvSpPr>
            <p:cNvPr id="12"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Group 13"/>
          <p:cNvGrpSpPr/>
          <p:nvPr/>
        </p:nvGrpSpPr>
        <p:grpSpPr>
          <a:xfrm>
            <a:off x="993726" y="1764241"/>
            <a:ext cx="2296065" cy="741054"/>
            <a:chOff x="1441450" y="1398043"/>
            <a:chExt cx="2019300" cy="651729"/>
          </a:xfrm>
        </p:grpSpPr>
        <p:sp>
          <p:nvSpPr>
            <p:cNvPr id="2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24" name="Group 16"/>
          <p:cNvGrpSpPr/>
          <p:nvPr/>
        </p:nvGrpSpPr>
        <p:grpSpPr>
          <a:xfrm>
            <a:off x="993726" y="2507336"/>
            <a:ext cx="2296065" cy="741054"/>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27" name="Group 19"/>
          <p:cNvGrpSpPr/>
          <p:nvPr/>
        </p:nvGrpSpPr>
        <p:grpSpPr>
          <a:xfrm>
            <a:off x="993726" y="3250430"/>
            <a:ext cx="2296065" cy="741054"/>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0" name="Group 22"/>
          <p:cNvGrpSpPr/>
          <p:nvPr/>
        </p:nvGrpSpPr>
        <p:grpSpPr>
          <a:xfrm>
            <a:off x="993726" y="3993525"/>
            <a:ext cx="2296065" cy="741054"/>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zh-CN" alt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3" name="Group 25"/>
          <p:cNvGrpSpPr/>
          <p:nvPr/>
        </p:nvGrpSpPr>
        <p:grpSpPr>
          <a:xfrm>
            <a:off x="3310022" y="1966466"/>
            <a:ext cx="1503911" cy="156223"/>
            <a:chOff x="4671768" y="1525092"/>
            <a:chExt cx="1322632" cy="137392"/>
          </a:xfrm>
          <a:solidFill>
            <a:schemeClr val="bg1"/>
          </a:solidFill>
        </p:grpSpPr>
        <p:grpSp>
          <p:nvGrpSpPr>
            <p:cNvPr id="34" name="Group 34"/>
            <p:cNvGrpSpPr/>
            <p:nvPr/>
          </p:nvGrpSpPr>
          <p:grpSpPr>
            <a:xfrm>
              <a:off x="4671768" y="1525092"/>
              <a:ext cx="137392" cy="137392"/>
              <a:chOff x="6375567" y="1784996"/>
              <a:chExt cx="137392" cy="137392"/>
            </a:xfrm>
            <a:grpFill/>
          </p:grpSpPr>
          <p:sp>
            <p:nvSpPr>
              <p:cNvPr id="3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3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35"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 26"/>
          <p:cNvGrpSpPr/>
          <p:nvPr/>
        </p:nvGrpSpPr>
        <p:grpSpPr>
          <a:xfrm>
            <a:off x="3310022" y="2709561"/>
            <a:ext cx="1713301" cy="156223"/>
            <a:chOff x="4671768" y="2178615"/>
            <a:chExt cx="1506782" cy="137392"/>
          </a:xfrm>
          <a:solidFill>
            <a:schemeClr val="bg1"/>
          </a:solidFill>
        </p:grpSpPr>
        <p:grpSp>
          <p:nvGrpSpPr>
            <p:cNvPr id="39" name="Group 31"/>
            <p:cNvGrpSpPr/>
            <p:nvPr/>
          </p:nvGrpSpPr>
          <p:grpSpPr>
            <a:xfrm>
              <a:off x="4671768" y="2178615"/>
              <a:ext cx="137392" cy="137392"/>
              <a:chOff x="6375567" y="1784996"/>
              <a:chExt cx="137392" cy="137392"/>
            </a:xfrm>
            <a:grpFill/>
          </p:grpSpPr>
          <p:sp>
            <p:nvSpPr>
              <p:cNvPr id="4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0"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Group 27"/>
          <p:cNvGrpSpPr/>
          <p:nvPr/>
        </p:nvGrpSpPr>
        <p:grpSpPr>
          <a:xfrm>
            <a:off x="3310022" y="3452655"/>
            <a:ext cx="2153741" cy="156223"/>
            <a:chOff x="4671768" y="2832138"/>
            <a:chExt cx="1894132" cy="137392"/>
          </a:xfrm>
          <a:solidFill>
            <a:schemeClr val="bg1"/>
          </a:solidFill>
        </p:grpSpPr>
        <p:grpSp>
          <p:nvGrpSpPr>
            <p:cNvPr id="44" name="Group 28"/>
            <p:cNvGrpSpPr/>
            <p:nvPr/>
          </p:nvGrpSpPr>
          <p:grpSpPr>
            <a:xfrm>
              <a:off x="4671768" y="2832138"/>
              <a:ext cx="137392" cy="137392"/>
              <a:chOff x="6375567" y="1784996"/>
              <a:chExt cx="137392" cy="137392"/>
            </a:xfrm>
            <a:grpFill/>
          </p:grpSpPr>
          <p:sp>
            <p:nvSpPr>
              <p:cNvPr id="4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5"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Group 40"/>
          <p:cNvGrpSpPr/>
          <p:nvPr/>
        </p:nvGrpSpPr>
        <p:grpSpPr>
          <a:xfrm>
            <a:off x="3310022" y="4195750"/>
            <a:ext cx="2988550" cy="156223"/>
            <a:chOff x="4671768" y="3485661"/>
            <a:chExt cx="2628315" cy="137392"/>
          </a:xfrm>
          <a:solidFill>
            <a:schemeClr val="bg1"/>
          </a:solidFill>
        </p:grpSpPr>
        <p:grpSp>
          <p:nvGrpSpPr>
            <p:cNvPr id="49" name="Group 37"/>
            <p:cNvGrpSpPr/>
            <p:nvPr/>
          </p:nvGrpSpPr>
          <p:grpSpPr>
            <a:xfrm>
              <a:off x="4671768" y="3485661"/>
              <a:ext cx="137392" cy="137392"/>
              <a:chOff x="6375567" y="1784996"/>
              <a:chExt cx="137392" cy="137392"/>
            </a:xfrm>
            <a:grpFill/>
          </p:grpSpPr>
          <p:sp>
            <p:nvSpPr>
              <p:cNvPr id="5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6144518"/>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grpSp>
        <p:nvGrpSpPr>
          <p:cNvPr id="12" name="组合 56"/>
          <p:cNvGrpSpPr>
            <a:grpSpLocks/>
          </p:cNvGrpSpPr>
          <p:nvPr/>
        </p:nvGrpSpPr>
        <p:grpSpPr bwMode="auto">
          <a:xfrm>
            <a:off x="989334" y="1275606"/>
            <a:ext cx="941811" cy="939444"/>
            <a:chOff x="0" y="0"/>
            <a:chExt cx="1585240" cy="1584192"/>
          </a:xfrm>
        </p:grpSpPr>
        <p:sp>
          <p:nvSpPr>
            <p:cNvPr id="14" name="椭圆 58"/>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5" name="椭圆 59"/>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13" name="Freeform 36"/>
          <p:cNvSpPr>
            <a:spLocks noEditPoints="1" noChangeArrowheads="1"/>
          </p:cNvSpPr>
          <p:nvPr/>
        </p:nvSpPr>
        <p:spPr bwMode="auto">
          <a:xfrm>
            <a:off x="1215908" y="1552053"/>
            <a:ext cx="483718" cy="366402"/>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
        <p:nvSpPr>
          <p:cNvPr id="17" name="圆角矩形 61"/>
          <p:cNvSpPr>
            <a:spLocks noChangeArrowheads="1"/>
          </p:cNvSpPr>
          <p:nvPr/>
        </p:nvSpPr>
        <p:spPr bwMode="auto">
          <a:xfrm>
            <a:off x="2021066" y="1421409"/>
            <a:ext cx="2233611"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8" name="矩形 62"/>
          <p:cNvSpPr>
            <a:spLocks noChangeArrowheads="1"/>
          </p:cNvSpPr>
          <p:nvPr/>
        </p:nvSpPr>
        <p:spPr bwMode="auto">
          <a:xfrm>
            <a:off x="2553097" y="1379236"/>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19" name="矩形 63"/>
          <p:cNvSpPr>
            <a:spLocks noChangeArrowheads="1"/>
          </p:cNvSpPr>
          <p:nvPr/>
        </p:nvSpPr>
        <p:spPr bwMode="auto">
          <a:xfrm>
            <a:off x="1931145"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圆角矩形 65"/>
          <p:cNvSpPr>
            <a:spLocks noChangeArrowheads="1"/>
          </p:cNvSpPr>
          <p:nvPr/>
        </p:nvSpPr>
        <p:spPr bwMode="auto">
          <a:xfrm>
            <a:off x="5905443" y="1421409"/>
            <a:ext cx="2234786"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2" name="矩形 66"/>
          <p:cNvSpPr>
            <a:spLocks noChangeArrowheads="1"/>
          </p:cNvSpPr>
          <p:nvPr/>
        </p:nvSpPr>
        <p:spPr bwMode="auto">
          <a:xfrm>
            <a:off x="6438059" y="1379236"/>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23" name="矩形 67"/>
          <p:cNvSpPr>
            <a:spLocks noChangeArrowheads="1"/>
          </p:cNvSpPr>
          <p:nvPr/>
        </p:nvSpPr>
        <p:spPr bwMode="auto">
          <a:xfrm>
            <a:off x="5816121"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圆角矩形 69"/>
          <p:cNvSpPr>
            <a:spLocks noChangeArrowheads="1"/>
          </p:cNvSpPr>
          <p:nvPr/>
        </p:nvSpPr>
        <p:spPr bwMode="auto">
          <a:xfrm>
            <a:off x="2021066" y="2606875"/>
            <a:ext cx="2233611"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6" name="矩形 70"/>
          <p:cNvSpPr>
            <a:spLocks noChangeArrowheads="1"/>
          </p:cNvSpPr>
          <p:nvPr/>
        </p:nvSpPr>
        <p:spPr bwMode="auto">
          <a:xfrm>
            <a:off x="2553097" y="2564513"/>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27" name="矩形 71"/>
          <p:cNvSpPr>
            <a:spLocks noChangeArrowheads="1"/>
          </p:cNvSpPr>
          <p:nvPr/>
        </p:nvSpPr>
        <p:spPr bwMode="auto">
          <a:xfrm>
            <a:off x="1931147" y="2885961"/>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圆角矩形 73"/>
          <p:cNvSpPr>
            <a:spLocks noChangeArrowheads="1"/>
          </p:cNvSpPr>
          <p:nvPr/>
        </p:nvSpPr>
        <p:spPr bwMode="auto">
          <a:xfrm>
            <a:off x="5905443" y="2606875"/>
            <a:ext cx="2234786"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0" name="矩形 74"/>
          <p:cNvSpPr>
            <a:spLocks noChangeArrowheads="1"/>
          </p:cNvSpPr>
          <p:nvPr/>
        </p:nvSpPr>
        <p:spPr bwMode="auto">
          <a:xfrm>
            <a:off x="6438059" y="2564513"/>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31" name="矩形 75"/>
          <p:cNvSpPr>
            <a:spLocks noChangeArrowheads="1"/>
          </p:cNvSpPr>
          <p:nvPr/>
        </p:nvSpPr>
        <p:spPr bwMode="auto">
          <a:xfrm>
            <a:off x="5816121"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圆角矩形 77"/>
          <p:cNvSpPr>
            <a:spLocks noChangeArrowheads="1"/>
          </p:cNvSpPr>
          <p:nvPr/>
        </p:nvSpPr>
        <p:spPr bwMode="auto">
          <a:xfrm>
            <a:off x="2021066" y="3791316"/>
            <a:ext cx="2233611"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4" name="矩形 78"/>
          <p:cNvSpPr>
            <a:spLocks noChangeArrowheads="1"/>
          </p:cNvSpPr>
          <p:nvPr/>
        </p:nvSpPr>
        <p:spPr bwMode="auto">
          <a:xfrm>
            <a:off x="2553097" y="3749143"/>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35" name="矩形 79"/>
          <p:cNvSpPr>
            <a:spLocks noChangeArrowheads="1"/>
          </p:cNvSpPr>
          <p:nvPr/>
        </p:nvSpPr>
        <p:spPr bwMode="auto">
          <a:xfrm>
            <a:off x="1931147" y="4070805"/>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圆角矩形 81"/>
          <p:cNvSpPr>
            <a:spLocks noChangeArrowheads="1"/>
          </p:cNvSpPr>
          <p:nvPr/>
        </p:nvSpPr>
        <p:spPr bwMode="auto">
          <a:xfrm>
            <a:off x="5905443" y="3791316"/>
            <a:ext cx="2234786"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8" name="矩形 82"/>
          <p:cNvSpPr>
            <a:spLocks noChangeArrowheads="1"/>
          </p:cNvSpPr>
          <p:nvPr/>
        </p:nvSpPr>
        <p:spPr bwMode="auto">
          <a:xfrm>
            <a:off x="6438059" y="3749143"/>
            <a:ext cx="1169551"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点击输入标题</a:t>
            </a:r>
          </a:p>
        </p:txBody>
      </p:sp>
      <p:sp>
        <p:nvSpPr>
          <p:cNvPr id="39" name="矩形 83"/>
          <p:cNvSpPr>
            <a:spLocks noChangeArrowheads="1"/>
          </p:cNvSpPr>
          <p:nvPr/>
        </p:nvSpPr>
        <p:spPr bwMode="auto">
          <a:xfrm>
            <a:off x="5816121"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1" name="组合 85"/>
          <p:cNvGrpSpPr>
            <a:grpSpLocks/>
          </p:cNvGrpSpPr>
          <p:nvPr/>
        </p:nvGrpSpPr>
        <p:grpSpPr bwMode="auto">
          <a:xfrm>
            <a:off x="989334" y="2476533"/>
            <a:ext cx="941811" cy="940627"/>
            <a:chOff x="0" y="0"/>
            <a:chExt cx="1585240" cy="1584192"/>
          </a:xfrm>
        </p:grpSpPr>
        <p:sp>
          <p:nvSpPr>
            <p:cNvPr id="43" name="椭圆 8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4" name="椭圆 8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2" name="Freeform 12"/>
          <p:cNvSpPr>
            <a:spLocks noEditPoints="1" noChangeArrowheads="1"/>
          </p:cNvSpPr>
          <p:nvPr/>
        </p:nvSpPr>
        <p:spPr bwMode="auto">
          <a:xfrm>
            <a:off x="1239251" y="2713351"/>
            <a:ext cx="436076" cy="45945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46" name="组合 90"/>
          <p:cNvGrpSpPr>
            <a:grpSpLocks/>
          </p:cNvGrpSpPr>
          <p:nvPr/>
        </p:nvGrpSpPr>
        <p:grpSpPr bwMode="auto">
          <a:xfrm>
            <a:off x="989334" y="3677459"/>
            <a:ext cx="941811" cy="940628"/>
            <a:chOff x="0" y="0"/>
            <a:chExt cx="1585240" cy="1584192"/>
          </a:xfrm>
        </p:grpSpPr>
        <p:sp>
          <p:nvSpPr>
            <p:cNvPr id="48" name="椭圆 9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9" name="椭圆 9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7" name="Freeform 15"/>
          <p:cNvSpPr>
            <a:spLocks noEditPoints="1" noChangeArrowheads="1"/>
          </p:cNvSpPr>
          <p:nvPr/>
        </p:nvSpPr>
        <p:spPr bwMode="auto">
          <a:xfrm>
            <a:off x="1287267" y="3948177"/>
            <a:ext cx="317192" cy="41432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1" name="组合 95"/>
          <p:cNvGrpSpPr>
            <a:grpSpLocks/>
          </p:cNvGrpSpPr>
          <p:nvPr/>
        </p:nvGrpSpPr>
        <p:grpSpPr bwMode="auto">
          <a:xfrm>
            <a:off x="4898558" y="1275606"/>
            <a:ext cx="940628" cy="939444"/>
            <a:chOff x="0" y="0"/>
            <a:chExt cx="1585240" cy="1584192"/>
          </a:xfrm>
        </p:grpSpPr>
        <p:sp>
          <p:nvSpPr>
            <p:cNvPr id="53" name="椭圆 9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4" name="椭圆 9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2" name="Freeform 28"/>
          <p:cNvSpPr>
            <a:spLocks noEditPoints="1" noChangeArrowheads="1"/>
          </p:cNvSpPr>
          <p:nvPr/>
        </p:nvSpPr>
        <p:spPr bwMode="auto">
          <a:xfrm>
            <a:off x="5182492" y="1575547"/>
            <a:ext cx="379130" cy="342907"/>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6" name="组合 100"/>
          <p:cNvGrpSpPr>
            <a:grpSpLocks/>
          </p:cNvGrpSpPr>
          <p:nvPr/>
        </p:nvGrpSpPr>
        <p:grpSpPr bwMode="auto">
          <a:xfrm>
            <a:off x="4898558" y="2476533"/>
            <a:ext cx="940628" cy="940627"/>
            <a:chOff x="0" y="0"/>
            <a:chExt cx="1585240" cy="1584192"/>
          </a:xfrm>
        </p:grpSpPr>
        <p:sp>
          <p:nvSpPr>
            <p:cNvPr id="58" name="椭圆 10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9" name="椭圆 10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7" name="Freeform 23"/>
          <p:cNvSpPr>
            <a:spLocks noEditPoints="1" noChangeArrowheads="1"/>
          </p:cNvSpPr>
          <p:nvPr/>
        </p:nvSpPr>
        <p:spPr bwMode="auto">
          <a:xfrm>
            <a:off x="5134348" y="2727165"/>
            <a:ext cx="481341" cy="432309"/>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61" name="组合 105"/>
          <p:cNvGrpSpPr>
            <a:grpSpLocks/>
          </p:cNvGrpSpPr>
          <p:nvPr/>
        </p:nvGrpSpPr>
        <p:grpSpPr bwMode="auto">
          <a:xfrm>
            <a:off x="4898558" y="3677459"/>
            <a:ext cx="940628" cy="940628"/>
            <a:chOff x="0" y="0"/>
            <a:chExt cx="1585240" cy="1584192"/>
          </a:xfrm>
        </p:grpSpPr>
        <p:sp>
          <p:nvSpPr>
            <p:cNvPr id="63" name="椭圆 10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64" name="椭圆 10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62" name="Freeform 7"/>
          <p:cNvSpPr>
            <a:spLocks noEditPoints="1" noChangeArrowheads="1"/>
          </p:cNvSpPr>
          <p:nvPr/>
        </p:nvSpPr>
        <p:spPr bwMode="auto">
          <a:xfrm>
            <a:off x="5218135" y="3935140"/>
            <a:ext cx="343487" cy="405332"/>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Tree>
    <p:extLst>
      <p:ext uri="{BB962C8B-B14F-4D97-AF65-F5344CB8AC3E}">
        <p14:creationId xmlns:p14="http://schemas.microsoft.com/office/powerpoint/2010/main" val="4069688933"/>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7744" y="1851670"/>
            <a:ext cx="4464496" cy="6091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solidFill>
                  <a:srgbClr val="2A7B7E"/>
                </a:solidFill>
                <a:latin typeface="微软雅黑" panose="020B0503020204020204" pitchFamily="34" charset="-122"/>
                <a:ea typeface="微软雅黑" panose="020B0503020204020204" pitchFamily="34" charset="-122"/>
              </a:rPr>
              <a:t>谢谢观看</a:t>
            </a:r>
            <a:endParaRPr lang="zh-CN" altLang="en-US" sz="4800" b="1" dirty="0">
              <a:solidFill>
                <a:srgbClr val="2A7B7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rot="18425727">
            <a:off x="7605075" y="4696862"/>
            <a:ext cx="652064" cy="842456"/>
            <a:chOff x="7608678" y="2072194"/>
            <a:chExt cx="1155251" cy="1492566"/>
          </a:xfrm>
        </p:grpSpPr>
        <p:sp>
          <p:nvSpPr>
            <p:cNvPr id="6" name="等腰三角形 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rot="606554">
            <a:off x="7634245" y="3849452"/>
            <a:ext cx="465915" cy="673203"/>
            <a:chOff x="7608678" y="2072194"/>
            <a:chExt cx="1155251" cy="1492566"/>
          </a:xfrm>
        </p:grpSpPr>
        <p:sp>
          <p:nvSpPr>
            <p:cNvPr id="11" name="等腰三角形 1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 name="组合 14"/>
          <p:cNvGrpSpPr/>
          <p:nvPr/>
        </p:nvGrpSpPr>
        <p:grpSpPr>
          <a:xfrm rot="20928478">
            <a:off x="8266735" y="4013039"/>
            <a:ext cx="926828" cy="1197447"/>
            <a:chOff x="7608678" y="2072194"/>
            <a:chExt cx="1155251" cy="1492566"/>
          </a:xfrm>
        </p:grpSpPr>
        <p:sp>
          <p:nvSpPr>
            <p:cNvPr id="16" name="等腰三角形 15"/>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9431483">
            <a:off x="7604069" y="3373771"/>
            <a:ext cx="250452" cy="361879"/>
            <a:chOff x="7608678" y="2072194"/>
            <a:chExt cx="1155251" cy="1492566"/>
          </a:xfrm>
        </p:grpSpPr>
        <p:sp>
          <p:nvSpPr>
            <p:cNvPr id="21" name="等腰三角形 2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rot="21250768">
            <a:off x="642065" y="3866695"/>
            <a:ext cx="304993" cy="637489"/>
            <a:chOff x="7608678" y="2072194"/>
            <a:chExt cx="1155251" cy="1492566"/>
          </a:xfrm>
        </p:grpSpPr>
        <p:sp>
          <p:nvSpPr>
            <p:cNvPr id="26" name="等腰三角形 2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3547030">
            <a:off x="457915" y="4691083"/>
            <a:ext cx="982892" cy="805722"/>
            <a:chOff x="7608678" y="2072194"/>
            <a:chExt cx="1155251" cy="1492566"/>
          </a:xfrm>
        </p:grpSpPr>
        <p:sp>
          <p:nvSpPr>
            <p:cNvPr id="31" name="等腰三角形 3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p:cNvGrpSpPr/>
          <p:nvPr/>
        </p:nvGrpSpPr>
        <p:grpSpPr>
          <a:xfrm rot="1684352">
            <a:off x="-199550" y="3996633"/>
            <a:ext cx="652064" cy="842456"/>
            <a:chOff x="7608678" y="2072194"/>
            <a:chExt cx="1155251" cy="1492566"/>
          </a:xfrm>
        </p:grpSpPr>
        <p:sp>
          <p:nvSpPr>
            <p:cNvPr id="36" name="等腰三角形 3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等腰三角形 3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等腰三角形 3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0" name="图片 39"/>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spTree>
    <p:extLst>
      <p:ext uri="{BB962C8B-B14F-4D97-AF65-F5344CB8AC3E}">
        <p14:creationId xmlns:p14="http://schemas.microsoft.com/office/powerpoint/2010/main" val="2214785929"/>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4" name="矩形 3"/>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rot="20216747" flipH="1">
            <a:off x="-73789" y="4307993"/>
            <a:ext cx="465915" cy="673203"/>
            <a:chOff x="7608678" y="2072194"/>
            <a:chExt cx="1155251" cy="1492566"/>
          </a:xfrm>
        </p:grpSpPr>
        <p:sp>
          <p:nvSpPr>
            <p:cNvPr id="12" name="等腰三角形 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rot="951533" flipH="1">
            <a:off x="800968" y="3336056"/>
            <a:ext cx="697401" cy="890665"/>
            <a:chOff x="7608678" y="2072194"/>
            <a:chExt cx="1155251" cy="1492566"/>
          </a:xfrm>
        </p:grpSpPr>
        <p:sp>
          <p:nvSpPr>
            <p:cNvPr id="17" name="等腰三角形 1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2168517" flipH="1">
            <a:off x="405816" y="3985833"/>
            <a:ext cx="250452" cy="361879"/>
            <a:chOff x="7608678" y="2072194"/>
            <a:chExt cx="1155251" cy="1492566"/>
          </a:xfrm>
        </p:grpSpPr>
        <p:sp>
          <p:nvSpPr>
            <p:cNvPr id="27" name="等腰三角形 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705082" y="1569735"/>
            <a:ext cx="3161837" cy="1406922"/>
            <a:chOff x="701222" y="1569735"/>
            <a:chExt cx="3161837" cy="1406922"/>
          </a:xfrm>
        </p:grpSpPr>
        <p:grpSp>
          <p:nvGrpSpPr>
            <p:cNvPr id="2" name="组合 1"/>
            <p:cNvGrpSpPr/>
            <p:nvPr/>
          </p:nvGrpSpPr>
          <p:grpSpPr>
            <a:xfrm>
              <a:off x="885478" y="1569735"/>
              <a:ext cx="2793325" cy="707886"/>
              <a:chOff x="899592" y="2139702"/>
              <a:chExt cx="2793325" cy="707886"/>
            </a:xfrm>
          </p:grpSpPr>
          <p:sp>
            <p:nvSpPr>
              <p:cNvPr id="5"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grpSp>
            <p:nvGrpSpPr>
              <p:cNvPr id="33" name="组合 32"/>
              <p:cNvGrpSpPr/>
              <p:nvPr/>
            </p:nvGrpSpPr>
            <p:grpSpPr>
              <a:xfrm>
                <a:off x="899592" y="2205613"/>
                <a:ext cx="194356" cy="576064"/>
                <a:chOff x="899592" y="1701557"/>
                <a:chExt cx="194356" cy="576064"/>
              </a:xfrm>
            </p:grpSpPr>
            <p:sp>
              <p:nvSpPr>
                <p:cNvPr id="6" name="矩形 5"/>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7" name="矩形 6"/>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0" name="组合 9"/>
              <p:cNvGrpSpPr/>
              <p:nvPr/>
            </p:nvGrpSpPr>
            <p:grpSpPr>
              <a:xfrm flipH="1">
                <a:off x="3498561" y="2205613"/>
                <a:ext cx="194356" cy="576064"/>
                <a:chOff x="1092149" y="2400603"/>
                <a:chExt cx="194356" cy="576064"/>
              </a:xfrm>
            </p:grpSpPr>
            <p:sp>
              <p:nvSpPr>
                <p:cNvPr id="8" name="矩形 7"/>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矩形 8"/>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39" name="矩形 38"/>
            <p:cNvSpPr/>
            <p:nvPr/>
          </p:nvSpPr>
          <p:spPr>
            <a:xfrm>
              <a:off x="701222" y="2268771"/>
              <a:ext cx="3161837" cy="707886"/>
            </a:xfrm>
            <a:prstGeom prst="rect">
              <a:avLst/>
            </a:prstGeom>
          </p:spPr>
          <p:txBody>
            <a:bodyPr wrap="square">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CONTENTS</a:t>
              </a:r>
            </a:p>
          </p:txBody>
        </p:sp>
      </p:grpSp>
      <p:grpSp>
        <p:nvGrpSpPr>
          <p:cNvPr id="38" name="组合 37"/>
          <p:cNvGrpSpPr/>
          <p:nvPr/>
        </p:nvGrpSpPr>
        <p:grpSpPr>
          <a:xfrm>
            <a:off x="4970668" y="537554"/>
            <a:ext cx="3774664" cy="4238909"/>
            <a:chOff x="5097194" y="537554"/>
            <a:chExt cx="3774664" cy="4238909"/>
          </a:xfrm>
        </p:grpSpPr>
        <p:sp>
          <p:nvSpPr>
            <p:cNvPr id="45" name="文本框 16"/>
            <p:cNvSpPr>
              <a:spLocks noChangeArrowheads="1"/>
            </p:cNvSpPr>
            <p:nvPr/>
          </p:nvSpPr>
          <p:spPr bwMode="auto">
            <a:xfrm>
              <a:off x="5991416" y="537554"/>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sym typeface="Arial" panose="020B0604020202020204" pitchFamily="34" charset="0"/>
                </a:rPr>
                <a:t>点击输入标题</a:t>
              </a:r>
              <a:endParaRPr lang="en-US" sz="2000" b="1" dirty="0">
                <a:solidFill>
                  <a:schemeClr val="bg1"/>
                </a:solidFill>
                <a:sym typeface="Arial" panose="020B0604020202020204" pitchFamily="34" charset="0"/>
              </a:endParaRPr>
            </a:p>
          </p:txBody>
        </p:sp>
        <p:pic>
          <p:nvPicPr>
            <p:cNvPr id="46"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097194" y="830855"/>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文本框 17"/>
            <p:cNvSpPr>
              <a:spLocks noChangeArrowheads="1"/>
            </p:cNvSpPr>
            <p:nvPr/>
          </p:nvSpPr>
          <p:spPr bwMode="auto">
            <a:xfrm>
              <a:off x="5991416" y="1786234"/>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sym typeface="Arial" panose="020B0604020202020204" pitchFamily="34" charset="0"/>
                </a:rPr>
                <a:t>点击输入标题</a:t>
              </a:r>
              <a:endParaRPr lang="en-US" sz="2000" b="1" dirty="0">
                <a:solidFill>
                  <a:schemeClr val="bg1"/>
                </a:solidFill>
                <a:sym typeface="Arial" panose="020B0604020202020204" pitchFamily="34" charset="0"/>
              </a:endParaRPr>
            </a:p>
          </p:txBody>
        </p:sp>
        <p:pic>
          <p:nvPicPr>
            <p:cNvPr id="49" name="图片 23"/>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097194" y="2075124"/>
              <a:ext cx="3774664" cy="2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文本框 18"/>
            <p:cNvSpPr>
              <a:spLocks noChangeArrowheads="1"/>
            </p:cNvSpPr>
            <p:nvPr/>
          </p:nvSpPr>
          <p:spPr bwMode="auto">
            <a:xfrm>
              <a:off x="5991416" y="3034914"/>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sym typeface="Arial" panose="020B0604020202020204" pitchFamily="34" charset="0"/>
                </a:rPr>
                <a:t>点击输入标题</a:t>
              </a:r>
              <a:endParaRPr lang="en-US" sz="2000" b="1" dirty="0">
                <a:solidFill>
                  <a:schemeClr val="bg1"/>
                </a:solidFill>
                <a:sym typeface="Arial" panose="020B0604020202020204" pitchFamily="34" charset="0"/>
              </a:endParaRPr>
            </a:p>
          </p:txBody>
        </p:sp>
        <p:pic>
          <p:nvPicPr>
            <p:cNvPr id="52" name="图片 24"/>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097194" y="3318895"/>
              <a:ext cx="3774664" cy="21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20"/>
            <p:cNvSpPr>
              <a:spLocks noChangeArrowheads="1"/>
            </p:cNvSpPr>
            <p:nvPr/>
          </p:nvSpPr>
          <p:spPr bwMode="auto">
            <a:xfrm>
              <a:off x="5991416" y="4283595"/>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sym typeface="Arial" panose="020B0604020202020204" pitchFamily="34" charset="0"/>
                </a:rPr>
                <a:t>点击输入标题</a:t>
              </a:r>
              <a:endParaRPr lang="en-US" sz="2000" b="1" dirty="0">
                <a:solidFill>
                  <a:schemeClr val="bg1"/>
                </a:solidFill>
                <a:sym typeface="Arial" panose="020B0604020202020204" pitchFamily="34" charset="0"/>
              </a:endParaRPr>
            </a:p>
          </p:txBody>
        </p:sp>
        <p:pic>
          <p:nvPicPr>
            <p:cNvPr id="55" name="图片 25"/>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097194" y="4563173"/>
              <a:ext cx="3774664" cy="2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50631626"/>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图片 4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sp>
        <p:nvSpPr>
          <p:cNvPr id="45" name="TextBox 5"/>
          <p:cNvSpPr txBox="1"/>
          <p:nvPr/>
        </p:nvSpPr>
        <p:spPr>
          <a:xfrm>
            <a:off x="5370047" y="2057162"/>
            <a:ext cx="2954655" cy="64633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3600" b="1"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2631896889"/>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endParaRPr lang="en-US" altLang="zh-CN" sz="2400" b="1" dirty="0">
              <a:solidFill>
                <a:srgbClr val="2A7B7E"/>
              </a:solidFill>
            </a:endParaRPr>
          </a:p>
        </p:txBody>
      </p:sp>
      <p:sp>
        <p:nvSpPr>
          <p:cNvPr id="61" name="任意多边形 60"/>
          <p:cNvSpPr>
            <a:spLocks noChangeArrowheads="1"/>
          </p:cNvSpPr>
          <p:nvPr/>
        </p:nvSpPr>
        <p:spPr bwMode="auto">
          <a:xfrm rot="5400000">
            <a:off x="1202111" y="2083267"/>
            <a:ext cx="3801974" cy="1486119"/>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2" name="椭圆 56"/>
          <p:cNvSpPr>
            <a:spLocks noChangeArrowheads="1"/>
          </p:cNvSpPr>
          <p:nvPr/>
        </p:nvSpPr>
        <p:spPr bwMode="auto">
          <a:xfrm>
            <a:off x="3556861" y="2498933"/>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3" name="任意多边形 62"/>
          <p:cNvSpPr>
            <a:spLocks noChangeArrowheads="1"/>
          </p:cNvSpPr>
          <p:nvPr/>
        </p:nvSpPr>
        <p:spPr bwMode="auto">
          <a:xfrm>
            <a:off x="4113466" y="2496036"/>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4" name="TextBox 5"/>
          <p:cNvSpPr>
            <a:spLocks noChangeArrowheads="1"/>
          </p:cNvSpPr>
          <p:nvPr/>
        </p:nvSpPr>
        <p:spPr bwMode="auto">
          <a:xfrm>
            <a:off x="3651919" y="2538798"/>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5" name="TextBox 55"/>
          <p:cNvSpPr>
            <a:spLocks noChangeArrowheads="1"/>
          </p:cNvSpPr>
          <p:nvPr/>
        </p:nvSpPr>
        <p:spPr bwMode="auto">
          <a:xfrm>
            <a:off x="4317892" y="2622802"/>
            <a:ext cx="3721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endParaRPr lang="zh-CN" altLang="en-US"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椭圆 63"/>
          <p:cNvSpPr>
            <a:spLocks noChangeArrowheads="1"/>
          </p:cNvSpPr>
          <p:nvPr/>
        </p:nvSpPr>
        <p:spPr bwMode="auto">
          <a:xfrm>
            <a:off x="3243310" y="1478596"/>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任意多边形 66"/>
          <p:cNvSpPr>
            <a:spLocks noChangeArrowheads="1"/>
          </p:cNvSpPr>
          <p:nvPr/>
        </p:nvSpPr>
        <p:spPr bwMode="auto">
          <a:xfrm>
            <a:off x="3799916" y="1475699"/>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8" name="TextBox 68"/>
          <p:cNvSpPr>
            <a:spLocks noChangeArrowheads="1"/>
          </p:cNvSpPr>
          <p:nvPr/>
        </p:nvSpPr>
        <p:spPr bwMode="auto">
          <a:xfrm>
            <a:off x="3338368" y="1518460"/>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9" name="TextBox 69"/>
          <p:cNvSpPr>
            <a:spLocks noChangeArrowheads="1"/>
          </p:cNvSpPr>
          <p:nvPr/>
        </p:nvSpPr>
        <p:spPr bwMode="auto">
          <a:xfrm>
            <a:off x="4001467" y="1602465"/>
            <a:ext cx="3721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endParaRPr lang="zh-CN" altLang="en-US"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0" name="椭圆 70"/>
          <p:cNvSpPr>
            <a:spLocks noChangeArrowheads="1"/>
          </p:cNvSpPr>
          <p:nvPr/>
        </p:nvSpPr>
        <p:spPr bwMode="auto">
          <a:xfrm>
            <a:off x="3243310" y="3521002"/>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1" name="任意多边形 70"/>
          <p:cNvSpPr>
            <a:spLocks noChangeArrowheads="1"/>
          </p:cNvSpPr>
          <p:nvPr/>
        </p:nvSpPr>
        <p:spPr bwMode="auto">
          <a:xfrm>
            <a:off x="3799916" y="3518105"/>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2" name="TextBox 75"/>
          <p:cNvSpPr>
            <a:spLocks noChangeArrowheads="1"/>
          </p:cNvSpPr>
          <p:nvPr/>
        </p:nvSpPr>
        <p:spPr bwMode="auto">
          <a:xfrm>
            <a:off x="3338368" y="3560866"/>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3" name="TextBox 76"/>
          <p:cNvSpPr>
            <a:spLocks noChangeArrowheads="1"/>
          </p:cNvSpPr>
          <p:nvPr/>
        </p:nvSpPr>
        <p:spPr bwMode="auto">
          <a:xfrm>
            <a:off x="4001467" y="3644870"/>
            <a:ext cx="3721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endParaRPr lang="zh-CN" altLang="en-US"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矩形 74"/>
          <p:cNvSpPr>
            <a:spLocks noChangeArrowheads="1"/>
          </p:cNvSpPr>
          <p:nvPr/>
        </p:nvSpPr>
        <p:spPr bwMode="auto">
          <a:xfrm>
            <a:off x="871766" y="2378531"/>
            <a:ext cx="117844" cy="117886"/>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5" name="TextBox 86"/>
          <p:cNvSpPr>
            <a:spLocks noChangeArrowheads="1"/>
          </p:cNvSpPr>
          <p:nvPr/>
        </p:nvSpPr>
        <p:spPr bwMode="auto">
          <a:xfrm>
            <a:off x="988221" y="2289889"/>
            <a:ext cx="21338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p>
        </p:txBody>
      </p:sp>
      <p:sp>
        <p:nvSpPr>
          <p:cNvPr id="76" name="TextBox 87"/>
          <p:cNvSpPr>
            <a:spLocks noChangeArrowheads="1"/>
          </p:cNvSpPr>
          <p:nvPr/>
        </p:nvSpPr>
        <p:spPr bwMode="auto">
          <a:xfrm>
            <a:off x="999891" y="2527412"/>
            <a:ext cx="2122157" cy="6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84631396"/>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Text Placeholder 24"/>
          <p:cNvSpPr txBox="1">
            <a:spLocks/>
          </p:cNvSpPr>
          <p:nvPr/>
        </p:nvSpPr>
        <p:spPr>
          <a:xfrm>
            <a:off x="5424298" y="1419622"/>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2" name="Text Placeholder 25"/>
          <p:cNvSpPr txBox="1">
            <a:spLocks/>
          </p:cNvSpPr>
          <p:nvPr/>
        </p:nvSpPr>
        <p:spPr>
          <a:xfrm>
            <a:off x="5424298" y="1799527"/>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3" name="Text Placeholder 26"/>
          <p:cNvSpPr txBox="1">
            <a:spLocks/>
          </p:cNvSpPr>
          <p:nvPr/>
        </p:nvSpPr>
        <p:spPr>
          <a:xfrm>
            <a:off x="5424298" y="2274407"/>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4" name="Text Placeholder 27"/>
          <p:cNvSpPr txBox="1">
            <a:spLocks/>
          </p:cNvSpPr>
          <p:nvPr/>
        </p:nvSpPr>
        <p:spPr>
          <a:xfrm>
            <a:off x="5424298" y="2654313"/>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5" name="Text Placeholder 28"/>
          <p:cNvSpPr txBox="1">
            <a:spLocks/>
          </p:cNvSpPr>
          <p:nvPr/>
        </p:nvSpPr>
        <p:spPr>
          <a:xfrm>
            <a:off x="5424298" y="3129194"/>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6" name="Text Placeholder 29"/>
          <p:cNvSpPr txBox="1">
            <a:spLocks/>
          </p:cNvSpPr>
          <p:nvPr/>
        </p:nvSpPr>
        <p:spPr>
          <a:xfrm>
            <a:off x="5424298" y="3509099"/>
            <a:ext cx="3324166" cy="646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p>
        </p:txBody>
      </p:sp>
      <p:pic>
        <p:nvPicPr>
          <p:cNvPr id="17" name="图片 16"/>
          <p:cNvPicPr>
            <a:picLocks noChangeAspect="1"/>
          </p:cNvPicPr>
          <p:nvPr/>
        </p:nvPicPr>
        <p:blipFill>
          <a:blip r:embed="rId3"/>
          <a:stretch>
            <a:fillRect/>
          </a:stretch>
        </p:blipFill>
        <p:spPr>
          <a:xfrm>
            <a:off x="783769" y="1463975"/>
            <a:ext cx="4303955" cy="2516520"/>
          </a:xfrm>
          <a:prstGeom prst="rect">
            <a:avLst/>
          </a:prstGeom>
        </p:spPr>
      </p:pic>
    </p:spTree>
    <p:extLst>
      <p:ext uri="{BB962C8B-B14F-4D97-AF65-F5344CB8AC3E}">
        <p14:creationId xmlns:p14="http://schemas.microsoft.com/office/powerpoint/2010/main" val="2048409465"/>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2954655" cy="64633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3600" b="1" dirty="0">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3795887065"/>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207" name="Text Placeholder 17"/>
          <p:cNvSpPr txBox="1">
            <a:spLocks/>
          </p:cNvSpPr>
          <p:nvPr/>
        </p:nvSpPr>
        <p:spPr>
          <a:xfrm>
            <a:off x="4748225" y="1419622"/>
            <a:ext cx="3612821" cy="3260351"/>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p>
        </p:txBody>
      </p:sp>
      <p:graphicFrame>
        <p:nvGraphicFramePr>
          <p:cNvPr id="208" name="Chart Placeholder 9"/>
          <p:cNvGraphicFramePr>
            <a:graphicFrameLocks/>
          </p:cNvGraphicFramePr>
          <p:nvPr>
            <p:extLst>
              <p:ext uri="{D42A27DB-BD31-4B8C-83A1-F6EECF244321}">
                <p14:modId xmlns:p14="http://schemas.microsoft.com/office/powerpoint/2010/main" val="3417166408"/>
              </p:ext>
            </p:extLst>
          </p:nvPr>
        </p:nvGraphicFramePr>
        <p:xfrm>
          <a:off x="782955" y="1419628"/>
          <a:ext cx="3612801" cy="32603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57169609"/>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pic>
        <p:nvPicPr>
          <p:cNvPr id="61" name="图片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3307" y="2237533"/>
            <a:ext cx="2740693" cy="299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 name="Group 8"/>
          <p:cNvGrpSpPr>
            <a:grpSpLocks/>
          </p:cNvGrpSpPr>
          <p:nvPr/>
        </p:nvGrpSpPr>
        <p:grpSpPr bwMode="auto">
          <a:xfrm>
            <a:off x="384129" y="1549255"/>
            <a:ext cx="5875028" cy="3102917"/>
            <a:chOff x="0" y="0"/>
            <a:chExt cx="5045868" cy="2664296"/>
          </a:xfrm>
        </p:grpSpPr>
        <p:sp>
          <p:nvSpPr>
            <p:cNvPr id="63" name="矩形 35"/>
            <p:cNvSpPr>
              <a:spLocks noChangeArrowheads="1"/>
            </p:cNvSpPr>
            <p:nvPr/>
          </p:nvSpPr>
          <p:spPr bwMode="auto">
            <a:xfrm>
              <a:off x="0" y="204288"/>
              <a:ext cx="2453208" cy="198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64" name="矩形 36"/>
            <p:cNvSpPr>
              <a:spLocks noChangeArrowheads="1"/>
            </p:cNvSpPr>
            <p:nvPr/>
          </p:nvSpPr>
          <p:spPr bwMode="auto">
            <a:xfrm>
              <a:off x="2592660" y="204286"/>
              <a:ext cx="2453208" cy="134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000">
                <a:solidFill>
                  <a:schemeClr val="bg1"/>
                </a:solidFill>
                <a:latin typeface="Open Sans Light" panose="020B0306030504020204" pitchFamily="34" charset="0"/>
                <a:cs typeface="Open Sans Light" panose="020B0306030504020204" pitchFamily="34" charset="0"/>
              </a:endParaRPr>
            </a:p>
          </p:txBody>
        </p:sp>
        <p:sp>
          <p:nvSpPr>
            <p:cNvPr id="65"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7" name="矩形 40"/>
          <p:cNvSpPr>
            <a:spLocks noChangeArrowheads="1"/>
          </p:cNvSpPr>
          <p:nvPr/>
        </p:nvSpPr>
        <p:spPr bwMode="auto">
          <a:xfrm>
            <a:off x="485774" y="1131590"/>
            <a:ext cx="5616296" cy="380703"/>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68" name="矩形 70"/>
          <p:cNvSpPr>
            <a:spLocks noChangeArrowheads="1"/>
          </p:cNvSpPr>
          <p:nvPr/>
        </p:nvSpPr>
        <p:spPr bwMode="auto">
          <a:xfrm>
            <a:off x="550920" y="1161297"/>
            <a:ext cx="2705778" cy="322999"/>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点击输入标题</a:t>
            </a:r>
          </a:p>
        </p:txBody>
      </p:sp>
      <p:sp>
        <p:nvSpPr>
          <p:cNvPr id="69" name="等腰三角形 71"/>
          <p:cNvSpPr>
            <a:spLocks noChangeArrowheads="1"/>
          </p:cNvSpPr>
          <p:nvPr/>
        </p:nvSpPr>
        <p:spPr bwMode="auto">
          <a:xfrm rot="5400000">
            <a:off x="5777939" y="1238105"/>
            <a:ext cx="193770" cy="167669"/>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3119602488"/>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2040943" cy="461665"/>
          </a:xfrm>
          <a:prstGeom prst="rect">
            <a:avLst/>
          </a:prstGeom>
          <a:noFill/>
        </p:spPr>
        <p:txBody>
          <a:bodyPr wrap="none" rtlCol="0">
            <a:spAutoFit/>
          </a:bodyPr>
          <a:lstStyle/>
          <a:p>
            <a:r>
              <a:rPr lang="zh-CN" altLang="en-US" sz="2400" b="1" dirty="0">
                <a:solidFill>
                  <a:srgbClr val="2A7B7E"/>
                </a:solidFill>
              </a:rPr>
              <a:t>点击输入标题</a:t>
            </a:r>
          </a:p>
        </p:txBody>
      </p:sp>
      <p:sp>
        <p:nvSpPr>
          <p:cNvPr id="11" name="Oval 8"/>
          <p:cNvSpPr/>
          <p:nvPr/>
        </p:nvSpPr>
        <p:spPr>
          <a:xfrm>
            <a:off x="672428"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435411"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3" name="TextBox 6"/>
          <p:cNvSpPr txBox="1"/>
          <p:nvPr/>
        </p:nvSpPr>
        <p:spPr>
          <a:xfrm>
            <a:off x="435411" y="2284474"/>
            <a:ext cx="1289182" cy="364139"/>
          </a:xfrm>
          <a:prstGeom prst="rect">
            <a:avLst/>
          </a:prstGeom>
          <a:noFill/>
        </p:spPr>
        <p:txBody>
          <a:bodyPr wrap="square" rtlCol="0">
            <a:spAutoFit/>
          </a:bodyPr>
          <a:lstStyle/>
          <a:p>
            <a:pPr algn="ctr">
              <a:lnSpc>
                <a:spcPct val="140000"/>
              </a:lnSpc>
            </a:pPr>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4" name="Oval 14"/>
          <p:cNvSpPr/>
          <p:nvPr/>
        </p:nvSpPr>
        <p:spPr>
          <a:xfrm>
            <a:off x="2421231"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1"/>
          <p:cNvSpPr txBox="1"/>
          <p:nvPr/>
        </p:nvSpPr>
        <p:spPr>
          <a:xfrm>
            <a:off x="2183413"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6" name="TextBox 12"/>
          <p:cNvSpPr txBox="1"/>
          <p:nvPr/>
        </p:nvSpPr>
        <p:spPr>
          <a:xfrm>
            <a:off x="2183413" y="2284474"/>
            <a:ext cx="1289182" cy="364139"/>
          </a:xfrm>
          <a:prstGeom prst="rect">
            <a:avLst/>
          </a:prstGeom>
          <a:noFill/>
        </p:spPr>
        <p:txBody>
          <a:bodyPr wrap="square" rtlCol="0">
            <a:spAutoFit/>
          </a:bodyPr>
          <a:lstStyle/>
          <a:p>
            <a:pPr algn="ctr">
              <a:lnSpc>
                <a:spcPct val="140000"/>
              </a:lnSpc>
            </a:pPr>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17" name="Oval 23"/>
          <p:cNvSpPr/>
          <p:nvPr/>
        </p:nvSpPr>
        <p:spPr>
          <a:xfrm>
            <a:off x="4170032"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Box 20"/>
          <p:cNvSpPr txBox="1"/>
          <p:nvPr/>
        </p:nvSpPr>
        <p:spPr>
          <a:xfrm>
            <a:off x="3919928"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9" name="TextBox 21"/>
          <p:cNvSpPr txBox="1"/>
          <p:nvPr/>
        </p:nvSpPr>
        <p:spPr>
          <a:xfrm>
            <a:off x="3919928" y="2284474"/>
            <a:ext cx="1289182" cy="364139"/>
          </a:xfrm>
          <a:prstGeom prst="rect">
            <a:avLst/>
          </a:prstGeom>
          <a:noFill/>
        </p:spPr>
        <p:txBody>
          <a:bodyPr wrap="square" rtlCol="0">
            <a:spAutoFit/>
          </a:bodyPr>
          <a:lstStyle/>
          <a:p>
            <a:pPr algn="ctr">
              <a:lnSpc>
                <a:spcPct val="140000"/>
              </a:lnSpc>
            </a:pPr>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20" name="Oval 32"/>
          <p:cNvSpPr/>
          <p:nvPr/>
        </p:nvSpPr>
        <p:spPr>
          <a:xfrm>
            <a:off x="5918835"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9"/>
          <p:cNvSpPr txBox="1"/>
          <p:nvPr/>
        </p:nvSpPr>
        <p:spPr>
          <a:xfrm>
            <a:off x="5698357"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22" name="TextBox 30"/>
          <p:cNvSpPr txBox="1"/>
          <p:nvPr/>
        </p:nvSpPr>
        <p:spPr>
          <a:xfrm>
            <a:off x="5698357" y="2284474"/>
            <a:ext cx="1289182" cy="364139"/>
          </a:xfrm>
          <a:prstGeom prst="rect">
            <a:avLst/>
          </a:prstGeom>
          <a:noFill/>
        </p:spPr>
        <p:txBody>
          <a:bodyPr wrap="square" rtlCol="0">
            <a:spAutoFit/>
          </a:bodyPr>
          <a:lstStyle/>
          <a:p>
            <a:pPr algn="ctr">
              <a:lnSpc>
                <a:spcPct val="140000"/>
              </a:lnSpc>
            </a:pPr>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grpSp>
        <p:nvGrpSpPr>
          <p:cNvPr id="23" name="组合 22"/>
          <p:cNvGrpSpPr/>
          <p:nvPr/>
        </p:nvGrpSpPr>
        <p:grpSpPr>
          <a:xfrm>
            <a:off x="923597" y="1483229"/>
            <a:ext cx="7276297" cy="341594"/>
            <a:chOff x="1150057" y="2281843"/>
            <a:chExt cx="9864083" cy="463081"/>
          </a:xfrm>
          <a:solidFill>
            <a:schemeClr val="bg1"/>
          </a:solidFill>
        </p:grpSpPr>
        <p:sp>
          <p:nvSpPr>
            <p:cNvPr id="24"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425"/>
            <p:cNvGrpSpPr>
              <a:grpSpLocks/>
            </p:cNvGrpSpPr>
            <p:nvPr/>
          </p:nvGrpSpPr>
          <p:grpSpPr bwMode="auto">
            <a:xfrm>
              <a:off x="3522258" y="2375671"/>
              <a:ext cx="418997" cy="323639"/>
              <a:chOff x="0" y="0"/>
              <a:chExt cx="572" cy="440"/>
            </a:xfrm>
            <a:grpFill/>
          </p:grpSpPr>
          <p:sp>
            <p:nvSpPr>
              <p:cNvPr id="3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6" name="Group 593"/>
            <p:cNvGrpSpPr>
              <a:grpSpLocks/>
            </p:cNvGrpSpPr>
            <p:nvPr/>
          </p:nvGrpSpPr>
          <p:grpSpPr bwMode="auto">
            <a:xfrm>
              <a:off x="5879750" y="2357352"/>
              <a:ext cx="424776" cy="352536"/>
              <a:chOff x="0" y="0"/>
              <a:chExt cx="575" cy="480"/>
            </a:xfrm>
            <a:grpFill/>
          </p:grpSpPr>
          <p:sp>
            <p:nvSpPr>
              <p:cNvPr id="33"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90"/>
            <p:cNvGrpSpPr>
              <a:grpSpLocks/>
            </p:cNvGrpSpPr>
            <p:nvPr/>
          </p:nvGrpSpPr>
          <p:grpSpPr bwMode="auto">
            <a:xfrm>
              <a:off x="8239171" y="2315060"/>
              <a:ext cx="424776" cy="421887"/>
              <a:chOff x="0" y="0"/>
              <a:chExt cx="578" cy="573"/>
            </a:xfrm>
            <a:grpFill/>
          </p:grpSpPr>
          <p:sp>
            <p:nvSpPr>
              <p:cNvPr id="31"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Group 437"/>
            <p:cNvGrpSpPr>
              <a:grpSpLocks/>
            </p:cNvGrpSpPr>
            <p:nvPr/>
          </p:nvGrpSpPr>
          <p:grpSpPr bwMode="auto">
            <a:xfrm>
              <a:off x="10658715" y="2281843"/>
              <a:ext cx="355425" cy="421887"/>
              <a:chOff x="0" y="0"/>
              <a:chExt cx="483" cy="576"/>
            </a:xfrm>
            <a:grpFill/>
          </p:grpSpPr>
          <p:sp>
            <p:nvSpPr>
              <p:cNvPr id="29"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39" name="Oval 40"/>
          <p:cNvSpPr/>
          <p:nvPr/>
        </p:nvSpPr>
        <p:spPr>
          <a:xfrm>
            <a:off x="7667636"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37"/>
          <p:cNvSpPr txBox="1"/>
          <p:nvPr/>
        </p:nvSpPr>
        <p:spPr>
          <a:xfrm>
            <a:off x="7430618"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41" name="TextBox 38"/>
          <p:cNvSpPr txBox="1"/>
          <p:nvPr/>
        </p:nvSpPr>
        <p:spPr>
          <a:xfrm>
            <a:off x="7430618" y="2284474"/>
            <a:ext cx="1289182" cy="364139"/>
          </a:xfrm>
          <a:prstGeom prst="rect">
            <a:avLst/>
          </a:prstGeom>
          <a:noFill/>
        </p:spPr>
        <p:txBody>
          <a:bodyPr wrap="square" rtlCol="0">
            <a:spAutoFit/>
          </a:bodyPr>
          <a:lstStyle/>
          <a:p>
            <a:pPr algn="ctr">
              <a:lnSpc>
                <a:spcPct val="140000"/>
              </a:lnSpc>
            </a:pPr>
            <a:r>
              <a:rPr lang="zh-CN" alt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点击输入标题</a:t>
            </a:r>
          </a:p>
        </p:txBody>
      </p:sp>
      <p:sp>
        <p:nvSpPr>
          <p:cNvPr id="42" name="Text Placeholder 8"/>
          <p:cNvSpPr txBox="1">
            <a:spLocks/>
          </p:cNvSpPr>
          <p:nvPr/>
        </p:nvSpPr>
        <p:spPr>
          <a:xfrm>
            <a:off x="232025" y="3795179"/>
            <a:ext cx="8679950" cy="662183"/>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43" name="Straight Connector 48"/>
          <p:cNvCxnSpPr/>
          <p:nvPr/>
        </p:nvCxnSpPr>
        <p:spPr>
          <a:xfrm flipH="1">
            <a:off x="344695" y="3750337"/>
            <a:ext cx="8471191"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03606400"/>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IOS唯美静态PPT模版"/>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941</TotalTime>
  <Words>1222</Words>
  <PresentationFormat>全屏显示(16:9)</PresentationFormat>
  <Paragraphs>180</Paragraphs>
  <Slides>18</Slides>
  <Notes>18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맑은 고딕</vt:lpstr>
      <vt:lpstr>Open Sans Light</vt:lpstr>
      <vt:lpstr>宋体</vt:lpstr>
      <vt:lpstr>微软雅黑</vt:lpstr>
      <vt:lpstr>Arial</vt:lpstr>
      <vt:lpstr>Broadway</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2018-02-14T14:59:38Z</dcterms:modified>
</cp:coreProperties>
</file>