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mp3" ContentType="audio/mpe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28"/>
  </p:notesMasterIdLst>
  <p:handoutMasterIdLst>
    <p:handoutMasterId r:id="rId29"/>
  </p:handoutMasterIdLst>
  <p:sldIdLst>
    <p:sldId id="1508" r:id="rId2"/>
    <p:sldId id="1509" r:id="rId3"/>
    <p:sldId id="1510" r:id="rId4"/>
    <p:sldId id="1512" r:id="rId5"/>
    <p:sldId id="1513" r:id="rId6"/>
    <p:sldId id="1530" r:id="rId7"/>
    <p:sldId id="1514" r:id="rId8"/>
    <p:sldId id="1515" r:id="rId9"/>
    <p:sldId id="1531" r:id="rId10"/>
    <p:sldId id="1516" r:id="rId11"/>
    <p:sldId id="1517" r:id="rId12"/>
    <p:sldId id="1518" r:id="rId13"/>
    <p:sldId id="1519" r:id="rId14"/>
    <p:sldId id="1520" r:id="rId15"/>
    <p:sldId id="1532" r:id="rId16"/>
    <p:sldId id="1521" r:id="rId17"/>
    <p:sldId id="1522" r:id="rId18"/>
    <p:sldId id="1523" r:id="rId19"/>
    <p:sldId id="1524" r:id="rId20"/>
    <p:sldId id="1525" r:id="rId21"/>
    <p:sldId id="1533" r:id="rId22"/>
    <p:sldId id="1526" r:id="rId23"/>
    <p:sldId id="1527" r:id="rId24"/>
    <p:sldId id="1528" r:id="rId25"/>
    <p:sldId id="1529" r:id="rId26"/>
    <p:sldId id="1511" r:id="rId27"/>
  </p:sldIdLst>
  <p:sldSz cx="9144000" cy="5143500" type="screen16x9"/>
  <p:notesSz cx="9945688" cy="6858000"/>
  <p:embeddedFontLst>
    <p:embeddedFont>
      <p:font typeface="张海山锐线体简" charset="-122"/>
      <p:regular r:id="rId30"/>
    </p:embeddedFont>
    <p:embeddedFont>
      <p:font typeface="Calibri" pitchFamily="34" charset="0"/>
      <p:regular r:id="rId31"/>
      <p:bold r:id="rId32"/>
      <p:italic r:id="rId33"/>
      <p:boldItalic r:id="rId34"/>
    </p:embeddedFont>
    <p:embeddedFont>
      <p:font typeface="Book Antiqua" pitchFamily="18" charset="0"/>
      <p:regular r:id="rId35"/>
      <p:bold r:id="rId36"/>
      <p:italic r:id="rId37"/>
      <p:boldItalic r:id="rId38"/>
    </p:embeddedFont>
  </p:embeddedFontLst>
  <p:custDataLst>
    <p:tags r:id="rId39"/>
  </p:custDataLst>
  <p:defaultTextStyle>
    <a:defPPr>
      <a:defRPr lang="en-US"/>
    </a:defPPr>
    <a:lvl1pPr marL="0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0">
          <p15:clr>
            <a:srgbClr val="A4A3A4"/>
          </p15:clr>
        </p15:guide>
        <p15:guide id="2" pos="313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D0D19"/>
    <a:srgbClr val="15AA96"/>
    <a:srgbClr val="BE382C"/>
    <a:srgbClr val="F19B14"/>
    <a:srgbClr val="091E2D"/>
    <a:srgbClr val="0C293C"/>
    <a:srgbClr val="1D1D1D"/>
    <a:srgbClr val="237DB9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75" autoAdjust="0"/>
    <p:restoredTop sz="93039" autoAdjust="0"/>
  </p:normalViewPr>
  <p:slideViewPr>
    <p:cSldViewPr snapToObjects="1">
      <p:cViewPr>
        <p:scale>
          <a:sx n="100" d="100"/>
          <a:sy n="100" d="100"/>
        </p:scale>
        <p:origin x="-600" y="2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36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Objects="1">
      <p:cViewPr varScale="1">
        <p:scale>
          <a:sx n="74" d="100"/>
          <a:sy n="74" d="100"/>
        </p:scale>
        <p:origin x="-1782" y="-96"/>
      </p:cViewPr>
      <p:guideLst>
        <p:guide orient="horz" pos="2160"/>
        <p:guide pos="3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3"/>
          </p:nvPr>
        </p:nvSpPr>
        <p:spPr>
          <a:xfrm>
            <a:off x="9533011" y="228600"/>
            <a:ext cx="41267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5BA55-396F-46DB-98CB-67F5915743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1582796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My First Template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4164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1CD31-4B7D-4FD2-B052-E296BFBA018F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86050" y="514350"/>
            <a:ext cx="4573588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569" y="3257550"/>
            <a:ext cx="795655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This is me Adam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4164" y="6513513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40C94-5092-4638-9E1F-C533F19764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6030594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453959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88248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65740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5632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41126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415569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346797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6373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62344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7769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5876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205671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85589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906398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91634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929686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50168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02118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33514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48293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1838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8510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9229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7279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4469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40583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 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443246" y="1062333"/>
            <a:ext cx="2602150" cy="1354057"/>
          </a:xfrm>
          <a:prstGeom prst="rect">
            <a:avLst/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443246" y="2416390"/>
            <a:ext cx="2602149" cy="420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0" name="Round Same Side Corner Rectangle 9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7"/>
          </p:nvPr>
        </p:nvSpPr>
        <p:spPr>
          <a:xfrm>
            <a:off x="510621" y="2522265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3258150" y="1062333"/>
            <a:ext cx="2602150" cy="1354057"/>
          </a:xfrm>
          <a:prstGeom prst="rect">
            <a:avLst/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3258150" y="2416390"/>
            <a:ext cx="2602149" cy="420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25525" y="2522265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17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6071075" y="1062333"/>
            <a:ext cx="2602150" cy="1354057"/>
          </a:xfrm>
          <a:prstGeom prst="rect">
            <a:avLst/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6071075" y="2416390"/>
            <a:ext cx="2602149" cy="4209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1"/>
          </p:nvPr>
        </p:nvSpPr>
        <p:spPr>
          <a:xfrm>
            <a:off x="6138450" y="2522265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443246" y="2993063"/>
            <a:ext cx="2602150" cy="1354057"/>
          </a:xfrm>
          <a:prstGeom prst="rect">
            <a:avLst/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443246" y="4347120"/>
            <a:ext cx="2602149" cy="4209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23"/>
          </p:nvPr>
        </p:nvSpPr>
        <p:spPr>
          <a:xfrm>
            <a:off x="510621" y="4452995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24" hasCustomPrompt="1"/>
          </p:nvPr>
        </p:nvSpPr>
        <p:spPr>
          <a:xfrm>
            <a:off x="3258150" y="2993063"/>
            <a:ext cx="2602150" cy="1354057"/>
          </a:xfrm>
          <a:prstGeom prst="rect">
            <a:avLst/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3258150" y="4347120"/>
            <a:ext cx="2602149" cy="42091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25"/>
          </p:nvPr>
        </p:nvSpPr>
        <p:spPr>
          <a:xfrm>
            <a:off x="3325525" y="4452995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6071075" y="2993063"/>
            <a:ext cx="2602150" cy="1354057"/>
          </a:xfrm>
          <a:prstGeom prst="rect">
            <a:avLst/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6071075" y="4347120"/>
            <a:ext cx="2602149" cy="42091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7"/>
          </p:nvPr>
        </p:nvSpPr>
        <p:spPr>
          <a:xfrm>
            <a:off x="6138450" y="4452995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 animBg="1"/>
      <p:bldP spid="8" grpId="0"/>
      <p:bldP spid="9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/>
      <p:bldP spid="15" grpId="0" animBg="1"/>
      <p:bldP spid="16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  <p:bldP spid="18" grpId="0" animBg="1"/>
      <p:bldP spid="19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/>
      <p:bldP spid="21" grpId="0" animBg="1"/>
      <p:bldP spid="22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  <p:bldP spid="24" grpId="0" animBg="1"/>
      <p:bldP spid="25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/>
      <p:bldP spid="27" grpId="0" animBg="1"/>
      <p:bldP spid="28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43683" y="1665213"/>
            <a:ext cx="2491870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2434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48950" y="3866351"/>
            <a:ext cx="2486604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7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3681" y="3660399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78" name="Rectangle 77"/>
          <p:cNvSpPr/>
          <p:nvPr userDrawn="1"/>
        </p:nvSpPr>
        <p:spPr>
          <a:xfrm>
            <a:off x="648949" y="1282810"/>
            <a:ext cx="2486604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9" name="Text Placeholder 3"/>
          <p:cNvSpPr>
            <a:spLocks noGrp="1"/>
          </p:cNvSpPr>
          <p:nvPr>
            <p:ph type="body" sz="half" idx="16"/>
          </p:nvPr>
        </p:nvSpPr>
        <p:spPr>
          <a:xfrm>
            <a:off x="742617" y="1372937"/>
            <a:ext cx="2299268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80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3333752" y="1665213"/>
            <a:ext cx="2491870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2434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1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9019" y="3866351"/>
            <a:ext cx="2486604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0"/>
          </p:nvPr>
        </p:nvSpPr>
        <p:spPr>
          <a:xfrm>
            <a:off x="3333750" y="3660399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83" name="Rectangle 82"/>
          <p:cNvSpPr/>
          <p:nvPr userDrawn="1"/>
        </p:nvSpPr>
        <p:spPr>
          <a:xfrm>
            <a:off x="3339018" y="1282810"/>
            <a:ext cx="2486604" cy="3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4" name="Text Placeholder 3"/>
          <p:cNvSpPr>
            <a:spLocks noGrp="1"/>
          </p:cNvSpPr>
          <p:nvPr>
            <p:ph type="body" sz="half" idx="21"/>
          </p:nvPr>
        </p:nvSpPr>
        <p:spPr>
          <a:xfrm>
            <a:off x="3432686" y="1372937"/>
            <a:ext cx="2299268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85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6019802" y="1665213"/>
            <a:ext cx="2491870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2434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6" name="Text Placeholder 3"/>
          <p:cNvSpPr>
            <a:spLocks noGrp="1"/>
          </p:cNvSpPr>
          <p:nvPr>
            <p:ph type="body" sz="half" idx="23"/>
          </p:nvPr>
        </p:nvSpPr>
        <p:spPr>
          <a:xfrm>
            <a:off x="6025069" y="3866351"/>
            <a:ext cx="2486604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Text Placeholder 3"/>
          <p:cNvSpPr>
            <a:spLocks noGrp="1"/>
          </p:cNvSpPr>
          <p:nvPr>
            <p:ph type="body" sz="half" idx="24"/>
          </p:nvPr>
        </p:nvSpPr>
        <p:spPr>
          <a:xfrm>
            <a:off x="6019800" y="3660399"/>
            <a:ext cx="2493566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88" name="Rectangle 87"/>
          <p:cNvSpPr/>
          <p:nvPr userDrawn="1"/>
        </p:nvSpPr>
        <p:spPr>
          <a:xfrm>
            <a:off x="6025068" y="1282810"/>
            <a:ext cx="2486604" cy="381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9" name="Text Placeholder 3"/>
          <p:cNvSpPr>
            <a:spLocks noGrp="1"/>
          </p:cNvSpPr>
          <p:nvPr>
            <p:ph type="body" sz="half" idx="25"/>
          </p:nvPr>
        </p:nvSpPr>
        <p:spPr>
          <a:xfrm>
            <a:off x="6118736" y="1372937"/>
            <a:ext cx="2299268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/>
      <p:bldP spid="76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/>
      <p:bldP spid="81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3" grpId="0" animBg="1"/>
      <p:bldP spid="84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/>
      <p:bldP spid="86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8" grpId="0" animBg="1"/>
      <p:bldP spid="89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70750" y="1585670"/>
            <a:ext cx="1871668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2434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6" name="Text Placeholder 3"/>
          <p:cNvSpPr>
            <a:spLocks noGrp="1"/>
          </p:cNvSpPr>
          <p:nvPr>
            <p:ph type="body" sz="half" idx="15"/>
          </p:nvPr>
        </p:nvSpPr>
        <p:spPr>
          <a:xfrm>
            <a:off x="520611" y="3771101"/>
            <a:ext cx="1932643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7" name="Text Placeholder 3"/>
          <p:cNvSpPr>
            <a:spLocks noGrp="1"/>
          </p:cNvSpPr>
          <p:nvPr>
            <p:ph type="body" sz="half" idx="17"/>
          </p:nvPr>
        </p:nvSpPr>
        <p:spPr>
          <a:xfrm>
            <a:off x="515342" y="3565149"/>
            <a:ext cx="193805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78" name="Rectangle 77"/>
          <p:cNvSpPr/>
          <p:nvPr userDrawn="1"/>
        </p:nvSpPr>
        <p:spPr>
          <a:xfrm>
            <a:off x="576016" y="1203267"/>
            <a:ext cx="1867713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9" name="Text Placeholder 3"/>
          <p:cNvSpPr>
            <a:spLocks noGrp="1"/>
          </p:cNvSpPr>
          <p:nvPr>
            <p:ph type="body" sz="half" idx="16"/>
          </p:nvPr>
        </p:nvSpPr>
        <p:spPr>
          <a:xfrm>
            <a:off x="646371" y="1293394"/>
            <a:ext cx="1727003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41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2633722" y="1585670"/>
            <a:ext cx="1871668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2434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half" idx="19"/>
          </p:nvPr>
        </p:nvSpPr>
        <p:spPr>
          <a:xfrm>
            <a:off x="2583583" y="3771101"/>
            <a:ext cx="1932643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Text Placeholder 3"/>
          <p:cNvSpPr>
            <a:spLocks noGrp="1"/>
          </p:cNvSpPr>
          <p:nvPr>
            <p:ph type="body" sz="half" idx="20"/>
          </p:nvPr>
        </p:nvSpPr>
        <p:spPr>
          <a:xfrm>
            <a:off x="2578314" y="3565149"/>
            <a:ext cx="193805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44" name="Rectangle 43"/>
          <p:cNvSpPr/>
          <p:nvPr userDrawn="1"/>
        </p:nvSpPr>
        <p:spPr>
          <a:xfrm>
            <a:off x="2638988" y="1203267"/>
            <a:ext cx="1867713" cy="3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21"/>
          </p:nvPr>
        </p:nvSpPr>
        <p:spPr>
          <a:xfrm>
            <a:off x="2709343" y="1293394"/>
            <a:ext cx="1727003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46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4684531" y="1585670"/>
            <a:ext cx="1871668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2434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7" name="Text Placeholder 3"/>
          <p:cNvSpPr>
            <a:spLocks noGrp="1"/>
          </p:cNvSpPr>
          <p:nvPr>
            <p:ph type="body" sz="half" idx="23"/>
          </p:nvPr>
        </p:nvSpPr>
        <p:spPr>
          <a:xfrm>
            <a:off x="4634392" y="3771101"/>
            <a:ext cx="1932643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 Placeholder 3"/>
          <p:cNvSpPr>
            <a:spLocks noGrp="1"/>
          </p:cNvSpPr>
          <p:nvPr>
            <p:ph type="body" sz="half" idx="24"/>
          </p:nvPr>
        </p:nvSpPr>
        <p:spPr>
          <a:xfrm>
            <a:off x="4629123" y="3565149"/>
            <a:ext cx="193805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49" name="Rectangle 48"/>
          <p:cNvSpPr/>
          <p:nvPr userDrawn="1"/>
        </p:nvSpPr>
        <p:spPr>
          <a:xfrm>
            <a:off x="4689797" y="1203267"/>
            <a:ext cx="1867713" cy="381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0" name="Text Placeholder 3"/>
          <p:cNvSpPr>
            <a:spLocks noGrp="1"/>
          </p:cNvSpPr>
          <p:nvPr>
            <p:ph type="body" sz="half" idx="25"/>
          </p:nvPr>
        </p:nvSpPr>
        <p:spPr>
          <a:xfrm>
            <a:off x="4760152" y="1293394"/>
            <a:ext cx="1727003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56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6722908" y="1585670"/>
            <a:ext cx="1871668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2434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7" name="Text Placeholder 3"/>
          <p:cNvSpPr>
            <a:spLocks noGrp="1"/>
          </p:cNvSpPr>
          <p:nvPr>
            <p:ph type="body" sz="half" idx="27"/>
          </p:nvPr>
        </p:nvSpPr>
        <p:spPr>
          <a:xfrm>
            <a:off x="6672769" y="3771101"/>
            <a:ext cx="1932643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8" name="Text Placeholder 3"/>
          <p:cNvSpPr>
            <a:spLocks noGrp="1"/>
          </p:cNvSpPr>
          <p:nvPr>
            <p:ph type="body" sz="half" idx="28"/>
          </p:nvPr>
        </p:nvSpPr>
        <p:spPr>
          <a:xfrm>
            <a:off x="6667500" y="3565149"/>
            <a:ext cx="193805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59" name="Rectangle 58"/>
          <p:cNvSpPr/>
          <p:nvPr userDrawn="1"/>
        </p:nvSpPr>
        <p:spPr>
          <a:xfrm>
            <a:off x="6728174" y="1203267"/>
            <a:ext cx="1867713" cy="381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0" name="Text Placeholder 3"/>
          <p:cNvSpPr>
            <a:spLocks noGrp="1"/>
          </p:cNvSpPr>
          <p:nvPr>
            <p:ph type="body" sz="half" idx="29"/>
          </p:nvPr>
        </p:nvSpPr>
        <p:spPr>
          <a:xfrm>
            <a:off x="6798529" y="1293394"/>
            <a:ext cx="1727003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/>
      <p:bldP spid="76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/>
      <p:bldP spid="42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/>
      <p:bldP spid="47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animBg="1"/>
      <p:bldP spid="50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/>
      <p:bldP spid="57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03083" y="1599597"/>
            <a:ext cx="1540591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3840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52945" y="3794553"/>
            <a:ext cx="1590780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7" name="Text Placeholder 3"/>
          <p:cNvSpPr>
            <a:spLocks noGrp="1"/>
          </p:cNvSpPr>
          <p:nvPr>
            <p:ph type="body" sz="half" idx="17"/>
          </p:nvPr>
        </p:nvSpPr>
        <p:spPr>
          <a:xfrm>
            <a:off x="447675" y="3588601"/>
            <a:ext cx="159523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78" name="Rectangle 77"/>
          <p:cNvSpPr/>
          <p:nvPr userDrawn="1"/>
        </p:nvSpPr>
        <p:spPr>
          <a:xfrm>
            <a:off x="508350" y="1217194"/>
            <a:ext cx="1537336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9" name="Text Placeholder 3"/>
          <p:cNvSpPr>
            <a:spLocks noGrp="1"/>
          </p:cNvSpPr>
          <p:nvPr>
            <p:ph type="body" sz="half" idx="16"/>
          </p:nvPr>
        </p:nvSpPr>
        <p:spPr>
          <a:xfrm>
            <a:off x="566260" y="1307321"/>
            <a:ext cx="1421516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63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2147332" y="1599597"/>
            <a:ext cx="1540591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3840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6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097194" y="3794553"/>
            <a:ext cx="1590780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Text Placeholder 3"/>
          <p:cNvSpPr>
            <a:spLocks noGrp="1"/>
          </p:cNvSpPr>
          <p:nvPr>
            <p:ph type="body" sz="half" idx="20"/>
          </p:nvPr>
        </p:nvSpPr>
        <p:spPr>
          <a:xfrm>
            <a:off x="2091924" y="3588601"/>
            <a:ext cx="159523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66" name="Rectangle 65"/>
          <p:cNvSpPr/>
          <p:nvPr userDrawn="1"/>
        </p:nvSpPr>
        <p:spPr>
          <a:xfrm>
            <a:off x="2152599" y="1217194"/>
            <a:ext cx="1537336" cy="3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7" name="Text Placeholder 3"/>
          <p:cNvSpPr>
            <a:spLocks noGrp="1"/>
          </p:cNvSpPr>
          <p:nvPr>
            <p:ph type="body" sz="half" idx="21"/>
          </p:nvPr>
        </p:nvSpPr>
        <p:spPr>
          <a:xfrm>
            <a:off x="2210509" y="1307321"/>
            <a:ext cx="1421516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68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3794548" y="1599597"/>
            <a:ext cx="1540591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3840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69" name="Text Placeholder 3"/>
          <p:cNvSpPr>
            <a:spLocks noGrp="1"/>
          </p:cNvSpPr>
          <p:nvPr>
            <p:ph type="body" sz="half" idx="23"/>
          </p:nvPr>
        </p:nvSpPr>
        <p:spPr>
          <a:xfrm>
            <a:off x="3744410" y="3794553"/>
            <a:ext cx="1590780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0" name="Text Placeholder 3"/>
          <p:cNvSpPr>
            <a:spLocks noGrp="1"/>
          </p:cNvSpPr>
          <p:nvPr>
            <p:ph type="body" sz="half" idx="24"/>
          </p:nvPr>
        </p:nvSpPr>
        <p:spPr>
          <a:xfrm>
            <a:off x="3739140" y="3588601"/>
            <a:ext cx="159523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71" name="Rectangle 70"/>
          <p:cNvSpPr/>
          <p:nvPr userDrawn="1"/>
        </p:nvSpPr>
        <p:spPr>
          <a:xfrm>
            <a:off x="3799815" y="1217194"/>
            <a:ext cx="1537336" cy="381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2" name="Text Placeholder 3"/>
          <p:cNvSpPr>
            <a:spLocks noGrp="1"/>
          </p:cNvSpPr>
          <p:nvPr>
            <p:ph type="body" sz="half" idx="25"/>
          </p:nvPr>
        </p:nvSpPr>
        <p:spPr>
          <a:xfrm>
            <a:off x="3857725" y="1307321"/>
            <a:ext cx="1421516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73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5438435" y="1599597"/>
            <a:ext cx="1540591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3840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4" name="Text Placeholder 3"/>
          <p:cNvSpPr>
            <a:spLocks noGrp="1"/>
          </p:cNvSpPr>
          <p:nvPr>
            <p:ph type="body" sz="half" idx="27"/>
          </p:nvPr>
        </p:nvSpPr>
        <p:spPr>
          <a:xfrm>
            <a:off x="5388297" y="3794553"/>
            <a:ext cx="1590780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0" name="Text Placeholder 3"/>
          <p:cNvSpPr>
            <a:spLocks noGrp="1"/>
          </p:cNvSpPr>
          <p:nvPr>
            <p:ph type="body" sz="half" idx="28"/>
          </p:nvPr>
        </p:nvSpPr>
        <p:spPr>
          <a:xfrm>
            <a:off x="5383027" y="3588601"/>
            <a:ext cx="159523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81" name="Rectangle 80"/>
          <p:cNvSpPr/>
          <p:nvPr userDrawn="1"/>
        </p:nvSpPr>
        <p:spPr>
          <a:xfrm>
            <a:off x="5443702" y="1217194"/>
            <a:ext cx="1537336" cy="381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9"/>
          </p:nvPr>
        </p:nvSpPr>
        <p:spPr>
          <a:xfrm>
            <a:off x="5501612" y="1307321"/>
            <a:ext cx="1421516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83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7077764" y="1599597"/>
            <a:ext cx="1540591" cy="1892243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3840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4" name="Text Placeholder 3"/>
          <p:cNvSpPr>
            <a:spLocks noGrp="1"/>
          </p:cNvSpPr>
          <p:nvPr>
            <p:ph type="body" sz="half" idx="31"/>
          </p:nvPr>
        </p:nvSpPr>
        <p:spPr>
          <a:xfrm>
            <a:off x="7027626" y="3794553"/>
            <a:ext cx="1590780" cy="635096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5" name="Text Placeholder 3"/>
          <p:cNvSpPr>
            <a:spLocks noGrp="1"/>
          </p:cNvSpPr>
          <p:nvPr>
            <p:ph type="body" sz="half" idx="32"/>
          </p:nvPr>
        </p:nvSpPr>
        <p:spPr>
          <a:xfrm>
            <a:off x="7022356" y="3588601"/>
            <a:ext cx="159523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86" name="Rectangle 85"/>
          <p:cNvSpPr/>
          <p:nvPr userDrawn="1"/>
        </p:nvSpPr>
        <p:spPr>
          <a:xfrm>
            <a:off x="7083031" y="1217194"/>
            <a:ext cx="1537336" cy="381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7" name="Text Placeholder 3"/>
          <p:cNvSpPr>
            <a:spLocks noGrp="1"/>
          </p:cNvSpPr>
          <p:nvPr>
            <p:ph type="body" sz="half" idx="33"/>
          </p:nvPr>
        </p:nvSpPr>
        <p:spPr>
          <a:xfrm>
            <a:off x="7140941" y="1307321"/>
            <a:ext cx="1421516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500"/>
                            </p:stCondLst>
                            <p:childTnLst>
                              <p:par>
                                <p:cTn id="110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3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/>
      <p:bldP spid="76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/>
      <p:bldP spid="64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animBg="1"/>
      <p:bldP spid="67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/>
      <p:bldP spid="69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animBg="1"/>
      <p:bldP spid="72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/>
      <p:bldP spid="74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animBg="1"/>
      <p:bldP spid="82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/>
      <p:bldP spid="84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6" grpId="0" animBg="1"/>
      <p:bldP spid="87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1" name="Group 300"/>
          <p:cNvGrpSpPr/>
          <p:nvPr userDrawn="1"/>
        </p:nvGrpSpPr>
        <p:grpSpPr>
          <a:xfrm>
            <a:off x="459050" y="1404662"/>
            <a:ext cx="3882522" cy="2030568"/>
            <a:chOff x="2844800" y="1304396"/>
            <a:chExt cx="2803525" cy="1466250"/>
          </a:xfrm>
        </p:grpSpPr>
        <p:grpSp>
          <p:nvGrpSpPr>
            <p:cNvPr id="32" name="Group 44"/>
            <p:cNvGrpSpPr/>
            <p:nvPr/>
          </p:nvGrpSpPr>
          <p:grpSpPr>
            <a:xfrm>
              <a:off x="3209925" y="1304396"/>
              <a:ext cx="2073275" cy="1397000"/>
              <a:chOff x="4843457" y="992546"/>
              <a:chExt cx="2073275" cy="1397000"/>
            </a:xfrm>
          </p:grpSpPr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4843457" y="992546"/>
                <a:ext cx="2073275" cy="1397000"/>
              </a:xfrm>
              <a:custGeom>
                <a:avLst/>
                <a:gdLst/>
                <a:ahLst/>
                <a:cxnLst>
                  <a:cxn ang="0">
                    <a:pos x="1146" y="737"/>
                  </a:cxn>
                  <a:cxn ang="0">
                    <a:pos x="1120" y="772"/>
                  </a:cxn>
                  <a:cxn ang="0">
                    <a:pos x="26" y="772"/>
                  </a:cxn>
                  <a:cxn ang="0">
                    <a:pos x="0" y="737"/>
                  </a:cxn>
                  <a:cxn ang="0">
                    <a:pos x="0" y="35"/>
                  </a:cxn>
                  <a:cxn ang="0">
                    <a:pos x="26" y="0"/>
                  </a:cxn>
                  <a:cxn ang="0">
                    <a:pos x="1120" y="0"/>
                  </a:cxn>
                  <a:cxn ang="0">
                    <a:pos x="1146" y="35"/>
                  </a:cxn>
                  <a:cxn ang="0">
                    <a:pos x="1146" y="737"/>
                  </a:cxn>
                </a:cxnLst>
                <a:rect l="0" t="0" r="r" b="b"/>
                <a:pathLst>
                  <a:path w="1146" h="772">
                    <a:moveTo>
                      <a:pt x="1146" y="737"/>
                    </a:moveTo>
                    <a:cubicBezTo>
                      <a:pt x="1146" y="756"/>
                      <a:pt x="1134" y="772"/>
                      <a:pt x="1120" y="772"/>
                    </a:cubicBezTo>
                    <a:cubicBezTo>
                      <a:pt x="26" y="772"/>
                      <a:pt x="26" y="772"/>
                      <a:pt x="26" y="772"/>
                    </a:cubicBezTo>
                    <a:cubicBezTo>
                      <a:pt x="12" y="772"/>
                      <a:pt x="0" y="756"/>
                      <a:pt x="0" y="73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2" y="0"/>
                      <a:pt x="26" y="0"/>
                    </a:cubicBezTo>
                    <a:cubicBezTo>
                      <a:pt x="1120" y="0"/>
                      <a:pt x="1120" y="0"/>
                      <a:pt x="1120" y="0"/>
                    </a:cubicBezTo>
                    <a:cubicBezTo>
                      <a:pt x="1134" y="0"/>
                      <a:pt x="1146" y="16"/>
                      <a:pt x="1146" y="35"/>
                    </a:cubicBezTo>
                    <a:cubicBezTo>
                      <a:pt x="1146" y="737"/>
                      <a:pt x="1146" y="737"/>
                      <a:pt x="1146" y="737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" name="Rectangle 13"/>
              <p:cNvSpPr>
                <a:spLocks noChangeArrowheads="1"/>
              </p:cNvSpPr>
              <p:nvPr/>
            </p:nvSpPr>
            <p:spPr bwMode="auto">
              <a:xfrm>
                <a:off x="4926007" y="1068746"/>
                <a:ext cx="1914525" cy="11811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21"/>
              <p:cNvSpPr>
                <a:spLocks/>
              </p:cNvSpPr>
              <p:nvPr/>
            </p:nvSpPr>
            <p:spPr bwMode="auto">
              <a:xfrm>
                <a:off x="4936351" y="1068746"/>
                <a:ext cx="1901825" cy="1089025"/>
              </a:xfrm>
              <a:custGeom>
                <a:avLst/>
                <a:gdLst/>
                <a:ahLst/>
                <a:cxnLst>
                  <a:cxn ang="0">
                    <a:pos x="1198" y="0"/>
                  </a:cxn>
                  <a:cxn ang="0">
                    <a:pos x="0" y="0"/>
                  </a:cxn>
                  <a:cxn ang="0">
                    <a:pos x="1198" y="686"/>
                  </a:cxn>
                  <a:cxn ang="0">
                    <a:pos x="1198" y="0"/>
                  </a:cxn>
                </a:cxnLst>
                <a:rect l="0" t="0" r="r" b="b"/>
                <a:pathLst>
                  <a:path w="1198" h="686">
                    <a:moveTo>
                      <a:pt x="1198" y="0"/>
                    </a:moveTo>
                    <a:lnTo>
                      <a:pt x="0" y="0"/>
                    </a:lnTo>
                    <a:lnTo>
                      <a:pt x="1198" y="686"/>
                    </a:lnTo>
                    <a:lnTo>
                      <a:pt x="1198" y="0"/>
                    </a:lnTo>
                    <a:close/>
                  </a:path>
                </a:pathLst>
              </a:custGeom>
              <a:solidFill>
                <a:schemeClr val="bg1">
                  <a:alpha val="23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3" name="Group 43"/>
            <p:cNvGrpSpPr/>
            <p:nvPr/>
          </p:nvGrpSpPr>
          <p:grpSpPr>
            <a:xfrm>
              <a:off x="2844800" y="2648409"/>
              <a:ext cx="2803525" cy="122237"/>
              <a:chOff x="4462463" y="2425701"/>
              <a:chExt cx="2803525" cy="122237"/>
            </a:xfrm>
          </p:grpSpPr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4462463" y="2481263"/>
                <a:ext cx="2800350" cy="6667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68" y="37"/>
                  </a:cxn>
                  <a:cxn ang="0">
                    <a:pos x="1487" y="37"/>
                  </a:cxn>
                  <a:cxn ang="0">
                    <a:pos x="1546" y="12"/>
                  </a:cxn>
                  <a:cxn ang="0">
                    <a:pos x="1547" y="0"/>
                  </a:cxn>
                  <a:cxn ang="0">
                    <a:pos x="10" y="5"/>
                  </a:cxn>
                </a:cxnLst>
                <a:rect l="0" t="0" r="r" b="b"/>
                <a:pathLst>
                  <a:path w="1547" h="37">
                    <a:moveTo>
                      <a:pt x="10" y="5"/>
                    </a:moveTo>
                    <a:cubicBezTo>
                      <a:pt x="10" y="5"/>
                      <a:pt x="0" y="23"/>
                      <a:pt x="68" y="37"/>
                    </a:cubicBezTo>
                    <a:cubicBezTo>
                      <a:pt x="1487" y="37"/>
                      <a:pt x="1487" y="37"/>
                      <a:pt x="1487" y="37"/>
                    </a:cubicBezTo>
                    <a:cubicBezTo>
                      <a:pt x="1487" y="37"/>
                      <a:pt x="1534" y="34"/>
                      <a:pt x="1546" y="12"/>
                    </a:cubicBezTo>
                    <a:cubicBezTo>
                      <a:pt x="1547" y="0"/>
                      <a:pt x="1547" y="0"/>
                      <a:pt x="1547" y="0"/>
                    </a:cubicBezTo>
                    <a:lnTo>
                      <a:pt x="10" y="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" name="Freeform 16"/>
              <p:cNvSpPr>
                <a:spLocks/>
              </p:cNvSpPr>
              <p:nvPr/>
            </p:nvSpPr>
            <p:spPr bwMode="auto">
              <a:xfrm>
                <a:off x="4478338" y="2425701"/>
                <a:ext cx="2787650" cy="841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38"/>
                  </a:cxn>
                  <a:cxn ang="0">
                    <a:pos x="16" y="43"/>
                  </a:cxn>
                  <a:cxn ang="0">
                    <a:pos x="1522" y="43"/>
                  </a:cxn>
                  <a:cxn ang="0">
                    <a:pos x="1538" y="40"/>
                  </a:cxn>
                  <a:cxn ang="0">
                    <a:pos x="1538" y="0"/>
                  </a:cxn>
                  <a:cxn ang="0">
                    <a:pos x="1" y="0"/>
                  </a:cxn>
                </a:cxnLst>
                <a:rect l="0" t="0" r="r" b="b"/>
                <a:pathLst>
                  <a:path w="1540" h="47">
                    <a:moveTo>
                      <a:pt x="1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" y="47"/>
                      <a:pt x="16" y="43"/>
                      <a:pt x="16" y="43"/>
                    </a:cubicBezTo>
                    <a:cubicBezTo>
                      <a:pt x="1522" y="43"/>
                      <a:pt x="1522" y="43"/>
                      <a:pt x="1522" y="43"/>
                    </a:cubicBezTo>
                    <a:cubicBezTo>
                      <a:pt x="1540" y="45"/>
                      <a:pt x="1538" y="40"/>
                      <a:pt x="1538" y="40"/>
                    </a:cubicBezTo>
                    <a:cubicBezTo>
                      <a:pt x="1538" y="0"/>
                      <a:pt x="1538" y="0"/>
                      <a:pt x="1538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adFill>
                <a:gsLst>
                  <a:gs pos="42000">
                    <a:schemeClr val="bg1">
                      <a:lumMod val="75000"/>
                    </a:schemeClr>
                  </a:gs>
                  <a:gs pos="6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" name="Freeform 31"/>
              <p:cNvSpPr>
                <a:spLocks/>
              </p:cNvSpPr>
              <p:nvPr/>
            </p:nvSpPr>
            <p:spPr bwMode="auto">
              <a:xfrm>
                <a:off x="5672138" y="2425701"/>
                <a:ext cx="392113" cy="44450"/>
              </a:xfrm>
              <a:custGeom>
                <a:avLst/>
                <a:gdLst/>
                <a:ahLst/>
                <a:cxnLst>
                  <a:cxn ang="0">
                    <a:pos x="20" y="22"/>
                  </a:cxn>
                  <a:cxn ang="0">
                    <a:pos x="198" y="22"/>
                  </a:cxn>
                  <a:cxn ang="0">
                    <a:pos x="215" y="1"/>
                  </a:cxn>
                  <a:cxn ang="0">
                    <a:pos x="6" y="0"/>
                  </a:cxn>
                  <a:cxn ang="0">
                    <a:pos x="20" y="22"/>
                  </a:cxn>
                </a:cxnLst>
                <a:rect l="0" t="0" r="r" b="b"/>
                <a:pathLst>
                  <a:path w="217" h="25">
                    <a:moveTo>
                      <a:pt x="20" y="22"/>
                    </a:moveTo>
                    <a:cubicBezTo>
                      <a:pt x="198" y="22"/>
                      <a:pt x="198" y="22"/>
                      <a:pt x="198" y="22"/>
                    </a:cubicBezTo>
                    <a:cubicBezTo>
                      <a:pt x="198" y="22"/>
                      <a:pt x="217" y="25"/>
                      <a:pt x="2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20"/>
                      <a:pt x="20" y="2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41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1079022" y="1510190"/>
            <a:ext cx="2651372" cy="1635672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8" name="Group 29"/>
          <p:cNvGrpSpPr/>
          <p:nvPr userDrawn="1"/>
        </p:nvGrpSpPr>
        <p:grpSpPr>
          <a:xfrm>
            <a:off x="3850314" y="1298511"/>
            <a:ext cx="1459144" cy="3116663"/>
            <a:chOff x="3205386" y="1562392"/>
            <a:chExt cx="1459144" cy="3116662"/>
          </a:xfrm>
          <a:effectLst/>
        </p:grpSpPr>
        <p:sp>
          <p:nvSpPr>
            <p:cNvPr id="19" name="Freeform 18"/>
            <p:cNvSpPr/>
            <p:nvPr/>
          </p:nvSpPr>
          <p:spPr>
            <a:xfrm>
              <a:off x="3205386" y="1579715"/>
              <a:ext cx="1459144" cy="3099339"/>
            </a:xfrm>
            <a:custGeom>
              <a:avLst/>
              <a:gdLst>
                <a:gd name="connsiteX0" fmla="*/ 0 w 1459144"/>
                <a:gd name="connsiteY0" fmla="*/ 176060 h 3099339"/>
                <a:gd name="connsiteX1" fmla="*/ 51567 w 1459144"/>
                <a:gd name="connsiteY1" fmla="*/ 51567 h 3099339"/>
                <a:gd name="connsiteX2" fmla="*/ 176060 w 1459144"/>
                <a:gd name="connsiteY2" fmla="*/ 0 h 3099339"/>
                <a:gd name="connsiteX3" fmla="*/ 1283084 w 1459144"/>
                <a:gd name="connsiteY3" fmla="*/ 0 h 3099339"/>
                <a:gd name="connsiteX4" fmla="*/ 1407577 w 1459144"/>
                <a:gd name="connsiteY4" fmla="*/ 51567 h 3099339"/>
                <a:gd name="connsiteX5" fmla="*/ 1459144 w 1459144"/>
                <a:gd name="connsiteY5" fmla="*/ 176060 h 3099339"/>
                <a:gd name="connsiteX6" fmla="*/ 1459144 w 1459144"/>
                <a:gd name="connsiteY6" fmla="*/ 2923279 h 3099339"/>
                <a:gd name="connsiteX7" fmla="*/ 1407577 w 1459144"/>
                <a:gd name="connsiteY7" fmla="*/ 3047772 h 3099339"/>
                <a:gd name="connsiteX8" fmla="*/ 1283084 w 1459144"/>
                <a:gd name="connsiteY8" fmla="*/ 3099339 h 3099339"/>
                <a:gd name="connsiteX9" fmla="*/ 176060 w 1459144"/>
                <a:gd name="connsiteY9" fmla="*/ 3099339 h 3099339"/>
                <a:gd name="connsiteX10" fmla="*/ 51567 w 1459144"/>
                <a:gd name="connsiteY10" fmla="*/ 3047772 h 3099339"/>
                <a:gd name="connsiteX11" fmla="*/ 0 w 1459144"/>
                <a:gd name="connsiteY11" fmla="*/ 2923279 h 3099339"/>
                <a:gd name="connsiteX12" fmla="*/ 0 w 1459144"/>
                <a:gd name="connsiteY12" fmla="*/ 176060 h 309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9144" h="3099339">
                  <a:moveTo>
                    <a:pt x="0" y="176060"/>
                  </a:moveTo>
                  <a:cubicBezTo>
                    <a:pt x="0" y="129366"/>
                    <a:pt x="18549" y="84584"/>
                    <a:pt x="51567" y="51567"/>
                  </a:cubicBezTo>
                  <a:cubicBezTo>
                    <a:pt x="84585" y="18549"/>
                    <a:pt x="129366" y="0"/>
                    <a:pt x="176060" y="0"/>
                  </a:cubicBezTo>
                  <a:lnTo>
                    <a:pt x="1283084" y="0"/>
                  </a:lnTo>
                  <a:cubicBezTo>
                    <a:pt x="1329778" y="0"/>
                    <a:pt x="1374560" y="18549"/>
                    <a:pt x="1407577" y="51567"/>
                  </a:cubicBezTo>
                  <a:cubicBezTo>
                    <a:pt x="1440595" y="84585"/>
                    <a:pt x="1459144" y="129366"/>
                    <a:pt x="1459144" y="176060"/>
                  </a:cubicBezTo>
                  <a:lnTo>
                    <a:pt x="1459144" y="2923279"/>
                  </a:lnTo>
                  <a:cubicBezTo>
                    <a:pt x="1459144" y="2969973"/>
                    <a:pt x="1440595" y="3014755"/>
                    <a:pt x="1407577" y="3047772"/>
                  </a:cubicBezTo>
                  <a:cubicBezTo>
                    <a:pt x="1374559" y="3080790"/>
                    <a:pt x="1329778" y="3099339"/>
                    <a:pt x="1283084" y="3099339"/>
                  </a:cubicBezTo>
                  <a:lnTo>
                    <a:pt x="176060" y="3099339"/>
                  </a:lnTo>
                  <a:cubicBezTo>
                    <a:pt x="129366" y="3099339"/>
                    <a:pt x="84584" y="3080790"/>
                    <a:pt x="51567" y="3047772"/>
                  </a:cubicBezTo>
                  <a:cubicBezTo>
                    <a:pt x="18549" y="3014754"/>
                    <a:pt x="0" y="2969973"/>
                    <a:pt x="0" y="2923279"/>
                  </a:cubicBezTo>
                  <a:lnTo>
                    <a:pt x="0" y="17606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3806686" y="4332856"/>
              <a:ext cx="256543" cy="261216"/>
            </a:xfrm>
            <a:custGeom>
              <a:avLst/>
              <a:gdLst>
                <a:gd name="connsiteX0" fmla="*/ 0 w 256543"/>
                <a:gd name="connsiteY0" fmla="*/ 130608 h 261216"/>
                <a:gd name="connsiteX1" fmla="*/ 36755 w 256543"/>
                <a:gd name="connsiteY1" fmla="*/ 39091 h 261216"/>
                <a:gd name="connsiteX2" fmla="*/ 128272 w 256543"/>
                <a:gd name="connsiteY2" fmla="*/ 0 h 261216"/>
                <a:gd name="connsiteX3" fmla="*/ 219789 w 256543"/>
                <a:gd name="connsiteY3" fmla="*/ 39091 h 261216"/>
                <a:gd name="connsiteX4" fmla="*/ 256544 w 256543"/>
                <a:gd name="connsiteY4" fmla="*/ 130608 h 261216"/>
                <a:gd name="connsiteX5" fmla="*/ 219789 w 256543"/>
                <a:gd name="connsiteY5" fmla="*/ 222125 h 261216"/>
                <a:gd name="connsiteX6" fmla="*/ 128272 w 256543"/>
                <a:gd name="connsiteY6" fmla="*/ 261216 h 261216"/>
                <a:gd name="connsiteX7" fmla="*/ 36755 w 256543"/>
                <a:gd name="connsiteY7" fmla="*/ 222125 h 261216"/>
                <a:gd name="connsiteX8" fmla="*/ 0 w 256543"/>
                <a:gd name="connsiteY8" fmla="*/ 130608 h 2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6543" h="261216">
                  <a:moveTo>
                    <a:pt x="0" y="130608"/>
                  </a:moveTo>
                  <a:cubicBezTo>
                    <a:pt x="0" y="96377"/>
                    <a:pt x="13199" y="63514"/>
                    <a:pt x="36755" y="39091"/>
                  </a:cubicBezTo>
                  <a:cubicBezTo>
                    <a:pt x="60874" y="14086"/>
                    <a:pt x="93851" y="0"/>
                    <a:pt x="128272" y="0"/>
                  </a:cubicBezTo>
                  <a:cubicBezTo>
                    <a:pt x="162693" y="0"/>
                    <a:pt x="195670" y="14086"/>
                    <a:pt x="219789" y="39091"/>
                  </a:cubicBezTo>
                  <a:cubicBezTo>
                    <a:pt x="243346" y="63514"/>
                    <a:pt x="256544" y="96377"/>
                    <a:pt x="256544" y="130608"/>
                  </a:cubicBezTo>
                  <a:cubicBezTo>
                    <a:pt x="256544" y="164839"/>
                    <a:pt x="243345" y="197702"/>
                    <a:pt x="219789" y="222125"/>
                  </a:cubicBezTo>
                  <a:cubicBezTo>
                    <a:pt x="195670" y="247130"/>
                    <a:pt x="162693" y="261216"/>
                    <a:pt x="128272" y="261216"/>
                  </a:cubicBezTo>
                  <a:cubicBezTo>
                    <a:pt x="93851" y="261216"/>
                    <a:pt x="60874" y="247130"/>
                    <a:pt x="36755" y="222125"/>
                  </a:cubicBezTo>
                  <a:cubicBezTo>
                    <a:pt x="13198" y="197702"/>
                    <a:pt x="0" y="164839"/>
                    <a:pt x="0" y="130608"/>
                  </a:cubicBezTo>
                  <a:close/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306742" y="1997538"/>
              <a:ext cx="1256433" cy="2276759"/>
            </a:xfrm>
            <a:custGeom>
              <a:avLst/>
              <a:gdLst>
                <a:gd name="connsiteX0" fmla="*/ 0 w 1256433"/>
                <a:gd name="connsiteY0" fmla="*/ 0 h 2276759"/>
                <a:gd name="connsiteX1" fmla="*/ 1256433 w 1256433"/>
                <a:gd name="connsiteY1" fmla="*/ 0 h 2276759"/>
                <a:gd name="connsiteX2" fmla="*/ 1256433 w 1256433"/>
                <a:gd name="connsiteY2" fmla="*/ 2276759 h 2276759"/>
                <a:gd name="connsiteX3" fmla="*/ 0 w 1256433"/>
                <a:gd name="connsiteY3" fmla="*/ 2276759 h 2276759"/>
                <a:gd name="connsiteX4" fmla="*/ 0 w 1256433"/>
                <a:gd name="connsiteY4" fmla="*/ 0 h 22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6433" h="2276759">
                  <a:moveTo>
                    <a:pt x="0" y="0"/>
                  </a:moveTo>
                  <a:lnTo>
                    <a:pt x="1256433" y="0"/>
                  </a:lnTo>
                  <a:lnTo>
                    <a:pt x="1256433" y="2276759"/>
                  </a:lnTo>
                  <a:lnTo>
                    <a:pt x="0" y="22767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3796931" y="1824436"/>
              <a:ext cx="276054" cy="32124"/>
            </a:xfrm>
            <a:custGeom>
              <a:avLst/>
              <a:gdLst>
                <a:gd name="connsiteX0" fmla="*/ 0 w 276054"/>
                <a:gd name="connsiteY0" fmla="*/ 16062 h 32124"/>
                <a:gd name="connsiteX1" fmla="*/ 4704 w 276054"/>
                <a:gd name="connsiteY1" fmla="*/ 4704 h 32124"/>
                <a:gd name="connsiteX2" fmla="*/ 16062 w 276054"/>
                <a:gd name="connsiteY2" fmla="*/ 0 h 32124"/>
                <a:gd name="connsiteX3" fmla="*/ 259992 w 276054"/>
                <a:gd name="connsiteY3" fmla="*/ 0 h 32124"/>
                <a:gd name="connsiteX4" fmla="*/ 271350 w 276054"/>
                <a:gd name="connsiteY4" fmla="*/ 4704 h 32124"/>
                <a:gd name="connsiteX5" fmla="*/ 276054 w 276054"/>
                <a:gd name="connsiteY5" fmla="*/ 16062 h 32124"/>
                <a:gd name="connsiteX6" fmla="*/ 276054 w 276054"/>
                <a:gd name="connsiteY6" fmla="*/ 16062 h 32124"/>
                <a:gd name="connsiteX7" fmla="*/ 271350 w 276054"/>
                <a:gd name="connsiteY7" fmla="*/ 27420 h 32124"/>
                <a:gd name="connsiteX8" fmla="*/ 259992 w 276054"/>
                <a:gd name="connsiteY8" fmla="*/ 32124 h 32124"/>
                <a:gd name="connsiteX9" fmla="*/ 16062 w 276054"/>
                <a:gd name="connsiteY9" fmla="*/ 32124 h 32124"/>
                <a:gd name="connsiteX10" fmla="*/ 4704 w 276054"/>
                <a:gd name="connsiteY10" fmla="*/ 27420 h 32124"/>
                <a:gd name="connsiteX11" fmla="*/ 0 w 276054"/>
                <a:gd name="connsiteY11" fmla="*/ 16062 h 3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054" h="32124">
                  <a:moveTo>
                    <a:pt x="0" y="16062"/>
                  </a:moveTo>
                  <a:cubicBezTo>
                    <a:pt x="0" y="11802"/>
                    <a:pt x="1692" y="7717"/>
                    <a:pt x="4704" y="4704"/>
                  </a:cubicBezTo>
                  <a:cubicBezTo>
                    <a:pt x="7716" y="1692"/>
                    <a:pt x="11802" y="0"/>
                    <a:pt x="16062" y="0"/>
                  </a:cubicBezTo>
                  <a:lnTo>
                    <a:pt x="259992" y="0"/>
                  </a:lnTo>
                  <a:cubicBezTo>
                    <a:pt x="264252" y="0"/>
                    <a:pt x="268337" y="1692"/>
                    <a:pt x="271350" y="4704"/>
                  </a:cubicBezTo>
                  <a:cubicBezTo>
                    <a:pt x="274362" y="7716"/>
                    <a:pt x="276054" y="11802"/>
                    <a:pt x="276054" y="16062"/>
                  </a:cubicBezTo>
                  <a:lnTo>
                    <a:pt x="276054" y="16062"/>
                  </a:lnTo>
                  <a:cubicBezTo>
                    <a:pt x="276054" y="20322"/>
                    <a:pt x="274362" y="24407"/>
                    <a:pt x="271350" y="27420"/>
                  </a:cubicBezTo>
                  <a:cubicBezTo>
                    <a:pt x="268338" y="30432"/>
                    <a:pt x="264252" y="32124"/>
                    <a:pt x="259992" y="32124"/>
                  </a:cubicBezTo>
                  <a:lnTo>
                    <a:pt x="16062" y="32124"/>
                  </a:lnTo>
                  <a:cubicBezTo>
                    <a:pt x="11802" y="32124"/>
                    <a:pt x="7717" y="30432"/>
                    <a:pt x="4704" y="27420"/>
                  </a:cubicBezTo>
                  <a:cubicBezTo>
                    <a:pt x="1692" y="24408"/>
                    <a:pt x="0" y="20322"/>
                    <a:pt x="0" y="1606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3911556" y="1704426"/>
              <a:ext cx="46804" cy="47657"/>
            </a:xfrm>
            <a:custGeom>
              <a:avLst/>
              <a:gdLst>
                <a:gd name="connsiteX0" fmla="*/ 0 w 46804"/>
                <a:gd name="connsiteY0" fmla="*/ 23829 h 47657"/>
                <a:gd name="connsiteX1" fmla="*/ 6705 w 46804"/>
                <a:gd name="connsiteY1" fmla="*/ 7132 h 47657"/>
                <a:gd name="connsiteX2" fmla="*/ 23402 w 46804"/>
                <a:gd name="connsiteY2" fmla="*/ 0 h 47657"/>
                <a:gd name="connsiteX3" fmla="*/ 40099 w 46804"/>
                <a:gd name="connsiteY3" fmla="*/ 7132 h 47657"/>
                <a:gd name="connsiteX4" fmla="*/ 46804 w 46804"/>
                <a:gd name="connsiteY4" fmla="*/ 23829 h 47657"/>
                <a:gd name="connsiteX5" fmla="*/ 40099 w 46804"/>
                <a:gd name="connsiteY5" fmla="*/ 40526 h 47657"/>
                <a:gd name="connsiteX6" fmla="*/ 23402 w 46804"/>
                <a:gd name="connsiteY6" fmla="*/ 47658 h 47657"/>
                <a:gd name="connsiteX7" fmla="*/ 6705 w 46804"/>
                <a:gd name="connsiteY7" fmla="*/ 40526 h 47657"/>
                <a:gd name="connsiteX8" fmla="*/ 0 w 46804"/>
                <a:gd name="connsiteY8" fmla="*/ 23829 h 4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804" h="47657">
                  <a:moveTo>
                    <a:pt x="0" y="23829"/>
                  </a:moveTo>
                  <a:cubicBezTo>
                    <a:pt x="0" y="17584"/>
                    <a:pt x="2408" y="11588"/>
                    <a:pt x="6705" y="7132"/>
                  </a:cubicBezTo>
                  <a:cubicBezTo>
                    <a:pt x="11105" y="2570"/>
                    <a:pt x="17122" y="0"/>
                    <a:pt x="23402" y="0"/>
                  </a:cubicBezTo>
                  <a:cubicBezTo>
                    <a:pt x="29682" y="0"/>
                    <a:pt x="35698" y="2570"/>
                    <a:pt x="40099" y="7132"/>
                  </a:cubicBezTo>
                  <a:cubicBezTo>
                    <a:pt x="44397" y="11588"/>
                    <a:pt x="46804" y="17583"/>
                    <a:pt x="46804" y="23829"/>
                  </a:cubicBezTo>
                  <a:cubicBezTo>
                    <a:pt x="46804" y="30074"/>
                    <a:pt x="44396" y="36070"/>
                    <a:pt x="40099" y="40526"/>
                  </a:cubicBezTo>
                  <a:cubicBezTo>
                    <a:pt x="35699" y="45088"/>
                    <a:pt x="29682" y="47658"/>
                    <a:pt x="23402" y="47658"/>
                  </a:cubicBezTo>
                  <a:cubicBezTo>
                    <a:pt x="17122" y="47658"/>
                    <a:pt x="11106" y="45088"/>
                    <a:pt x="6705" y="40526"/>
                  </a:cubicBezTo>
                  <a:cubicBezTo>
                    <a:pt x="2407" y="36070"/>
                    <a:pt x="0" y="30075"/>
                    <a:pt x="0" y="238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4293042" y="1562392"/>
              <a:ext cx="198758" cy="40154"/>
            </a:xfrm>
            <a:custGeom>
              <a:avLst/>
              <a:gdLst>
                <a:gd name="connsiteX0" fmla="*/ 0 w 198758"/>
                <a:gd name="connsiteY0" fmla="*/ 0 h 40154"/>
                <a:gd name="connsiteX1" fmla="*/ 198758 w 198758"/>
                <a:gd name="connsiteY1" fmla="*/ 0 h 40154"/>
                <a:gd name="connsiteX2" fmla="*/ 198758 w 198758"/>
                <a:gd name="connsiteY2" fmla="*/ 40154 h 40154"/>
                <a:gd name="connsiteX3" fmla="*/ 0 w 198758"/>
                <a:gd name="connsiteY3" fmla="*/ 40154 h 40154"/>
                <a:gd name="connsiteX4" fmla="*/ 0 w 198758"/>
                <a:gd name="connsiteY4" fmla="*/ 0 h 40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758" h="40154">
                  <a:moveTo>
                    <a:pt x="0" y="0"/>
                  </a:moveTo>
                  <a:lnTo>
                    <a:pt x="198758" y="0"/>
                  </a:lnTo>
                  <a:lnTo>
                    <a:pt x="198758" y="40154"/>
                  </a:lnTo>
                  <a:lnTo>
                    <a:pt x="0" y="40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3951670" y="1727613"/>
            <a:ext cx="1256433" cy="2282803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ckUp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 userDrawn="1"/>
        </p:nvSpPr>
        <p:spPr>
          <a:xfrm>
            <a:off x="0" y="3273754"/>
            <a:ext cx="9144000" cy="186974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Line buttom"/>
          <p:cNvCxnSpPr/>
          <p:nvPr userDrawn="1"/>
        </p:nvCxnSpPr>
        <p:spPr>
          <a:xfrm>
            <a:off x="0" y="3273754"/>
            <a:ext cx="91440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 userDrawn="1"/>
        </p:nvGrpSpPr>
        <p:grpSpPr>
          <a:xfrm>
            <a:off x="3328989" y="1450783"/>
            <a:ext cx="2552732" cy="2031086"/>
            <a:chOff x="2094899" y="1081795"/>
            <a:chExt cx="4400683" cy="3501414"/>
          </a:xfrm>
        </p:grpSpPr>
        <p:sp>
          <p:nvSpPr>
            <p:cNvPr id="20" name="Rectangle 19"/>
            <p:cNvSpPr/>
            <p:nvPr/>
          </p:nvSpPr>
          <p:spPr>
            <a:xfrm>
              <a:off x="2261198" y="1247618"/>
              <a:ext cx="4081379" cy="22598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dirty="0"/>
            </a:p>
          </p:txBody>
        </p:sp>
        <p:sp>
          <p:nvSpPr>
            <p:cNvPr id="31" name="Freeform 5"/>
            <p:cNvSpPr>
              <a:spLocks noEditPoints="1"/>
            </p:cNvSpPr>
            <p:nvPr/>
          </p:nvSpPr>
          <p:spPr bwMode="auto">
            <a:xfrm>
              <a:off x="2094899" y="1081795"/>
              <a:ext cx="4400683" cy="2608522"/>
            </a:xfrm>
            <a:custGeom>
              <a:avLst/>
              <a:gdLst/>
              <a:ahLst/>
              <a:cxnLst>
                <a:cxn ang="0">
                  <a:pos x="1757" y="0"/>
                </a:cxn>
                <a:cxn ang="0">
                  <a:pos x="921" y="0"/>
                </a:cxn>
                <a:cxn ang="0">
                  <a:pos x="893" y="0"/>
                </a:cxn>
                <a:cxn ang="0">
                  <a:pos x="56" y="0"/>
                </a:cxn>
                <a:cxn ang="0">
                  <a:pos x="0" y="47"/>
                </a:cxn>
                <a:cxn ang="0">
                  <a:pos x="0" y="1076"/>
                </a:cxn>
                <a:cxn ang="0">
                  <a:pos x="1816" y="1076"/>
                </a:cxn>
                <a:cxn ang="0">
                  <a:pos x="1816" y="47"/>
                </a:cxn>
                <a:cxn ang="0">
                  <a:pos x="1757" y="0"/>
                </a:cxn>
                <a:cxn ang="0">
                  <a:pos x="1732" y="1000"/>
                </a:cxn>
                <a:cxn ang="0">
                  <a:pos x="76" y="1000"/>
                </a:cxn>
                <a:cxn ang="0">
                  <a:pos x="76" y="68"/>
                </a:cxn>
                <a:cxn ang="0">
                  <a:pos x="1732" y="68"/>
                </a:cxn>
                <a:cxn ang="0">
                  <a:pos x="1732" y="1000"/>
                </a:cxn>
              </a:cxnLst>
              <a:rect l="0" t="0" r="r" b="b"/>
              <a:pathLst>
                <a:path w="1816" h="1076">
                  <a:moveTo>
                    <a:pt x="1757" y="0"/>
                  </a:moveTo>
                  <a:cubicBezTo>
                    <a:pt x="921" y="0"/>
                    <a:pt x="921" y="0"/>
                    <a:pt x="921" y="0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7" y="0"/>
                    <a:pt x="0" y="17"/>
                    <a:pt x="0" y="47"/>
                  </a:cubicBezTo>
                  <a:cubicBezTo>
                    <a:pt x="0" y="1076"/>
                    <a:pt x="0" y="1076"/>
                    <a:pt x="0" y="1076"/>
                  </a:cubicBezTo>
                  <a:cubicBezTo>
                    <a:pt x="1816" y="1076"/>
                    <a:pt x="1816" y="1076"/>
                    <a:pt x="1816" y="1076"/>
                  </a:cubicBezTo>
                  <a:cubicBezTo>
                    <a:pt x="1816" y="47"/>
                    <a:pt x="1816" y="47"/>
                    <a:pt x="1816" y="47"/>
                  </a:cubicBezTo>
                  <a:cubicBezTo>
                    <a:pt x="1816" y="17"/>
                    <a:pt x="1787" y="0"/>
                    <a:pt x="1757" y="0"/>
                  </a:cubicBezTo>
                  <a:moveTo>
                    <a:pt x="1732" y="1000"/>
                  </a:moveTo>
                  <a:cubicBezTo>
                    <a:pt x="76" y="1000"/>
                    <a:pt x="76" y="1000"/>
                    <a:pt x="76" y="100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1732" y="68"/>
                    <a:pt x="1732" y="68"/>
                    <a:pt x="1732" y="68"/>
                  </a:cubicBezTo>
                  <a:cubicBezTo>
                    <a:pt x="1732" y="1000"/>
                    <a:pt x="1732" y="1000"/>
                    <a:pt x="1732" y="100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en-US" dirty="0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311744" y="1247618"/>
              <a:ext cx="3979748" cy="2259869"/>
            </a:xfrm>
            <a:custGeom>
              <a:avLst/>
              <a:gdLst/>
              <a:ahLst/>
              <a:cxnLst>
                <a:cxn ang="0">
                  <a:pos x="1872" y="0"/>
                </a:cxn>
                <a:cxn ang="0">
                  <a:pos x="0" y="0"/>
                </a:cxn>
                <a:cxn ang="0">
                  <a:pos x="1872" y="1063"/>
                </a:cxn>
                <a:cxn ang="0">
                  <a:pos x="1872" y="0"/>
                </a:cxn>
              </a:cxnLst>
              <a:rect l="0" t="0" r="r" b="b"/>
              <a:pathLst>
                <a:path w="1872" h="1063">
                  <a:moveTo>
                    <a:pt x="1872" y="0"/>
                  </a:moveTo>
                  <a:lnTo>
                    <a:pt x="0" y="0"/>
                  </a:lnTo>
                  <a:lnTo>
                    <a:pt x="1872" y="1063"/>
                  </a:lnTo>
                  <a:lnTo>
                    <a:pt x="1872" y="0"/>
                  </a:lnTo>
                  <a:close/>
                </a:path>
              </a:pathLst>
            </a:custGeom>
            <a:solidFill>
              <a:srgbClr val="FFFFFF">
                <a:alpha val="16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en-US" dirty="0"/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2094899" y="3690315"/>
              <a:ext cx="4400683" cy="397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0"/>
                </a:cxn>
                <a:cxn ang="0">
                  <a:pos x="56" y="164"/>
                </a:cxn>
                <a:cxn ang="0">
                  <a:pos x="893" y="164"/>
                </a:cxn>
                <a:cxn ang="0">
                  <a:pos x="921" y="164"/>
                </a:cxn>
                <a:cxn ang="0">
                  <a:pos x="1757" y="164"/>
                </a:cxn>
                <a:cxn ang="0">
                  <a:pos x="1816" y="100"/>
                </a:cxn>
                <a:cxn ang="0">
                  <a:pos x="1816" y="0"/>
                </a:cxn>
                <a:cxn ang="0">
                  <a:pos x="0" y="0"/>
                </a:cxn>
              </a:cxnLst>
              <a:rect l="0" t="0" r="r" b="b"/>
              <a:pathLst>
                <a:path w="1816" h="164">
                  <a:moveTo>
                    <a:pt x="0" y="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130"/>
                    <a:pt x="27" y="164"/>
                    <a:pt x="56" y="164"/>
                  </a:cubicBezTo>
                  <a:cubicBezTo>
                    <a:pt x="893" y="164"/>
                    <a:pt x="893" y="164"/>
                    <a:pt x="893" y="164"/>
                  </a:cubicBezTo>
                  <a:cubicBezTo>
                    <a:pt x="921" y="164"/>
                    <a:pt x="921" y="164"/>
                    <a:pt x="921" y="164"/>
                  </a:cubicBezTo>
                  <a:cubicBezTo>
                    <a:pt x="1757" y="164"/>
                    <a:pt x="1757" y="164"/>
                    <a:pt x="1757" y="164"/>
                  </a:cubicBezTo>
                  <a:cubicBezTo>
                    <a:pt x="1787" y="164"/>
                    <a:pt x="1816" y="130"/>
                    <a:pt x="1816" y="100"/>
                  </a:cubicBezTo>
                  <a:cubicBezTo>
                    <a:pt x="1816" y="0"/>
                    <a:pt x="1816" y="0"/>
                    <a:pt x="1816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1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506519" y="4087866"/>
              <a:ext cx="1590198" cy="495343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22" y="0"/>
                </a:cxn>
                <a:cxn ang="0">
                  <a:pos x="143" y="0"/>
                </a:cxn>
                <a:cxn ang="0">
                  <a:pos x="102" y="128"/>
                </a:cxn>
                <a:cxn ang="0">
                  <a:pos x="108" y="204"/>
                </a:cxn>
                <a:cxn ang="0">
                  <a:pos x="322" y="204"/>
                </a:cxn>
                <a:cxn ang="0">
                  <a:pos x="335" y="204"/>
                </a:cxn>
                <a:cxn ang="0">
                  <a:pos x="549" y="204"/>
                </a:cxn>
                <a:cxn ang="0">
                  <a:pos x="555" y="128"/>
                </a:cxn>
                <a:cxn ang="0">
                  <a:pos x="513" y="0"/>
                </a:cxn>
                <a:cxn ang="0">
                  <a:pos x="335" y="0"/>
                </a:cxn>
              </a:cxnLst>
              <a:rect l="0" t="0" r="r" b="b"/>
              <a:pathLst>
                <a:path w="656" h="204">
                  <a:moveTo>
                    <a:pt x="335" y="0"/>
                  </a:moveTo>
                  <a:cubicBezTo>
                    <a:pt x="322" y="0"/>
                    <a:pt x="322" y="0"/>
                    <a:pt x="322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2" y="88"/>
                    <a:pt x="102" y="128"/>
                  </a:cubicBezTo>
                  <a:cubicBezTo>
                    <a:pt x="62" y="169"/>
                    <a:pt x="0" y="204"/>
                    <a:pt x="108" y="204"/>
                  </a:cubicBezTo>
                  <a:cubicBezTo>
                    <a:pt x="322" y="204"/>
                    <a:pt x="322" y="204"/>
                    <a:pt x="322" y="204"/>
                  </a:cubicBezTo>
                  <a:cubicBezTo>
                    <a:pt x="335" y="204"/>
                    <a:pt x="335" y="204"/>
                    <a:pt x="335" y="204"/>
                  </a:cubicBezTo>
                  <a:cubicBezTo>
                    <a:pt x="549" y="204"/>
                    <a:pt x="549" y="204"/>
                    <a:pt x="549" y="204"/>
                  </a:cubicBezTo>
                  <a:cubicBezTo>
                    <a:pt x="656" y="204"/>
                    <a:pt x="594" y="169"/>
                    <a:pt x="555" y="128"/>
                  </a:cubicBezTo>
                  <a:cubicBezTo>
                    <a:pt x="515" y="88"/>
                    <a:pt x="513" y="0"/>
                    <a:pt x="513" y="0"/>
                  </a:cubicBezTo>
                  <a:lnTo>
                    <a:pt x="335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en-US" dirty="0"/>
            </a:p>
          </p:txBody>
        </p:sp>
      </p:grp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6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3445151" y="1546974"/>
            <a:ext cx="2318183" cy="1310896"/>
          </a:xfrm>
          <a:prstGeom prst="rect">
            <a:avLst/>
          </a:prstGeom>
          <a:ln>
            <a:noFill/>
          </a:ln>
        </p:spPr>
        <p:txBody>
          <a:bodyPr tIns="0" bIns="27432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Line buttom"/>
          <p:cNvCxnSpPr/>
          <p:nvPr userDrawn="1"/>
        </p:nvCxnSpPr>
        <p:spPr>
          <a:xfrm>
            <a:off x="0" y="3272559"/>
            <a:ext cx="91440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 userDrawn="1"/>
        </p:nvSpPr>
        <p:spPr>
          <a:xfrm>
            <a:off x="0" y="3273754"/>
            <a:ext cx="9144000" cy="18697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29"/>
          <p:cNvGrpSpPr/>
          <p:nvPr userDrawn="1"/>
        </p:nvGrpSpPr>
        <p:grpSpPr>
          <a:xfrm>
            <a:off x="677589" y="1073968"/>
            <a:ext cx="1647737" cy="3481853"/>
            <a:chOff x="3189614" y="1562392"/>
            <a:chExt cx="1474916" cy="3116662"/>
          </a:xfrm>
          <a:effectLst/>
        </p:grpSpPr>
        <p:sp>
          <p:nvSpPr>
            <p:cNvPr id="33" name="Freeform 32"/>
            <p:cNvSpPr/>
            <p:nvPr/>
          </p:nvSpPr>
          <p:spPr>
            <a:xfrm>
              <a:off x="3205386" y="1579715"/>
              <a:ext cx="1459144" cy="3099339"/>
            </a:xfrm>
            <a:custGeom>
              <a:avLst/>
              <a:gdLst>
                <a:gd name="connsiteX0" fmla="*/ 0 w 1459144"/>
                <a:gd name="connsiteY0" fmla="*/ 176060 h 3099339"/>
                <a:gd name="connsiteX1" fmla="*/ 51567 w 1459144"/>
                <a:gd name="connsiteY1" fmla="*/ 51567 h 3099339"/>
                <a:gd name="connsiteX2" fmla="*/ 176060 w 1459144"/>
                <a:gd name="connsiteY2" fmla="*/ 0 h 3099339"/>
                <a:gd name="connsiteX3" fmla="*/ 1283084 w 1459144"/>
                <a:gd name="connsiteY3" fmla="*/ 0 h 3099339"/>
                <a:gd name="connsiteX4" fmla="*/ 1407577 w 1459144"/>
                <a:gd name="connsiteY4" fmla="*/ 51567 h 3099339"/>
                <a:gd name="connsiteX5" fmla="*/ 1459144 w 1459144"/>
                <a:gd name="connsiteY5" fmla="*/ 176060 h 3099339"/>
                <a:gd name="connsiteX6" fmla="*/ 1459144 w 1459144"/>
                <a:gd name="connsiteY6" fmla="*/ 2923279 h 3099339"/>
                <a:gd name="connsiteX7" fmla="*/ 1407577 w 1459144"/>
                <a:gd name="connsiteY7" fmla="*/ 3047772 h 3099339"/>
                <a:gd name="connsiteX8" fmla="*/ 1283084 w 1459144"/>
                <a:gd name="connsiteY8" fmla="*/ 3099339 h 3099339"/>
                <a:gd name="connsiteX9" fmla="*/ 176060 w 1459144"/>
                <a:gd name="connsiteY9" fmla="*/ 3099339 h 3099339"/>
                <a:gd name="connsiteX10" fmla="*/ 51567 w 1459144"/>
                <a:gd name="connsiteY10" fmla="*/ 3047772 h 3099339"/>
                <a:gd name="connsiteX11" fmla="*/ 0 w 1459144"/>
                <a:gd name="connsiteY11" fmla="*/ 2923279 h 3099339"/>
                <a:gd name="connsiteX12" fmla="*/ 0 w 1459144"/>
                <a:gd name="connsiteY12" fmla="*/ 176060 h 309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9144" h="3099339">
                  <a:moveTo>
                    <a:pt x="0" y="176060"/>
                  </a:moveTo>
                  <a:cubicBezTo>
                    <a:pt x="0" y="129366"/>
                    <a:pt x="18549" y="84584"/>
                    <a:pt x="51567" y="51567"/>
                  </a:cubicBezTo>
                  <a:cubicBezTo>
                    <a:pt x="84585" y="18549"/>
                    <a:pt x="129366" y="0"/>
                    <a:pt x="176060" y="0"/>
                  </a:cubicBezTo>
                  <a:lnTo>
                    <a:pt x="1283084" y="0"/>
                  </a:lnTo>
                  <a:cubicBezTo>
                    <a:pt x="1329778" y="0"/>
                    <a:pt x="1374560" y="18549"/>
                    <a:pt x="1407577" y="51567"/>
                  </a:cubicBezTo>
                  <a:cubicBezTo>
                    <a:pt x="1440595" y="84585"/>
                    <a:pt x="1459144" y="129366"/>
                    <a:pt x="1459144" y="176060"/>
                  </a:cubicBezTo>
                  <a:lnTo>
                    <a:pt x="1459144" y="2923279"/>
                  </a:lnTo>
                  <a:cubicBezTo>
                    <a:pt x="1459144" y="2969973"/>
                    <a:pt x="1440595" y="3014755"/>
                    <a:pt x="1407577" y="3047772"/>
                  </a:cubicBezTo>
                  <a:cubicBezTo>
                    <a:pt x="1374559" y="3080790"/>
                    <a:pt x="1329778" y="3099339"/>
                    <a:pt x="1283084" y="3099339"/>
                  </a:cubicBezTo>
                  <a:lnTo>
                    <a:pt x="176060" y="3099339"/>
                  </a:lnTo>
                  <a:cubicBezTo>
                    <a:pt x="129366" y="3099339"/>
                    <a:pt x="84584" y="3080790"/>
                    <a:pt x="51567" y="3047772"/>
                  </a:cubicBezTo>
                  <a:cubicBezTo>
                    <a:pt x="18549" y="3014754"/>
                    <a:pt x="0" y="2969973"/>
                    <a:pt x="0" y="2923279"/>
                  </a:cubicBezTo>
                  <a:lnTo>
                    <a:pt x="0" y="17606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4" name="Group 20"/>
            <p:cNvGrpSpPr/>
            <p:nvPr/>
          </p:nvGrpSpPr>
          <p:grpSpPr>
            <a:xfrm>
              <a:off x="3189738" y="1991495"/>
              <a:ext cx="23663" cy="645898"/>
              <a:chOff x="3392428" y="1951545"/>
              <a:chExt cx="27432" cy="735419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3392428" y="1951545"/>
                <a:ext cx="18288" cy="17282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401572" y="2289545"/>
                <a:ext cx="18288" cy="11887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3401572" y="2568092"/>
                <a:ext cx="18288" cy="11887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5" name="Freeform 34"/>
            <p:cNvSpPr/>
            <p:nvPr/>
          </p:nvSpPr>
          <p:spPr>
            <a:xfrm>
              <a:off x="3806686" y="4332856"/>
              <a:ext cx="256543" cy="261216"/>
            </a:xfrm>
            <a:custGeom>
              <a:avLst/>
              <a:gdLst>
                <a:gd name="connsiteX0" fmla="*/ 0 w 256543"/>
                <a:gd name="connsiteY0" fmla="*/ 130608 h 261216"/>
                <a:gd name="connsiteX1" fmla="*/ 36755 w 256543"/>
                <a:gd name="connsiteY1" fmla="*/ 39091 h 261216"/>
                <a:gd name="connsiteX2" fmla="*/ 128272 w 256543"/>
                <a:gd name="connsiteY2" fmla="*/ 0 h 261216"/>
                <a:gd name="connsiteX3" fmla="*/ 219789 w 256543"/>
                <a:gd name="connsiteY3" fmla="*/ 39091 h 261216"/>
                <a:gd name="connsiteX4" fmla="*/ 256544 w 256543"/>
                <a:gd name="connsiteY4" fmla="*/ 130608 h 261216"/>
                <a:gd name="connsiteX5" fmla="*/ 219789 w 256543"/>
                <a:gd name="connsiteY5" fmla="*/ 222125 h 261216"/>
                <a:gd name="connsiteX6" fmla="*/ 128272 w 256543"/>
                <a:gd name="connsiteY6" fmla="*/ 261216 h 261216"/>
                <a:gd name="connsiteX7" fmla="*/ 36755 w 256543"/>
                <a:gd name="connsiteY7" fmla="*/ 222125 h 261216"/>
                <a:gd name="connsiteX8" fmla="*/ 0 w 256543"/>
                <a:gd name="connsiteY8" fmla="*/ 130608 h 2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6543" h="261216">
                  <a:moveTo>
                    <a:pt x="0" y="130608"/>
                  </a:moveTo>
                  <a:cubicBezTo>
                    <a:pt x="0" y="96377"/>
                    <a:pt x="13199" y="63514"/>
                    <a:pt x="36755" y="39091"/>
                  </a:cubicBezTo>
                  <a:cubicBezTo>
                    <a:pt x="60874" y="14086"/>
                    <a:pt x="93851" y="0"/>
                    <a:pt x="128272" y="0"/>
                  </a:cubicBezTo>
                  <a:cubicBezTo>
                    <a:pt x="162693" y="0"/>
                    <a:pt x="195670" y="14086"/>
                    <a:pt x="219789" y="39091"/>
                  </a:cubicBezTo>
                  <a:cubicBezTo>
                    <a:pt x="243346" y="63514"/>
                    <a:pt x="256544" y="96377"/>
                    <a:pt x="256544" y="130608"/>
                  </a:cubicBezTo>
                  <a:cubicBezTo>
                    <a:pt x="256544" y="164839"/>
                    <a:pt x="243345" y="197702"/>
                    <a:pt x="219789" y="222125"/>
                  </a:cubicBezTo>
                  <a:cubicBezTo>
                    <a:pt x="195670" y="247130"/>
                    <a:pt x="162693" y="261216"/>
                    <a:pt x="128272" y="261216"/>
                  </a:cubicBezTo>
                  <a:cubicBezTo>
                    <a:pt x="93851" y="261216"/>
                    <a:pt x="60874" y="247130"/>
                    <a:pt x="36755" y="222125"/>
                  </a:cubicBezTo>
                  <a:cubicBezTo>
                    <a:pt x="13198" y="197702"/>
                    <a:pt x="0" y="164839"/>
                    <a:pt x="0" y="130608"/>
                  </a:cubicBezTo>
                  <a:close/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3306742" y="1997538"/>
              <a:ext cx="1256433" cy="2276759"/>
            </a:xfrm>
            <a:custGeom>
              <a:avLst/>
              <a:gdLst>
                <a:gd name="connsiteX0" fmla="*/ 0 w 1256433"/>
                <a:gd name="connsiteY0" fmla="*/ 0 h 2276759"/>
                <a:gd name="connsiteX1" fmla="*/ 1256433 w 1256433"/>
                <a:gd name="connsiteY1" fmla="*/ 0 h 2276759"/>
                <a:gd name="connsiteX2" fmla="*/ 1256433 w 1256433"/>
                <a:gd name="connsiteY2" fmla="*/ 2276759 h 2276759"/>
                <a:gd name="connsiteX3" fmla="*/ 0 w 1256433"/>
                <a:gd name="connsiteY3" fmla="*/ 2276759 h 2276759"/>
                <a:gd name="connsiteX4" fmla="*/ 0 w 1256433"/>
                <a:gd name="connsiteY4" fmla="*/ 0 h 22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6433" h="2276759">
                  <a:moveTo>
                    <a:pt x="0" y="0"/>
                  </a:moveTo>
                  <a:lnTo>
                    <a:pt x="1256433" y="0"/>
                  </a:lnTo>
                  <a:lnTo>
                    <a:pt x="1256433" y="2276759"/>
                  </a:lnTo>
                  <a:lnTo>
                    <a:pt x="0" y="22767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3796931" y="1824436"/>
              <a:ext cx="276054" cy="32124"/>
            </a:xfrm>
            <a:custGeom>
              <a:avLst/>
              <a:gdLst>
                <a:gd name="connsiteX0" fmla="*/ 0 w 276054"/>
                <a:gd name="connsiteY0" fmla="*/ 16062 h 32124"/>
                <a:gd name="connsiteX1" fmla="*/ 4704 w 276054"/>
                <a:gd name="connsiteY1" fmla="*/ 4704 h 32124"/>
                <a:gd name="connsiteX2" fmla="*/ 16062 w 276054"/>
                <a:gd name="connsiteY2" fmla="*/ 0 h 32124"/>
                <a:gd name="connsiteX3" fmla="*/ 259992 w 276054"/>
                <a:gd name="connsiteY3" fmla="*/ 0 h 32124"/>
                <a:gd name="connsiteX4" fmla="*/ 271350 w 276054"/>
                <a:gd name="connsiteY4" fmla="*/ 4704 h 32124"/>
                <a:gd name="connsiteX5" fmla="*/ 276054 w 276054"/>
                <a:gd name="connsiteY5" fmla="*/ 16062 h 32124"/>
                <a:gd name="connsiteX6" fmla="*/ 276054 w 276054"/>
                <a:gd name="connsiteY6" fmla="*/ 16062 h 32124"/>
                <a:gd name="connsiteX7" fmla="*/ 271350 w 276054"/>
                <a:gd name="connsiteY7" fmla="*/ 27420 h 32124"/>
                <a:gd name="connsiteX8" fmla="*/ 259992 w 276054"/>
                <a:gd name="connsiteY8" fmla="*/ 32124 h 32124"/>
                <a:gd name="connsiteX9" fmla="*/ 16062 w 276054"/>
                <a:gd name="connsiteY9" fmla="*/ 32124 h 32124"/>
                <a:gd name="connsiteX10" fmla="*/ 4704 w 276054"/>
                <a:gd name="connsiteY10" fmla="*/ 27420 h 32124"/>
                <a:gd name="connsiteX11" fmla="*/ 0 w 276054"/>
                <a:gd name="connsiteY11" fmla="*/ 16062 h 3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054" h="32124">
                  <a:moveTo>
                    <a:pt x="0" y="16062"/>
                  </a:moveTo>
                  <a:cubicBezTo>
                    <a:pt x="0" y="11802"/>
                    <a:pt x="1692" y="7717"/>
                    <a:pt x="4704" y="4704"/>
                  </a:cubicBezTo>
                  <a:cubicBezTo>
                    <a:pt x="7716" y="1692"/>
                    <a:pt x="11802" y="0"/>
                    <a:pt x="16062" y="0"/>
                  </a:cubicBezTo>
                  <a:lnTo>
                    <a:pt x="259992" y="0"/>
                  </a:lnTo>
                  <a:cubicBezTo>
                    <a:pt x="264252" y="0"/>
                    <a:pt x="268337" y="1692"/>
                    <a:pt x="271350" y="4704"/>
                  </a:cubicBezTo>
                  <a:cubicBezTo>
                    <a:pt x="274362" y="7716"/>
                    <a:pt x="276054" y="11802"/>
                    <a:pt x="276054" y="16062"/>
                  </a:cubicBezTo>
                  <a:lnTo>
                    <a:pt x="276054" y="16062"/>
                  </a:lnTo>
                  <a:cubicBezTo>
                    <a:pt x="276054" y="20322"/>
                    <a:pt x="274362" y="24407"/>
                    <a:pt x="271350" y="27420"/>
                  </a:cubicBezTo>
                  <a:cubicBezTo>
                    <a:pt x="268338" y="30432"/>
                    <a:pt x="264252" y="32124"/>
                    <a:pt x="259992" y="32124"/>
                  </a:cubicBezTo>
                  <a:lnTo>
                    <a:pt x="16062" y="32124"/>
                  </a:lnTo>
                  <a:cubicBezTo>
                    <a:pt x="11802" y="32124"/>
                    <a:pt x="7717" y="30432"/>
                    <a:pt x="4704" y="27420"/>
                  </a:cubicBezTo>
                  <a:cubicBezTo>
                    <a:pt x="1692" y="24408"/>
                    <a:pt x="0" y="20322"/>
                    <a:pt x="0" y="1606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3911556" y="1704426"/>
              <a:ext cx="46804" cy="47657"/>
            </a:xfrm>
            <a:custGeom>
              <a:avLst/>
              <a:gdLst>
                <a:gd name="connsiteX0" fmla="*/ 0 w 46804"/>
                <a:gd name="connsiteY0" fmla="*/ 23829 h 47657"/>
                <a:gd name="connsiteX1" fmla="*/ 6705 w 46804"/>
                <a:gd name="connsiteY1" fmla="*/ 7132 h 47657"/>
                <a:gd name="connsiteX2" fmla="*/ 23402 w 46804"/>
                <a:gd name="connsiteY2" fmla="*/ 0 h 47657"/>
                <a:gd name="connsiteX3" fmla="*/ 40099 w 46804"/>
                <a:gd name="connsiteY3" fmla="*/ 7132 h 47657"/>
                <a:gd name="connsiteX4" fmla="*/ 46804 w 46804"/>
                <a:gd name="connsiteY4" fmla="*/ 23829 h 47657"/>
                <a:gd name="connsiteX5" fmla="*/ 40099 w 46804"/>
                <a:gd name="connsiteY5" fmla="*/ 40526 h 47657"/>
                <a:gd name="connsiteX6" fmla="*/ 23402 w 46804"/>
                <a:gd name="connsiteY6" fmla="*/ 47658 h 47657"/>
                <a:gd name="connsiteX7" fmla="*/ 6705 w 46804"/>
                <a:gd name="connsiteY7" fmla="*/ 40526 h 47657"/>
                <a:gd name="connsiteX8" fmla="*/ 0 w 46804"/>
                <a:gd name="connsiteY8" fmla="*/ 23829 h 4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804" h="47657">
                  <a:moveTo>
                    <a:pt x="0" y="23829"/>
                  </a:moveTo>
                  <a:cubicBezTo>
                    <a:pt x="0" y="17584"/>
                    <a:pt x="2408" y="11588"/>
                    <a:pt x="6705" y="7132"/>
                  </a:cubicBezTo>
                  <a:cubicBezTo>
                    <a:pt x="11105" y="2570"/>
                    <a:pt x="17122" y="0"/>
                    <a:pt x="23402" y="0"/>
                  </a:cubicBezTo>
                  <a:cubicBezTo>
                    <a:pt x="29682" y="0"/>
                    <a:pt x="35698" y="2570"/>
                    <a:pt x="40099" y="7132"/>
                  </a:cubicBezTo>
                  <a:cubicBezTo>
                    <a:pt x="44397" y="11588"/>
                    <a:pt x="46804" y="17583"/>
                    <a:pt x="46804" y="23829"/>
                  </a:cubicBezTo>
                  <a:cubicBezTo>
                    <a:pt x="46804" y="30074"/>
                    <a:pt x="44396" y="36070"/>
                    <a:pt x="40099" y="40526"/>
                  </a:cubicBezTo>
                  <a:cubicBezTo>
                    <a:pt x="35699" y="45088"/>
                    <a:pt x="29682" y="47658"/>
                    <a:pt x="23402" y="47658"/>
                  </a:cubicBezTo>
                  <a:cubicBezTo>
                    <a:pt x="17122" y="47658"/>
                    <a:pt x="11106" y="45088"/>
                    <a:pt x="6705" y="40526"/>
                  </a:cubicBezTo>
                  <a:cubicBezTo>
                    <a:pt x="2407" y="36070"/>
                    <a:pt x="0" y="30075"/>
                    <a:pt x="0" y="238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4293042" y="1562392"/>
              <a:ext cx="198758" cy="40154"/>
            </a:xfrm>
            <a:custGeom>
              <a:avLst/>
              <a:gdLst>
                <a:gd name="connsiteX0" fmla="*/ 0 w 198758"/>
                <a:gd name="connsiteY0" fmla="*/ 0 h 40154"/>
                <a:gd name="connsiteX1" fmla="*/ 198758 w 198758"/>
                <a:gd name="connsiteY1" fmla="*/ 0 h 40154"/>
                <a:gd name="connsiteX2" fmla="*/ 198758 w 198758"/>
                <a:gd name="connsiteY2" fmla="*/ 40154 h 40154"/>
                <a:gd name="connsiteX3" fmla="*/ 0 w 198758"/>
                <a:gd name="connsiteY3" fmla="*/ 40154 h 40154"/>
                <a:gd name="connsiteX4" fmla="*/ 0 w 198758"/>
                <a:gd name="connsiteY4" fmla="*/ 0 h 40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758" h="40154">
                  <a:moveTo>
                    <a:pt x="0" y="0"/>
                  </a:moveTo>
                  <a:lnTo>
                    <a:pt x="198758" y="0"/>
                  </a:lnTo>
                  <a:lnTo>
                    <a:pt x="198758" y="40154"/>
                  </a:lnTo>
                  <a:lnTo>
                    <a:pt x="0" y="40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4" name="Picture 43" descr="shadow.png"/>
          <p:cNvPicPr>
            <a:picLocks noChangeAspect="1"/>
          </p:cNvPicPr>
          <p:nvPr userDrawn="1"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376045" y="4555821"/>
            <a:ext cx="2320732" cy="238125"/>
          </a:xfrm>
          <a:prstGeom prst="rect">
            <a:avLst/>
          </a:prstGeom>
        </p:spPr>
      </p:pic>
      <p:sp>
        <p:nvSpPr>
          <p:cNvPr id="4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808441" y="1563804"/>
            <a:ext cx="1403654" cy="2539833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  <p:bldP spid="45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4168751" y="1201795"/>
            <a:ext cx="4400683" cy="3501414"/>
            <a:chOff x="2094899" y="1081795"/>
            <a:chExt cx="4400683" cy="3501414"/>
          </a:xfrm>
        </p:grpSpPr>
        <p:sp>
          <p:nvSpPr>
            <p:cNvPr id="22" name="Rectangle 21"/>
            <p:cNvSpPr/>
            <p:nvPr/>
          </p:nvSpPr>
          <p:spPr>
            <a:xfrm>
              <a:off x="2261198" y="1247618"/>
              <a:ext cx="4081379" cy="22598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2094899" y="1081795"/>
              <a:ext cx="4400683" cy="2608522"/>
            </a:xfrm>
            <a:custGeom>
              <a:avLst/>
              <a:gdLst/>
              <a:ahLst/>
              <a:cxnLst>
                <a:cxn ang="0">
                  <a:pos x="1757" y="0"/>
                </a:cxn>
                <a:cxn ang="0">
                  <a:pos x="921" y="0"/>
                </a:cxn>
                <a:cxn ang="0">
                  <a:pos x="893" y="0"/>
                </a:cxn>
                <a:cxn ang="0">
                  <a:pos x="56" y="0"/>
                </a:cxn>
                <a:cxn ang="0">
                  <a:pos x="0" y="47"/>
                </a:cxn>
                <a:cxn ang="0">
                  <a:pos x="0" y="1076"/>
                </a:cxn>
                <a:cxn ang="0">
                  <a:pos x="1816" y="1076"/>
                </a:cxn>
                <a:cxn ang="0">
                  <a:pos x="1816" y="47"/>
                </a:cxn>
                <a:cxn ang="0">
                  <a:pos x="1757" y="0"/>
                </a:cxn>
                <a:cxn ang="0">
                  <a:pos x="1732" y="1000"/>
                </a:cxn>
                <a:cxn ang="0">
                  <a:pos x="76" y="1000"/>
                </a:cxn>
                <a:cxn ang="0">
                  <a:pos x="76" y="68"/>
                </a:cxn>
                <a:cxn ang="0">
                  <a:pos x="1732" y="68"/>
                </a:cxn>
                <a:cxn ang="0">
                  <a:pos x="1732" y="1000"/>
                </a:cxn>
              </a:cxnLst>
              <a:rect l="0" t="0" r="r" b="b"/>
              <a:pathLst>
                <a:path w="1816" h="1076">
                  <a:moveTo>
                    <a:pt x="1757" y="0"/>
                  </a:moveTo>
                  <a:cubicBezTo>
                    <a:pt x="921" y="0"/>
                    <a:pt x="921" y="0"/>
                    <a:pt x="921" y="0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7" y="0"/>
                    <a:pt x="0" y="17"/>
                    <a:pt x="0" y="47"/>
                  </a:cubicBezTo>
                  <a:cubicBezTo>
                    <a:pt x="0" y="1076"/>
                    <a:pt x="0" y="1076"/>
                    <a:pt x="0" y="1076"/>
                  </a:cubicBezTo>
                  <a:cubicBezTo>
                    <a:pt x="1816" y="1076"/>
                    <a:pt x="1816" y="1076"/>
                    <a:pt x="1816" y="1076"/>
                  </a:cubicBezTo>
                  <a:cubicBezTo>
                    <a:pt x="1816" y="47"/>
                    <a:pt x="1816" y="47"/>
                    <a:pt x="1816" y="47"/>
                  </a:cubicBezTo>
                  <a:cubicBezTo>
                    <a:pt x="1816" y="17"/>
                    <a:pt x="1787" y="0"/>
                    <a:pt x="1757" y="0"/>
                  </a:cubicBezTo>
                  <a:moveTo>
                    <a:pt x="1732" y="1000"/>
                  </a:moveTo>
                  <a:cubicBezTo>
                    <a:pt x="76" y="1000"/>
                    <a:pt x="76" y="1000"/>
                    <a:pt x="76" y="100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1732" y="68"/>
                    <a:pt x="1732" y="68"/>
                    <a:pt x="1732" y="68"/>
                  </a:cubicBezTo>
                  <a:cubicBezTo>
                    <a:pt x="1732" y="1000"/>
                    <a:pt x="1732" y="1000"/>
                    <a:pt x="1732" y="100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2311744" y="1247618"/>
              <a:ext cx="3979748" cy="2259869"/>
            </a:xfrm>
            <a:custGeom>
              <a:avLst/>
              <a:gdLst/>
              <a:ahLst/>
              <a:cxnLst>
                <a:cxn ang="0">
                  <a:pos x="1872" y="0"/>
                </a:cxn>
                <a:cxn ang="0">
                  <a:pos x="0" y="0"/>
                </a:cxn>
                <a:cxn ang="0">
                  <a:pos x="1872" y="1063"/>
                </a:cxn>
                <a:cxn ang="0">
                  <a:pos x="1872" y="0"/>
                </a:cxn>
              </a:cxnLst>
              <a:rect l="0" t="0" r="r" b="b"/>
              <a:pathLst>
                <a:path w="1872" h="1063">
                  <a:moveTo>
                    <a:pt x="1872" y="0"/>
                  </a:moveTo>
                  <a:lnTo>
                    <a:pt x="0" y="0"/>
                  </a:lnTo>
                  <a:lnTo>
                    <a:pt x="1872" y="1063"/>
                  </a:lnTo>
                  <a:lnTo>
                    <a:pt x="1872" y="0"/>
                  </a:lnTo>
                  <a:close/>
                </a:path>
              </a:pathLst>
            </a:custGeom>
            <a:solidFill>
              <a:srgbClr val="FFFFFF">
                <a:alpha val="16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094899" y="3690315"/>
              <a:ext cx="4400683" cy="397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0"/>
                </a:cxn>
                <a:cxn ang="0">
                  <a:pos x="56" y="164"/>
                </a:cxn>
                <a:cxn ang="0">
                  <a:pos x="893" y="164"/>
                </a:cxn>
                <a:cxn ang="0">
                  <a:pos x="921" y="164"/>
                </a:cxn>
                <a:cxn ang="0">
                  <a:pos x="1757" y="164"/>
                </a:cxn>
                <a:cxn ang="0">
                  <a:pos x="1816" y="100"/>
                </a:cxn>
                <a:cxn ang="0">
                  <a:pos x="1816" y="0"/>
                </a:cxn>
                <a:cxn ang="0">
                  <a:pos x="0" y="0"/>
                </a:cxn>
              </a:cxnLst>
              <a:rect l="0" t="0" r="r" b="b"/>
              <a:pathLst>
                <a:path w="1816" h="164">
                  <a:moveTo>
                    <a:pt x="0" y="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130"/>
                    <a:pt x="27" y="164"/>
                    <a:pt x="56" y="164"/>
                  </a:cubicBezTo>
                  <a:cubicBezTo>
                    <a:pt x="893" y="164"/>
                    <a:pt x="893" y="164"/>
                    <a:pt x="893" y="164"/>
                  </a:cubicBezTo>
                  <a:cubicBezTo>
                    <a:pt x="921" y="164"/>
                    <a:pt x="921" y="164"/>
                    <a:pt x="921" y="164"/>
                  </a:cubicBezTo>
                  <a:cubicBezTo>
                    <a:pt x="1757" y="164"/>
                    <a:pt x="1757" y="164"/>
                    <a:pt x="1757" y="164"/>
                  </a:cubicBezTo>
                  <a:cubicBezTo>
                    <a:pt x="1787" y="164"/>
                    <a:pt x="1816" y="130"/>
                    <a:pt x="1816" y="100"/>
                  </a:cubicBezTo>
                  <a:cubicBezTo>
                    <a:pt x="1816" y="0"/>
                    <a:pt x="1816" y="0"/>
                    <a:pt x="1816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1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3506519" y="4087866"/>
              <a:ext cx="1590198" cy="495343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22" y="0"/>
                </a:cxn>
                <a:cxn ang="0">
                  <a:pos x="143" y="0"/>
                </a:cxn>
                <a:cxn ang="0">
                  <a:pos x="102" y="128"/>
                </a:cxn>
                <a:cxn ang="0">
                  <a:pos x="108" y="204"/>
                </a:cxn>
                <a:cxn ang="0">
                  <a:pos x="322" y="204"/>
                </a:cxn>
                <a:cxn ang="0">
                  <a:pos x="335" y="204"/>
                </a:cxn>
                <a:cxn ang="0">
                  <a:pos x="549" y="204"/>
                </a:cxn>
                <a:cxn ang="0">
                  <a:pos x="555" y="128"/>
                </a:cxn>
                <a:cxn ang="0">
                  <a:pos x="513" y="0"/>
                </a:cxn>
                <a:cxn ang="0">
                  <a:pos x="335" y="0"/>
                </a:cxn>
              </a:cxnLst>
              <a:rect l="0" t="0" r="r" b="b"/>
              <a:pathLst>
                <a:path w="656" h="204">
                  <a:moveTo>
                    <a:pt x="335" y="0"/>
                  </a:moveTo>
                  <a:cubicBezTo>
                    <a:pt x="322" y="0"/>
                    <a:pt x="322" y="0"/>
                    <a:pt x="322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2" y="88"/>
                    <a:pt x="102" y="128"/>
                  </a:cubicBezTo>
                  <a:cubicBezTo>
                    <a:pt x="62" y="169"/>
                    <a:pt x="0" y="204"/>
                    <a:pt x="108" y="204"/>
                  </a:cubicBezTo>
                  <a:cubicBezTo>
                    <a:pt x="322" y="204"/>
                    <a:pt x="322" y="204"/>
                    <a:pt x="322" y="204"/>
                  </a:cubicBezTo>
                  <a:cubicBezTo>
                    <a:pt x="335" y="204"/>
                    <a:pt x="335" y="204"/>
                    <a:pt x="335" y="204"/>
                  </a:cubicBezTo>
                  <a:cubicBezTo>
                    <a:pt x="549" y="204"/>
                    <a:pt x="549" y="204"/>
                    <a:pt x="549" y="204"/>
                  </a:cubicBezTo>
                  <a:cubicBezTo>
                    <a:pt x="656" y="204"/>
                    <a:pt x="594" y="169"/>
                    <a:pt x="555" y="128"/>
                  </a:cubicBezTo>
                  <a:cubicBezTo>
                    <a:pt x="515" y="88"/>
                    <a:pt x="513" y="0"/>
                    <a:pt x="513" y="0"/>
                  </a:cubicBezTo>
                  <a:lnTo>
                    <a:pt x="335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4356720" y="1367618"/>
            <a:ext cx="4008623" cy="2259869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908630" y="1255684"/>
            <a:ext cx="3326740" cy="4311630"/>
            <a:chOff x="2908630" y="1255684"/>
            <a:chExt cx="3326740" cy="4311630"/>
          </a:xfrm>
        </p:grpSpPr>
        <p:grpSp>
          <p:nvGrpSpPr>
            <p:cNvPr id="14" name="Group 66"/>
            <p:cNvGrpSpPr/>
            <p:nvPr/>
          </p:nvGrpSpPr>
          <p:grpSpPr>
            <a:xfrm>
              <a:off x="2908630" y="1255684"/>
              <a:ext cx="3326740" cy="4311630"/>
              <a:chOff x="1208088" y="2017712"/>
              <a:chExt cx="1206500" cy="1563688"/>
            </a:xfrm>
          </p:grpSpPr>
          <p:sp>
            <p:nvSpPr>
              <p:cNvPr id="18" name="Rectangle 6"/>
              <p:cNvSpPr>
                <a:spLocks noChangeArrowheads="1"/>
              </p:cNvSpPr>
              <p:nvPr/>
            </p:nvSpPr>
            <p:spPr bwMode="auto">
              <a:xfrm>
                <a:off x="1319213" y="2152650"/>
                <a:ext cx="969963" cy="12969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1319213" y="2152650"/>
                <a:ext cx="969963" cy="1296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8"/>
              <p:cNvSpPr>
                <a:spLocks noEditPoints="1"/>
              </p:cNvSpPr>
              <p:nvPr/>
            </p:nvSpPr>
            <p:spPr bwMode="auto">
              <a:xfrm>
                <a:off x="1208088" y="2017712"/>
                <a:ext cx="1206500" cy="1563688"/>
              </a:xfrm>
              <a:custGeom>
                <a:avLst/>
                <a:gdLst/>
                <a:ahLst/>
                <a:cxnLst>
                  <a:cxn ang="0">
                    <a:pos x="666" y="35"/>
                  </a:cxn>
                  <a:cxn ang="0">
                    <a:pos x="631" y="0"/>
                  </a:cxn>
                  <a:cxn ang="0">
                    <a:pos x="34" y="0"/>
                  </a:cxn>
                  <a:cxn ang="0">
                    <a:pos x="0" y="35"/>
                  </a:cxn>
                  <a:cxn ang="0">
                    <a:pos x="0" y="829"/>
                  </a:cxn>
                  <a:cxn ang="0">
                    <a:pos x="34" y="864"/>
                  </a:cxn>
                  <a:cxn ang="0">
                    <a:pos x="631" y="864"/>
                  </a:cxn>
                  <a:cxn ang="0">
                    <a:pos x="666" y="829"/>
                  </a:cxn>
                  <a:cxn ang="0">
                    <a:pos x="666" y="35"/>
                  </a:cxn>
                  <a:cxn ang="0">
                    <a:pos x="597" y="791"/>
                  </a:cxn>
                  <a:cxn ang="0">
                    <a:pos x="66" y="791"/>
                  </a:cxn>
                  <a:cxn ang="0">
                    <a:pos x="66" y="76"/>
                  </a:cxn>
                  <a:cxn ang="0">
                    <a:pos x="597" y="76"/>
                  </a:cxn>
                  <a:cxn ang="0">
                    <a:pos x="597" y="791"/>
                  </a:cxn>
                </a:cxnLst>
                <a:rect l="0" t="0" r="r" b="b"/>
                <a:pathLst>
                  <a:path w="666" h="864">
                    <a:moveTo>
                      <a:pt x="666" y="35"/>
                    </a:moveTo>
                    <a:cubicBezTo>
                      <a:pt x="666" y="16"/>
                      <a:pt x="650" y="0"/>
                      <a:pt x="63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829"/>
                      <a:pt x="0" y="829"/>
                      <a:pt x="0" y="829"/>
                    </a:cubicBezTo>
                    <a:cubicBezTo>
                      <a:pt x="0" y="849"/>
                      <a:pt x="15" y="864"/>
                      <a:pt x="34" y="864"/>
                    </a:cubicBezTo>
                    <a:cubicBezTo>
                      <a:pt x="631" y="864"/>
                      <a:pt x="631" y="864"/>
                      <a:pt x="631" y="864"/>
                    </a:cubicBezTo>
                    <a:cubicBezTo>
                      <a:pt x="650" y="864"/>
                      <a:pt x="666" y="849"/>
                      <a:pt x="666" y="829"/>
                    </a:cubicBezTo>
                    <a:cubicBezTo>
                      <a:pt x="666" y="35"/>
                      <a:pt x="666" y="35"/>
                      <a:pt x="666" y="35"/>
                    </a:cubicBezTo>
                    <a:moveTo>
                      <a:pt x="597" y="791"/>
                    </a:moveTo>
                    <a:cubicBezTo>
                      <a:pt x="66" y="791"/>
                      <a:pt x="66" y="791"/>
                      <a:pt x="66" y="791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597" y="76"/>
                      <a:pt x="597" y="76"/>
                      <a:pt x="597" y="76"/>
                    </a:cubicBezTo>
                    <a:cubicBezTo>
                      <a:pt x="597" y="791"/>
                      <a:pt x="597" y="791"/>
                      <a:pt x="597" y="791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4471627" y="1357124"/>
              <a:ext cx="200746" cy="20074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3215040" y="1627755"/>
            <a:ext cx="2674525" cy="3576246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1" name="Group 300"/>
          <p:cNvGrpSpPr/>
          <p:nvPr userDrawn="1"/>
        </p:nvGrpSpPr>
        <p:grpSpPr>
          <a:xfrm>
            <a:off x="747228" y="1481662"/>
            <a:ext cx="3882522" cy="2030568"/>
            <a:chOff x="2844800" y="1304396"/>
            <a:chExt cx="2803525" cy="1466250"/>
          </a:xfrm>
        </p:grpSpPr>
        <p:grpSp>
          <p:nvGrpSpPr>
            <p:cNvPr id="42" name="Group 44"/>
            <p:cNvGrpSpPr/>
            <p:nvPr/>
          </p:nvGrpSpPr>
          <p:grpSpPr>
            <a:xfrm>
              <a:off x="3209925" y="1304396"/>
              <a:ext cx="2073275" cy="1397000"/>
              <a:chOff x="4843457" y="992546"/>
              <a:chExt cx="2073275" cy="1397000"/>
            </a:xfrm>
          </p:grpSpPr>
          <p:sp>
            <p:nvSpPr>
              <p:cNvPr id="47" name="Freeform 12"/>
              <p:cNvSpPr>
                <a:spLocks/>
              </p:cNvSpPr>
              <p:nvPr/>
            </p:nvSpPr>
            <p:spPr bwMode="auto">
              <a:xfrm>
                <a:off x="4843457" y="992546"/>
                <a:ext cx="2073275" cy="1397000"/>
              </a:xfrm>
              <a:custGeom>
                <a:avLst/>
                <a:gdLst/>
                <a:ahLst/>
                <a:cxnLst>
                  <a:cxn ang="0">
                    <a:pos x="1146" y="737"/>
                  </a:cxn>
                  <a:cxn ang="0">
                    <a:pos x="1120" y="772"/>
                  </a:cxn>
                  <a:cxn ang="0">
                    <a:pos x="26" y="772"/>
                  </a:cxn>
                  <a:cxn ang="0">
                    <a:pos x="0" y="737"/>
                  </a:cxn>
                  <a:cxn ang="0">
                    <a:pos x="0" y="35"/>
                  </a:cxn>
                  <a:cxn ang="0">
                    <a:pos x="26" y="0"/>
                  </a:cxn>
                  <a:cxn ang="0">
                    <a:pos x="1120" y="0"/>
                  </a:cxn>
                  <a:cxn ang="0">
                    <a:pos x="1146" y="35"/>
                  </a:cxn>
                  <a:cxn ang="0">
                    <a:pos x="1146" y="737"/>
                  </a:cxn>
                </a:cxnLst>
                <a:rect l="0" t="0" r="r" b="b"/>
                <a:pathLst>
                  <a:path w="1146" h="772">
                    <a:moveTo>
                      <a:pt x="1146" y="737"/>
                    </a:moveTo>
                    <a:cubicBezTo>
                      <a:pt x="1146" y="756"/>
                      <a:pt x="1134" y="772"/>
                      <a:pt x="1120" y="772"/>
                    </a:cubicBezTo>
                    <a:cubicBezTo>
                      <a:pt x="26" y="772"/>
                      <a:pt x="26" y="772"/>
                      <a:pt x="26" y="772"/>
                    </a:cubicBezTo>
                    <a:cubicBezTo>
                      <a:pt x="12" y="772"/>
                      <a:pt x="0" y="756"/>
                      <a:pt x="0" y="73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2" y="0"/>
                      <a:pt x="26" y="0"/>
                    </a:cubicBezTo>
                    <a:cubicBezTo>
                      <a:pt x="1120" y="0"/>
                      <a:pt x="1120" y="0"/>
                      <a:pt x="1120" y="0"/>
                    </a:cubicBezTo>
                    <a:cubicBezTo>
                      <a:pt x="1134" y="0"/>
                      <a:pt x="1146" y="16"/>
                      <a:pt x="1146" y="35"/>
                    </a:cubicBezTo>
                    <a:cubicBezTo>
                      <a:pt x="1146" y="737"/>
                      <a:pt x="1146" y="737"/>
                      <a:pt x="1146" y="737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Rectangle 13"/>
              <p:cNvSpPr>
                <a:spLocks noChangeArrowheads="1"/>
              </p:cNvSpPr>
              <p:nvPr/>
            </p:nvSpPr>
            <p:spPr bwMode="auto">
              <a:xfrm>
                <a:off x="4926007" y="1068746"/>
                <a:ext cx="1914525" cy="11811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9" name="Freeform 21"/>
              <p:cNvSpPr>
                <a:spLocks/>
              </p:cNvSpPr>
              <p:nvPr/>
            </p:nvSpPr>
            <p:spPr bwMode="auto">
              <a:xfrm>
                <a:off x="4936351" y="1068746"/>
                <a:ext cx="1901825" cy="1089025"/>
              </a:xfrm>
              <a:custGeom>
                <a:avLst/>
                <a:gdLst/>
                <a:ahLst/>
                <a:cxnLst>
                  <a:cxn ang="0">
                    <a:pos x="1198" y="0"/>
                  </a:cxn>
                  <a:cxn ang="0">
                    <a:pos x="0" y="0"/>
                  </a:cxn>
                  <a:cxn ang="0">
                    <a:pos x="1198" y="686"/>
                  </a:cxn>
                  <a:cxn ang="0">
                    <a:pos x="1198" y="0"/>
                  </a:cxn>
                </a:cxnLst>
                <a:rect l="0" t="0" r="r" b="b"/>
                <a:pathLst>
                  <a:path w="1198" h="686">
                    <a:moveTo>
                      <a:pt x="1198" y="0"/>
                    </a:moveTo>
                    <a:lnTo>
                      <a:pt x="0" y="0"/>
                    </a:lnTo>
                    <a:lnTo>
                      <a:pt x="1198" y="686"/>
                    </a:lnTo>
                    <a:lnTo>
                      <a:pt x="1198" y="0"/>
                    </a:lnTo>
                    <a:close/>
                  </a:path>
                </a:pathLst>
              </a:custGeom>
              <a:solidFill>
                <a:schemeClr val="bg1">
                  <a:alpha val="23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2844800" y="2648409"/>
              <a:ext cx="2803525" cy="122237"/>
              <a:chOff x="4462463" y="2425701"/>
              <a:chExt cx="2803525" cy="122237"/>
            </a:xfrm>
          </p:grpSpPr>
          <p:sp>
            <p:nvSpPr>
              <p:cNvPr id="44" name="Freeform 15"/>
              <p:cNvSpPr>
                <a:spLocks/>
              </p:cNvSpPr>
              <p:nvPr/>
            </p:nvSpPr>
            <p:spPr bwMode="auto">
              <a:xfrm>
                <a:off x="4462463" y="2481263"/>
                <a:ext cx="2800350" cy="6667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68" y="37"/>
                  </a:cxn>
                  <a:cxn ang="0">
                    <a:pos x="1487" y="37"/>
                  </a:cxn>
                  <a:cxn ang="0">
                    <a:pos x="1546" y="12"/>
                  </a:cxn>
                  <a:cxn ang="0">
                    <a:pos x="1547" y="0"/>
                  </a:cxn>
                  <a:cxn ang="0">
                    <a:pos x="10" y="5"/>
                  </a:cxn>
                </a:cxnLst>
                <a:rect l="0" t="0" r="r" b="b"/>
                <a:pathLst>
                  <a:path w="1547" h="37">
                    <a:moveTo>
                      <a:pt x="10" y="5"/>
                    </a:moveTo>
                    <a:cubicBezTo>
                      <a:pt x="10" y="5"/>
                      <a:pt x="0" y="23"/>
                      <a:pt x="68" y="37"/>
                    </a:cubicBezTo>
                    <a:cubicBezTo>
                      <a:pt x="1487" y="37"/>
                      <a:pt x="1487" y="37"/>
                      <a:pt x="1487" y="37"/>
                    </a:cubicBezTo>
                    <a:cubicBezTo>
                      <a:pt x="1487" y="37"/>
                      <a:pt x="1534" y="34"/>
                      <a:pt x="1546" y="12"/>
                    </a:cubicBezTo>
                    <a:cubicBezTo>
                      <a:pt x="1547" y="0"/>
                      <a:pt x="1547" y="0"/>
                      <a:pt x="1547" y="0"/>
                    </a:cubicBezTo>
                    <a:lnTo>
                      <a:pt x="10" y="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16"/>
              <p:cNvSpPr>
                <a:spLocks/>
              </p:cNvSpPr>
              <p:nvPr/>
            </p:nvSpPr>
            <p:spPr bwMode="auto">
              <a:xfrm>
                <a:off x="4478338" y="2425701"/>
                <a:ext cx="2787650" cy="841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38"/>
                  </a:cxn>
                  <a:cxn ang="0">
                    <a:pos x="16" y="43"/>
                  </a:cxn>
                  <a:cxn ang="0">
                    <a:pos x="1522" y="43"/>
                  </a:cxn>
                  <a:cxn ang="0">
                    <a:pos x="1538" y="40"/>
                  </a:cxn>
                  <a:cxn ang="0">
                    <a:pos x="1538" y="0"/>
                  </a:cxn>
                  <a:cxn ang="0">
                    <a:pos x="1" y="0"/>
                  </a:cxn>
                </a:cxnLst>
                <a:rect l="0" t="0" r="r" b="b"/>
                <a:pathLst>
                  <a:path w="1540" h="47">
                    <a:moveTo>
                      <a:pt x="1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" y="47"/>
                      <a:pt x="16" y="43"/>
                      <a:pt x="16" y="43"/>
                    </a:cubicBezTo>
                    <a:cubicBezTo>
                      <a:pt x="1522" y="43"/>
                      <a:pt x="1522" y="43"/>
                      <a:pt x="1522" y="43"/>
                    </a:cubicBezTo>
                    <a:cubicBezTo>
                      <a:pt x="1540" y="45"/>
                      <a:pt x="1538" y="40"/>
                      <a:pt x="1538" y="40"/>
                    </a:cubicBezTo>
                    <a:cubicBezTo>
                      <a:pt x="1538" y="0"/>
                      <a:pt x="1538" y="0"/>
                      <a:pt x="1538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adFill>
                <a:gsLst>
                  <a:gs pos="42000">
                    <a:schemeClr val="bg1">
                      <a:lumMod val="75000"/>
                    </a:schemeClr>
                  </a:gs>
                  <a:gs pos="6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6" name="Freeform 31"/>
              <p:cNvSpPr>
                <a:spLocks/>
              </p:cNvSpPr>
              <p:nvPr/>
            </p:nvSpPr>
            <p:spPr bwMode="auto">
              <a:xfrm>
                <a:off x="5672138" y="2425701"/>
                <a:ext cx="392113" cy="44450"/>
              </a:xfrm>
              <a:custGeom>
                <a:avLst/>
                <a:gdLst/>
                <a:ahLst/>
                <a:cxnLst>
                  <a:cxn ang="0">
                    <a:pos x="20" y="22"/>
                  </a:cxn>
                  <a:cxn ang="0">
                    <a:pos x="198" y="22"/>
                  </a:cxn>
                  <a:cxn ang="0">
                    <a:pos x="215" y="1"/>
                  </a:cxn>
                  <a:cxn ang="0">
                    <a:pos x="6" y="0"/>
                  </a:cxn>
                  <a:cxn ang="0">
                    <a:pos x="20" y="22"/>
                  </a:cxn>
                </a:cxnLst>
                <a:rect l="0" t="0" r="r" b="b"/>
                <a:pathLst>
                  <a:path w="217" h="25">
                    <a:moveTo>
                      <a:pt x="20" y="22"/>
                    </a:moveTo>
                    <a:cubicBezTo>
                      <a:pt x="198" y="22"/>
                      <a:pt x="198" y="22"/>
                      <a:pt x="198" y="22"/>
                    </a:cubicBezTo>
                    <a:cubicBezTo>
                      <a:pt x="198" y="22"/>
                      <a:pt x="217" y="25"/>
                      <a:pt x="2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20"/>
                      <a:pt x="20" y="2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5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1367200" y="1587190"/>
            <a:ext cx="2651372" cy="1635672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506970" y="3506082"/>
            <a:ext cx="1811374" cy="1003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2556160" y="3506082"/>
            <a:ext cx="1811374" cy="1003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506970" y="1178543"/>
            <a:ext cx="3869193" cy="2131459"/>
          </a:xfrm>
          <a:prstGeom prst="rect">
            <a:avLst/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1" grpId="0" animBg="1"/>
      <p:bldP spid="12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9938" y="26747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69938" y="61946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grpSp>
        <p:nvGrpSpPr>
          <p:cNvPr id="3" name="Group 7"/>
          <p:cNvGrpSpPr/>
          <p:nvPr userDrawn="1"/>
        </p:nvGrpSpPr>
        <p:grpSpPr>
          <a:xfrm>
            <a:off x="0" y="5048851"/>
            <a:ext cx="9144000" cy="94649"/>
            <a:chOff x="0" y="2573904"/>
            <a:chExt cx="8767278" cy="44695"/>
          </a:xfrm>
        </p:grpSpPr>
        <p:grpSp>
          <p:nvGrpSpPr>
            <p:cNvPr id="4" name="Group 43"/>
            <p:cNvGrpSpPr/>
            <p:nvPr/>
          </p:nvGrpSpPr>
          <p:grpSpPr>
            <a:xfrm>
              <a:off x="0" y="2573904"/>
              <a:ext cx="3752335" cy="44695"/>
              <a:chOff x="0" y="2573904"/>
              <a:chExt cx="3752335" cy="4469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" name="Group 44"/>
            <p:cNvGrpSpPr/>
            <p:nvPr/>
          </p:nvGrpSpPr>
          <p:grpSpPr>
            <a:xfrm>
              <a:off x="3752335" y="2573904"/>
              <a:ext cx="5014943" cy="44695"/>
              <a:chOff x="0" y="2573904"/>
              <a:chExt cx="5014943" cy="44695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752335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1" name="Flowchart: Off-page Connector 30"/>
          <p:cNvSpPr/>
          <p:nvPr userDrawn="1"/>
        </p:nvSpPr>
        <p:spPr>
          <a:xfrm>
            <a:off x="8622181" y="238198"/>
            <a:ext cx="288035" cy="235899"/>
          </a:xfrm>
          <a:prstGeom prst="flowChartOffpage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42120" y="197976"/>
            <a:ext cx="457681" cy="274637"/>
          </a:xfrm>
          <a:prstGeom prst="rect">
            <a:avLst/>
          </a:prstGeom>
        </p:spPr>
        <p:txBody>
          <a:bodyPr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与标题">
    <p:bg>
      <p:bgPr>
        <a:gradFill>
          <a:gsLst>
            <a:gs pos="0">
              <a:srgbClr val="053951"/>
            </a:gs>
            <a:gs pos="90000">
              <a:srgbClr val="000F1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2216622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6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7985" y="1073968"/>
            <a:ext cx="3160757" cy="213145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17500" sx="1000" sy="1000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3152772" y="1073968"/>
            <a:ext cx="5991228" cy="2131459"/>
          </a:xfrm>
          <a:prstGeom prst="rect">
            <a:avLst/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9127831" cy="2974997"/>
          </a:xfrm>
          <a:prstGeom prst="downArrowCallout">
            <a:avLst>
              <a:gd name="adj1" fmla="val 35178"/>
              <a:gd name="adj2" fmla="val 13059"/>
              <a:gd name="adj3" fmla="val 7566"/>
              <a:gd name="adj4" fmla="val 92434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660456" y="1229499"/>
            <a:ext cx="3681115" cy="3225991"/>
          </a:xfrm>
          <a:prstGeom prst="rect">
            <a:avLst/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4687214" y="0"/>
            <a:ext cx="4456786" cy="5143500"/>
          </a:xfrm>
          <a:prstGeom prst="rect">
            <a:avLst/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456786" cy="5143500"/>
          </a:xfrm>
          <a:prstGeom prst="rect">
            <a:avLst/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365438" y="2994298"/>
            <a:ext cx="2007972" cy="1651304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1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4628355" y="2994298"/>
            <a:ext cx="2007972" cy="1651304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2" name="Picture Placeholder 7"/>
          <p:cNvSpPr>
            <a:spLocks noGrp="1"/>
          </p:cNvSpPr>
          <p:nvPr>
            <p:ph type="pic" sz="quarter" idx="16" hasCustomPrompt="1"/>
          </p:nvPr>
        </p:nvSpPr>
        <p:spPr>
          <a:xfrm>
            <a:off x="2511238" y="1208553"/>
            <a:ext cx="2007972" cy="1651304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3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6746296" y="1208553"/>
            <a:ext cx="2007972" cy="1651304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2511238" y="2859857"/>
            <a:ext cx="2007972" cy="178574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spcBef>
                <a:spcPct val="20000"/>
              </a:spcBef>
              <a:defRPr/>
            </a:pPr>
            <a:endParaRPr lang="en-US" sz="4000" dirty="0" smtClean="0">
              <a:latin typeface="FontAwesome" pitchFamily="2" charset="0"/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365438" y="1208553"/>
            <a:ext cx="2007972" cy="178574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spcBef>
                <a:spcPct val="20000"/>
              </a:spcBef>
              <a:defRPr/>
            </a:pPr>
            <a:endParaRPr lang="en-US" sz="4400" dirty="0" smtClean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4628355" y="1208552"/>
            <a:ext cx="2007972" cy="178574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1000" dirty="0" smtClean="0"/>
              <a:t> 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sz="1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sz="1200" b="1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6746296" y="2859857"/>
            <a:ext cx="2007972" cy="178574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spcBef>
                <a:spcPct val="20000"/>
              </a:spcBef>
              <a:defRPr/>
            </a:pPr>
            <a:endParaRPr lang="en-US" sz="1200" b="1" dirty="0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/>
      <p:bldP spid="52" grpId="0"/>
      <p:bldP spid="53" grpId="0"/>
      <p:bldP spid="36" grpId="0" animBg="1"/>
      <p:bldP spid="35" grpId="0" animBg="1"/>
      <p:bldP spid="39" grpId="0" animBg="1"/>
      <p:bldP spid="4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-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4714725" y="1646263"/>
            <a:ext cx="3773217" cy="2023461"/>
          </a:xfrm>
          <a:prstGeom prst="downArrowCallout">
            <a:avLst>
              <a:gd name="adj1" fmla="val 50000"/>
              <a:gd name="adj2" fmla="val 11967"/>
              <a:gd name="adj3" fmla="val 7487"/>
              <a:gd name="adj4" fmla="val 92647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43682" y="1636638"/>
            <a:ext cx="3773217" cy="2033086"/>
          </a:xfrm>
          <a:prstGeom prst="downArrowCallout">
            <a:avLst>
              <a:gd name="adj1" fmla="val 50000"/>
              <a:gd name="adj2" fmla="val 11967"/>
              <a:gd name="adj3" fmla="val 7487"/>
              <a:gd name="adj4" fmla="val 92647"/>
            </a:avLst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6200000" flipH="1">
            <a:off x="8798358" y="4748930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746831" y="4806537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5"/>
          </p:nvPr>
        </p:nvSpPr>
        <p:spPr>
          <a:xfrm>
            <a:off x="648949" y="3894926"/>
            <a:ext cx="3762683" cy="63509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3681" y="3688974"/>
            <a:ext cx="3773218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59" name="Text Placeholder 3"/>
          <p:cNvSpPr>
            <a:spLocks noGrp="1"/>
          </p:cNvSpPr>
          <p:nvPr>
            <p:ph type="body" sz="half" idx="23"/>
          </p:nvPr>
        </p:nvSpPr>
        <p:spPr>
          <a:xfrm>
            <a:off x="4719992" y="3894926"/>
            <a:ext cx="3762683" cy="63509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Text Placeholder 3"/>
          <p:cNvSpPr>
            <a:spLocks noGrp="1"/>
          </p:cNvSpPr>
          <p:nvPr>
            <p:ph type="body" sz="half" idx="25"/>
          </p:nvPr>
        </p:nvSpPr>
        <p:spPr>
          <a:xfrm>
            <a:off x="4714724" y="3688974"/>
            <a:ext cx="3773218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32" name="Rectangle 31"/>
          <p:cNvSpPr/>
          <p:nvPr userDrawn="1"/>
        </p:nvSpPr>
        <p:spPr>
          <a:xfrm>
            <a:off x="648948" y="1254235"/>
            <a:ext cx="3762684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half" idx="16"/>
          </p:nvPr>
        </p:nvSpPr>
        <p:spPr>
          <a:xfrm>
            <a:off x="672532" y="1330017"/>
            <a:ext cx="3715517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  <p:sp>
        <p:nvSpPr>
          <p:cNvPr id="60" name="Rectangle 59"/>
          <p:cNvSpPr/>
          <p:nvPr userDrawn="1"/>
        </p:nvSpPr>
        <p:spPr>
          <a:xfrm>
            <a:off x="4719991" y="1254235"/>
            <a:ext cx="3762684" cy="3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1" name="Text Placeholder 3"/>
          <p:cNvSpPr>
            <a:spLocks noGrp="1"/>
          </p:cNvSpPr>
          <p:nvPr>
            <p:ph type="body" sz="half" idx="24"/>
          </p:nvPr>
        </p:nvSpPr>
        <p:spPr>
          <a:xfrm>
            <a:off x="4743575" y="1330017"/>
            <a:ext cx="3715517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38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animBg="1"/>
      <p:bldP spid="41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animBg="1"/>
      <p:bldP spid="61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91E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82" r:id="rId7"/>
    <p:sldLayoutId id="2147483753" r:id="rId8"/>
    <p:sldLayoutId id="2147483763" r:id="rId9"/>
    <p:sldLayoutId id="2147483749" r:id="rId10"/>
    <p:sldLayoutId id="2147483750" r:id="rId11"/>
    <p:sldLayoutId id="2147483751" r:id="rId12"/>
    <p:sldLayoutId id="2147483774" r:id="rId13"/>
    <p:sldLayoutId id="2147483775" r:id="rId14"/>
    <p:sldLayoutId id="2147483776" r:id="rId15"/>
    <p:sldLayoutId id="2147483777" r:id="rId16"/>
    <p:sldLayoutId id="2147483778" r:id="rId17"/>
    <p:sldLayoutId id="2147483779" r:id="rId18"/>
    <p:sldLayoutId id="2147483780" r:id="rId19"/>
    <p:sldLayoutId id="2147483784" r:id="rId20"/>
    <p:sldLayoutId id="2147483786" r:id="rId21"/>
    <p:sldLayoutId id="2147483791" r:id="rId22"/>
    <p:sldLayoutId id="2147483792" r:id="rId2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1.xml"/><Relationship Id="rId1" Type="http://schemas.openxmlformats.org/officeDocument/2006/relationships/video" Target="NULL" TargetMode="External"/><Relationship Id="rId6" Type="http://schemas.openxmlformats.org/officeDocument/2006/relationships/image" Target="../media/image3.png"/><Relationship Id="rId5" Type="http://schemas.microsoft.com/office/2007/relationships/media" Target="../media/media1.mp3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10787" y="0"/>
            <a:ext cx="9144000" cy="5143500"/>
          </a:xfrm>
          <a:prstGeom prst="rect">
            <a:avLst/>
          </a:prstGeom>
          <a:solidFill>
            <a:srgbClr val="000000">
              <a:alpha val="3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600200" y="1429145"/>
            <a:ext cx="6446435" cy="10156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大数据    大未来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18411" y="2661759"/>
            <a:ext cx="6228224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科技</a:t>
            </a:r>
            <a:r>
              <a:rPr lang="en-US" altLang="zh-CN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互联网</a:t>
            </a:r>
            <a:r>
              <a:rPr lang="en-US" altLang="zh-CN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大数据</a:t>
            </a:r>
            <a:r>
              <a:rPr lang="en-US" altLang="zh-CN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网络工程</a:t>
            </a:r>
            <a:r>
              <a:rPr lang="en-US" altLang="zh-CN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电子商务</a:t>
            </a:r>
            <a:r>
              <a:rPr lang="en-US" altLang="zh-CN" sz="2099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r>
              <a:rPr lang="zh-CN" altLang="en-US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模板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224500" y="3293578"/>
            <a:ext cx="696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【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震撼星空数据未来篇章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】</a:t>
            </a:r>
            <a:endParaRPr lang="zh-CN" alt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" name="震撼科技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125706" y="-668436"/>
            <a:ext cx="457081" cy="45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4568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65" tmFilter="0, 0; 0.125,0.2665; 0.25,0.4; 0.375,0.465; 0.5,0.5;  0.625,0.535; 0.75,0.6; 0.875,0.7335; 1,1">
                                          <p:stCondLst>
                                            <p:cond delay="36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3" tmFilter="0, 0; 0.125,0.2665; 0.25,0.4; 0.375,0.465; 0.5,0.5;  0.625,0.535; 0.75,0.6; 0.875,0.7335; 1,1">
                                          <p:stCondLst>
                                            <p:cond delay="7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" tmFilter="0, 0; 0.125,0.2665; 0.25,0.4; 0.375,0.465; 0.5,0.5;  0.625,0.535; 0.75,0.6; 0.875,0.7335; 1,1">
                                          <p:stCondLst>
                                            <p:cond delay="91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14">
                                          <p:stCondLst>
                                            <p:cond delay="35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91" decel="50000">
                                          <p:stCondLst>
                                            <p:cond delay="37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14">
                                          <p:stCondLst>
                                            <p:cond delay="72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91" decel="50000">
                                          <p:stCondLst>
                                            <p:cond delay="73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4">
                                          <p:stCondLst>
                                            <p:cond delay="90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91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4">
                                          <p:stCondLst>
                                            <p:cond delay="99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91" decel="50000">
                                          <p:stCondLst>
                                            <p:cond delay="100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5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5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>
                <p:cTn id="4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9" grpId="0"/>
      <p:bldP spid="9" grpId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978025" y="1701315"/>
            <a:ext cx="5072063" cy="2795587"/>
          </a:xfrm>
          <a:custGeom>
            <a:avLst/>
            <a:gdLst/>
            <a:ahLst/>
            <a:cxnLst>
              <a:cxn ang="0">
                <a:pos x="1466" y="24"/>
              </a:cxn>
              <a:cxn ang="0">
                <a:pos x="1247" y="244"/>
              </a:cxn>
              <a:cxn ang="0">
                <a:pos x="1265" y="331"/>
              </a:cxn>
              <a:cxn ang="0">
                <a:pos x="1166" y="463"/>
              </a:cxn>
              <a:cxn ang="0">
                <a:pos x="1166" y="463"/>
              </a:cxn>
              <a:cxn ang="0">
                <a:pos x="1131" y="459"/>
              </a:cxn>
              <a:cxn ang="0">
                <a:pos x="1110" y="460"/>
              </a:cxn>
              <a:cxn ang="0">
                <a:pos x="1110" y="460"/>
              </a:cxn>
              <a:cxn ang="0">
                <a:pos x="1022" y="318"/>
              </a:cxn>
              <a:cxn ang="0">
                <a:pos x="1048" y="215"/>
              </a:cxn>
              <a:cxn ang="0">
                <a:pos x="833" y="0"/>
              </a:cxn>
              <a:cxn ang="0">
                <a:pos x="618" y="215"/>
              </a:cxn>
              <a:cxn ang="0">
                <a:pos x="645" y="320"/>
              </a:cxn>
              <a:cxn ang="0">
                <a:pos x="645" y="320"/>
              </a:cxn>
              <a:cxn ang="0">
                <a:pos x="563" y="433"/>
              </a:cxn>
              <a:cxn ang="0">
                <a:pos x="563" y="433"/>
              </a:cxn>
              <a:cxn ang="0">
                <a:pos x="534" y="431"/>
              </a:cxn>
              <a:cxn ang="0">
                <a:pos x="454" y="444"/>
              </a:cxn>
              <a:cxn ang="0">
                <a:pos x="454" y="444"/>
              </a:cxn>
              <a:cxn ang="0">
                <a:pos x="364" y="370"/>
              </a:cxn>
              <a:cxn ang="0">
                <a:pos x="372" y="313"/>
              </a:cxn>
              <a:cxn ang="0">
                <a:pos x="186" y="127"/>
              </a:cxn>
              <a:cxn ang="0">
                <a:pos x="0" y="313"/>
              </a:cxn>
              <a:cxn ang="0">
                <a:pos x="186" y="500"/>
              </a:cxn>
              <a:cxn ang="0">
                <a:pos x="233" y="494"/>
              </a:cxn>
              <a:cxn ang="0">
                <a:pos x="303" y="588"/>
              </a:cxn>
              <a:cxn ang="0">
                <a:pos x="303" y="588"/>
              </a:cxn>
              <a:cxn ang="0">
                <a:pos x="285" y="680"/>
              </a:cxn>
              <a:cxn ang="0">
                <a:pos x="534" y="928"/>
              </a:cxn>
              <a:cxn ang="0">
                <a:pos x="782" y="680"/>
              </a:cxn>
              <a:cxn ang="0">
                <a:pos x="746" y="550"/>
              </a:cxn>
              <a:cxn ang="0">
                <a:pos x="815" y="429"/>
              </a:cxn>
              <a:cxn ang="0">
                <a:pos x="815" y="429"/>
              </a:cxn>
              <a:cxn ang="0">
                <a:pos x="833" y="430"/>
              </a:cxn>
              <a:cxn ang="0">
                <a:pos x="875" y="426"/>
              </a:cxn>
              <a:cxn ang="0">
                <a:pos x="985" y="552"/>
              </a:cxn>
              <a:cxn ang="0">
                <a:pos x="985" y="552"/>
              </a:cxn>
              <a:cxn ang="0">
                <a:pos x="970" y="620"/>
              </a:cxn>
              <a:cxn ang="0">
                <a:pos x="1131" y="782"/>
              </a:cxn>
              <a:cxn ang="0">
                <a:pos x="1292" y="620"/>
              </a:cxn>
              <a:cxn ang="0">
                <a:pos x="1283" y="567"/>
              </a:cxn>
              <a:cxn ang="0">
                <a:pos x="1403" y="454"/>
              </a:cxn>
              <a:cxn ang="0">
                <a:pos x="1466" y="463"/>
              </a:cxn>
              <a:cxn ang="0">
                <a:pos x="1686" y="244"/>
              </a:cxn>
              <a:cxn ang="0">
                <a:pos x="1466" y="24"/>
              </a:cxn>
            </a:cxnLst>
            <a:rect l="0" t="0" r="r" b="b"/>
            <a:pathLst>
              <a:path w="1686" h="928">
                <a:moveTo>
                  <a:pt x="1466" y="24"/>
                </a:moveTo>
                <a:cubicBezTo>
                  <a:pt x="1345" y="24"/>
                  <a:pt x="1247" y="123"/>
                  <a:pt x="1247" y="244"/>
                </a:cubicBezTo>
                <a:cubicBezTo>
                  <a:pt x="1247" y="275"/>
                  <a:pt x="1253" y="304"/>
                  <a:pt x="1265" y="331"/>
                </a:cubicBezTo>
                <a:cubicBezTo>
                  <a:pt x="1302" y="418"/>
                  <a:pt x="1235" y="478"/>
                  <a:pt x="1166" y="463"/>
                </a:cubicBezTo>
                <a:cubicBezTo>
                  <a:pt x="1166" y="463"/>
                  <a:pt x="1166" y="463"/>
                  <a:pt x="1166" y="463"/>
                </a:cubicBezTo>
                <a:cubicBezTo>
                  <a:pt x="1155" y="460"/>
                  <a:pt x="1143" y="459"/>
                  <a:pt x="1131" y="459"/>
                </a:cubicBezTo>
                <a:cubicBezTo>
                  <a:pt x="1124" y="459"/>
                  <a:pt x="1117" y="459"/>
                  <a:pt x="1110" y="460"/>
                </a:cubicBezTo>
                <a:cubicBezTo>
                  <a:pt x="1110" y="460"/>
                  <a:pt x="1110" y="460"/>
                  <a:pt x="1110" y="460"/>
                </a:cubicBezTo>
                <a:cubicBezTo>
                  <a:pt x="1039" y="470"/>
                  <a:pt x="977" y="402"/>
                  <a:pt x="1022" y="318"/>
                </a:cubicBezTo>
                <a:cubicBezTo>
                  <a:pt x="1039" y="287"/>
                  <a:pt x="1048" y="252"/>
                  <a:pt x="1048" y="215"/>
                </a:cubicBezTo>
                <a:cubicBezTo>
                  <a:pt x="1048" y="96"/>
                  <a:pt x="952" y="0"/>
                  <a:pt x="833" y="0"/>
                </a:cubicBezTo>
                <a:cubicBezTo>
                  <a:pt x="714" y="0"/>
                  <a:pt x="618" y="96"/>
                  <a:pt x="618" y="215"/>
                </a:cubicBezTo>
                <a:cubicBezTo>
                  <a:pt x="618" y="253"/>
                  <a:pt x="628" y="289"/>
                  <a:pt x="645" y="320"/>
                </a:cubicBezTo>
                <a:cubicBezTo>
                  <a:pt x="645" y="320"/>
                  <a:pt x="645" y="320"/>
                  <a:pt x="645" y="320"/>
                </a:cubicBezTo>
                <a:cubicBezTo>
                  <a:pt x="677" y="376"/>
                  <a:pt x="638" y="442"/>
                  <a:pt x="563" y="433"/>
                </a:cubicBezTo>
                <a:cubicBezTo>
                  <a:pt x="563" y="433"/>
                  <a:pt x="563" y="433"/>
                  <a:pt x="563" y="433"/>
                </a:cubicBezTo>
                <a:cubicBezTo>
                  <a:pt x="554" y="432"/>
                  <a:pt x="544" y="431"/>
                  <a:pt x="534" y="431"/>
                </a:cubicBezTo>
                <a:cubicBezTo>
                  <a:pt x="506" y="431"/>
                  <a:pt x="479" y="436"/>
                  <a:pt x="454" y="444"/>
                </a:cubicBezTo>
                <a:cubicBezTo>
                  <a:pt x="454" y="444"/>
                  <a:pt x="454" y="444"/>
                  <a:pt x="454" y="444"/>
                </a:cubicBezTo>
                <a:cubicBezTo>
                  <a:pt x="391" y="466"/>
                  <a:pt x="349" y="418"/>
                  <a:pt x="364" y="370"/>
                </a:cubicBezTo>
                <a:cubicBezTo>
                  <a:pt x="369" y="352"/>
                  <a:pt x="372" y="333"/>
                  <a:pt x="372" y="313"/>
                </a:cubicBezTo>
                <a:cubicBezTo>
                  <a:pt x="372" y="211"/>
                  <a:pt x="289" y="127"/>
                  <a:pt x="186" y="127"/>
                </a:cubicBezTo>
                <a:cubicBezTo>
                  <a:pt x="83" y="127"/>
                  <a:pt x="0" y="211"/>
                  <a:pt x="0" y="313"/>
                </a:cubicBezTo>
                <a:cubicBezTo>
                  <a:pt x="0" y="416"/>
                  <a:pt x="83" y="500"/>
                  <a:pt x="186" y="500"/>
                </a:cubicBezTo>
                <a:cubicBezTo>
                  <a:pt x="202" y="500"/>
                  <a:pt x="218" y="498"/>
                  <a:pt x="233" y="494"/>
                </a:cubicBezTo>
                <a:cubicBezTo>
                  <a:pt x="282" y="482"/>
                  <a:pt x="328" y="526"/>
                  <a:pt x="303" y="588"/>
                </a:cubicBezTo>
                <a:cubicBezTo>
                  <a:pt x="303" y="588"/>
                  <a:pt x="303" y="588"/>
                  <a:pt x="303" y="588"/>
                </a:cubicBezTo>
                <a:cubicBezTo>
                  <a:pt x="292" y="616"/>
                  <a:pt x="285" y="647"/>
                  <a:pt x="285" y="680"/>
                </a:cubicBezTo>
                <a:cubicBezTo>
                  <a:pt x="285" y="817"/>
                  <a:pt x="397" y="928"/>
                  <a:pt x="534" y="928"/>
                </a:cubicBezTo>
                <a:cubicBezTo>
                  <a:pt x="671" y="928"/>
                  <a:pt x="782" y="817"/>
                  <a:pt x="782" y="680"/>
                </a:cubicBezTo>
                <a:cubicBezTo>
                  <a:pt x="782" y="632"/>
                  <a:pt x="769" y="588"/>
                  <a:pt x="746" y="550"/>
                </a:cubicBezTo>
                <a:cubicBezTo>
                  <a:pt x="707" y="486"/>
                  <a:pt x="751" y="424"/>
                  <a:pt x="815" y="429"/>
                </a:cubicBezTo>
                <a:cubicBezTo>
                  <a:pt x="815" y="429"/>
                  <a:pt x="815" y="429"/>
                  <a:pt x="815" y="429"/>
                </a:cubicBezTo>
                <a:cubicBezTo>
                  <a:pt x="821" y="430"/>
                  <a:pt x="827" y="430"/>
                  <a:pt x="833" y="430"/>
                </a:cubicBezTo>
                <a:cubicBezTo>
                  <a:pt x="847" y="430"/>
                  <a:pt x="861" y="428"/>
                  <a:pt x="875" y="426"/>
                </a:cubicBezTo>
                <a:cubicBezTo>
                  <a:pt x="969" y="407"/>
                  <a:pt x="1015" y="487"/>
                  <a:pt x="985" y="552"/>
                </a:cubicBezTo>
                <a:cubicBezTo>
                  <a:pt x="985" y="552"/>
                  <a:pt x="985" y="552"/>
                  <a:pt x="985" y="552"/>
                </a:cubicBezTo>
                <a:cubicBezTo>
                  <a:pt x="975" y="573"/>
                  <a:pt x="970" y="596"/>
                  <a:pt x="970" y="620"/>
                </a:cubicBezTo>
                <a:cubicBezTo>
                  <a:pt x="970" y="709"/>
                  <a:pt x="1042" y="782"/>
                  <a:pt x="1131" y="782"/>
                </a:cubicBezTo>
                <a:cubicBezTo>
                  <a:pt x="1220" y="782"/>
                  <a:pt x="1292" y="709"/>
                  <a:pt x="1292" y="620"/>
                </a:cubicBezTo>
                <a:cubicBezTo>
                  <a:pt x="1292" y="601"/>
                  <a:pt x="1289" y="583"/>
                  <a:pt x="1283" y="567"/>
                </a:cubicBezTo>
                <a:cubicBezTo>
                  <a:pt x="1260" y="501"/>
                  <a:pt x="1312" y="427"/>
                  <a:pt x="1403" y="454"/>
                </a:cubicBezTo>
                <a:cubicBezTo>
                  <a:pt x="1423" y="460"/>
                  <a:pt x="1444" y="463"/>
                  <a:pt x="1466" y="463"/>
                </a:cubicBezTo>
                <a:cubicBezTo>
                  <a:pt x="1587" y="463"/>
                  <a:pt x="1686" y="365"/>
                  <a:pt x="1686" y="244"/>
                </a:cubicBezTo>
                <a:cubicBezTo>
                  <a:pt x="1686" y="123"/>
                  <a:pt x="1587" y="24"/>
                  <a:pt x="1466" y="2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5"/>
          <p:cNvGrpSpPr/>
          <p:nvPr/>
        </p:nvGrpSpPr>
        <p:grpSpPr>
          <a:xfrm>
            <a:off x="425897" y="2261655"/>
            <a:ext cx="1479103" cy="709660"/>
            <a:chOff x="764014" y="1586047"/>
            <a:chExt cx="1544637" cy="709660"/>
          </a:xfrm>
        </p:grpSpPr>
        <p:sp>
          <p:nvSpPr>
            <p:cNvPr id="16" name="Text Placeholder 3"/>
            <p:cNvSpPr txBox="1">
              <a:spLocks/>
            </p:cNvSpPr>
            <p:nvPr/>
          </p:nvSpPr>
          <p:spPr>
            <a:xfrm>
              <a:off x="1347758" y="1586047"/>
              <a:ext cx="96089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1"/>
                  </a:solidFill>
                </a:rPr>
                <a:t>添加文本内容</a:t>
              </a:r>
              <a:endPara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Text Placeholder 3"/>
            <p:cNvSpPr txBox="1">
              <a:spLocks/>
            </p:cNvSpPr>
            <p:nvPr/>
          </p:nvSpPr>
          <p:spPr>
            <a:xfrm>
              <a:off x="764014" y="1772487"/>
              <a:ext cx="1544637" cy="52322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</a:t>
              </a:r>
            </a:p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of passages of lorem</a:t>
              </a:r>
            </a:p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available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1301973" y="4040472"/>
            <a:ext cx="1479103" cy="709660"/>
            <a:chOff x="764014" y="1586047"/>
            <a:chExt cx="1544637" cy="709660"/>
          </a:xfrm>
        </p:grpSpPr>
        <p:sp>
          <p:nvSpPr>
            <p:cNvPr id="19" name="Text Placeholder 3"/>
            <p:cNvSpPr txBox="1">
              <a:spLocks/>
            </p:cNvSpPr>
            <p:nvPr/>
          </p:nvSpPr>
          <p:spPr>
            <a:xfrm>
              <a:off x="1347758" y="1586047"/>
              <a:ext cx="96089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2"/>
                  </a:solidFill>
                </a:rPr>
                <a:t>添加文本内容</a:t>
              </a:r>
              <a:endPara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Text Placeholder 3"/>
            <p:cNvSpPr txBox="1">
              <a:spLocks/>
            </p:cNvSpPr>
            <p:nvPr/>
          </p:nvSpPr>
          <p:spPr>
            <a:xfrm>
              <a:off x="764014" y="1772487"/>
              <a:ext cx="1544637" cy="52322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</a:t>
              </a:r>
            </a:p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of passages of lorem</a:t>
              </a:r>
            </a:p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available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2421385" y="1364535"/>
            <a:ext cx="1479103" cy="709660"/>
            <a:chOff x="764014" y="1586047"/>
            <a:chExt cx="1544637" cy="709660"/>
          </a:xfrm>
        </p:grpSpPr>
        <p:sp>
          <p:nvSpPr>
            <p:cNvPr id="22" name="Text Placeholder 3"/>
            <p:cNvSpPr txBox="1">
              <a:spLocks/>
            </p:cNvSpPr>
            <p:nvPr/>
          </p:nvSpPr>
          <p:spPr>
            <a:xfrm>
              <a:off x="1347758" y="1586047"/>
              <a:ext cx="96089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3"/>
                  </a:solidFill>
                </a:rPr>
                <a:t>添加文本内容</a:t>
              </a:r>
              <a:endPara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Text Placeholder 3"/>
            <p:cNvSpPr txBox="1">
              <a:spLocks/>
            </p:cNvSpPr>
            <p:nvPr/>
          </p:nvSpPr>
          <p:spPr>
            <a:xfrm>
              <a:off x="764014" y="1772487"/>
              <a:ext cx="1544637" cy="52322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</a:t>
              </a:r>
            </a:p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of passages of lorem</a:t>
              </a:r>
            </a:p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available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5994623" y="3283187"/>
            <a:ext cx="1479103" cy="709660"/>
            <a:chOff x="764014" y="1586047"/>
            <a:chExt cx="1544637" cy="709660"/>
          </a:xfrm>
        </p:grpSpPr>
        <p:sp>
          <p:nvSpPr>
            <p:cNvPr id="25" name="Text Placeholder 3"/>
            <p:cNvSpPr txBox="1">
              <a:spLocks/>
            </p:cNvSpPr>
            <p:nvPr/>
          </p:nvSpPr>
          <p:spPr>
            <a:xfrm>
              <a:off x="764014" y="1586047"/>
              <a:ext cx="96089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4"/>
                  </a:solidFill>
                </a:rPr>
                <a:t>添加文本内容</a:t>
              </a:r>
              <a:endPara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Text Placeholder 3"/>
            <p:cNvSpPr txBox="1">
              <a:spLocks/>
            </p:cNvSpPr>
            <p:nvPr/>
          </p:nvSpPr>
          <p:spPr>
            <a:xfrm>
              <a:off x="764014" y="1772487"/>
              <a:ext cx="1544637" cy="52322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</a:t>
              </a:r>
            </a:p>
            <a:p>
              <a:pPr lvl="0" algn="l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of passages of lorem</a:t>
              </a:r>
            </a:p>
            <a:p>
              <a:pPr lvl="0" algn="l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available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7179122" y="2046620"/>
            <a:ext cx="1479103" cy="709660"/>
            <a:chOff x="764014" y="1586047"/>
            <a:chExt cx="1544637" cy="709660"/>
          </a:xfrm>
        </p:grpSpPr>
        <p:sp>
          <p:nvSpPr>
            <p:cNvPr id="28" name="Text Placeholder 3"/>
            <p:cNvSpPr txBox="1">
              <a:spLocks/>
            </p:cNvSpPr>
            <p:nvPr/>
          </p:nvSpPr>
          <p:spPr>
            <a:xfrm>
              <a:off x="764014" y="1586047"/>
              <a:ext cx="96089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5"/>
                  </a:solidFill>
                </a:rPr>
                <a:t>添加文本内容</a:t>
              </a:r>
              <a:endPara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Text Placeholder 3"/>
            <p:cNvSpPr txBox="1">
              <a:spLocks/>
            </p:cNvSpPr>
            <p:nvPr/>
          </p:nvSpPr>
          <p:spPr>
            <a:xfrm>
              <a:off x="764014" y="1772487"/>
              <a:ext cx="1544637" cy="52322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</a:t>
              </a:r>
            </a:p>
            <a:p>
              <a:pPr lvl="0" algn="l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of passages of lorem</a:t>
              </a:r>
            </a:p>
            <a:p>
              <a:pPr lvl="0" algn="l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available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9" name="Group 31"/>
          <p:cNvGrpSpPr/>
          <p:nvPr/>
        </p:nvGrpSpPr>
        <p:grpSpPr>
          <a:xfrm>
            <a:off x="2041525" y="2147402"/>
            <a:ext cx="995363" cy="996950"/>
            <a:chOff x="1965325" y="2147402"/>
            <a:chExt cx="995363" cy="996950"/>
          </a:xfrm>
        </p:grpSpPr>
        <p:sp>
          <p:nvSpPr>
            <p:cNvPr id="2054" name="Oval 6"/>
            <p:cNvSpPr>
              <a:spLocks noChangeArrowheads="1"/>
            </p:cNvSpPr>
            <p:nvPr/>
          </p:nvSpPr>
          <p:spPr bwMode="auto">
            <a:xfrm>
              <a:off x="1965325" y="2147402"/>
              <a:ext cx="995363" cy="99695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4"/>
            <p:cNvSpPr>
              <a:spLocks noEditPoints="1"/>
            </p:cNvSpPr>
            <p:nvPr/>
          </p:nvSpPr>
          <p:spPr bwMode="auto">
            <a:xfrm>
              <a:off x="2252241" y="2482398"/>
              <a:ext cx="421531" cy="326959"/>
            </a:xfrm>
            <a:custGeom>
              <a:avLst/>
              <a:gdLst/>
              <a:ahLst/>
              <a:cxnLst>
                <a:cxn ang="0">
                  <a:pos x="66" y="17"/>
                </a:cxn>
                <a:cxn ang="0">
                  <a:pos x="47" y="30"/>
                </a:cxn>
                <a:cxn ang="0">
                  <a:pos x="37" y="36"/>
                </a:cxn>
                <a:cxn ang="0">
                  <a:pos x="36" y="36"/>
                </a:cxn>
                <a:cxn ang="0">
                  <a:pos x="36" y="36"/>
                </a:cxn>
                <a:cxn ang="0">
                  <a:pos x="26" y="30"/>
                </a:cxn>
                <a:cxn ang="0">
                  <a:pos x="7" y="17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66" y="0"/>
                </a:cxn>
                <a:cxn ang="0">
                  <a:pos x="72" y="6"/>
                </a:cxn>
                <a:cxn ang="0">
                  <a:pos x="66" y="17"/>
                </a:cxn>
                <a:cxn ang="0">
                  <a:pos x="72" y="50"/>
                </a:cxn>
                <a:cxn ang="0">
                  <a:pos x="66" y="56"/>
                </a:cxn>
                <a:cxn ang="0">
                  <a:pos x="7" y="56"/>
                </a:cxn>
                <a:cxn ang="0">
                  <a:pos x="0" y="50"/>
                </a:cxn>
                <a:cxn ang="0">
                  <a:pos x="0" y="18"/>
                </a:cxn>
                <a:cxn ang="0">
                  <a:pos x="5" y="21"/>
                </a:cxn>
                <a:cxn ang="0">
                  <a:pos x="24" y="35"/>
                </a:cxn>
                <a:cxn ang="0">
                  <a:pos x="36" y="41"/>
                </a:cxn>
                <a:cxn ang="0">
                  <a:pos x="36" y="41"/>
                </a:cxn>
                <a:cxn ang="0">
                  <a:pos x="37" y="41"/>
                </a:cxn>
                <a:cxn ang="0">
                  <a:pos x="48" y="35"/>
                </a:cxn>
                <a:cxn ang="0">
                  <a:pos x="68" y="21"/>
                </a:cxn>
                <a:cxn ang="0">
                  <a:pos x="72" y="18"/>
                </a:cxn>
                <a:cxn ang="0">
                  <a:pos x="72" y="50"/>
                </a:cxn>
              </a:cxnLst>
              <a:rect l="0" t="0" r="r" b="b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33"/>
          <p:cNvGrpSpPr/>
          <p:nvPr/>
        </p:nvGrpSpPr>
        <p:grpSpPr>
          <a:xfrm>
            <a:off x="2898775" y="3063390"/>
            <a:ext cx="1368425" cy="1370012"/>
            <a:chOff x="2822575" y="3063390"/>
            <a:chExt cx="1368425" cy="1370012"/>
          </a:xfrm>
        </p:grpSpPr>
        <p:sp>
          <p:nvSpPr>
            <p:cNvPr id="2055" name="Oval 7"/>
            <p:cNvSpPr>
              <a:spLocks noChangeArrowheads="1"/>
            </p:cNvSpPr>
            <p:nvPr/>
          </p:nvSpPr>
          <p:spPr bwMode="auto">
            <a:xfrm>
              <a:off x="2822575" y="3063390"/>
              <a:ext cx="1368425" cy="1370012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7"/>
            <p:cNvSpPr>
              <a:spLocks/>
            </p:cNvSpPr>
            <p:nvPr/>
          </p:nvSpPr>
          <p:spPr bwMode="auto">
            <a:xfrm>
              <a:off x="3169069" y="3376280"/>
              <a:ext cx="675437" cy="744233"/>
            </a:xfrm>
            <a:custGeom>
              <a:avLst/>
              <a:gdLst/>
              <a:ahLst/>
              <a:cxnLst>
                <a:cxn ang="0">
                  <a:pos x="40" y="55"/>
                </a:cxn>
                <a:cxn ang="0">
                  <a:pos x="32" y="51"/>
                </a:cxn>
                <a:cxn ang="0">
                  <a:pos x="4" y="24"/>
                </a:cxn>
                <a:cxn ang="0">
                  <a:pos x="0" y="14"/>
                </a:cxn>
                <a:cxn ang="0">
                  <a:pos x="13" y="0"/>
                </a:cxn>
                <a:cxn ang="0">
                  <a:pos x="23" y="5"/>
                </a:cxn>
                <a:cxn ang="0">
                  <a:pos x="45" y="26"/>
                </a:cxn>
                <a:cxn ang="0">
                  <a:pos x="45" y="27"/>
                </a:cxn>
                <a:cxn ang="0">
                  <a:pos x="42" y="30"/>
                </a:cxn>
                <a:cxn ang="0">
                  <a:pos x="42" y="29"/>
                </a:cxn>
                <a:cxn ang="0">
                  <a:pos x="20" y="8"/>
                </a:cxn>
                <a:cxn ang="0">
                  <a:pos x="13" y="5"/>
                </a:cxn>
                <a:cxn ang="0">
                  <a:pos x="4" y="14"/>
                </a:cxn>
                <a:cxn ang="0">
                  <a:pos x="7" y="21"/>
                </a:cxn>
                <a:cxn ang="0">
                  <a:pos x="35" y="48"/>
                </a:cxn>
                <a:cxn ang="0">
                  <a:pos x="40" y="50"/>
                </a:cxn>
                <a:cxn ang="0">
                  <a:pos x="45" y="45"/>
                </a:cxn>
                <a:cxn ang="0">
                  <a:pos x="43" y="40"/>
                </a:cxn>
                <a:cxn ang="0">
                  <a:pos x="22" y="19"/>
                </a:cxn>
                <a:cxn ang="0">
                  <a:pos x="20" y="18"/>
                </a:cxn>
                <a:cxn ang="0">
                  <a:pos x="18" y="21"/>
                </a:cxn>
                <a:cxn ang="0">
                  <a:pos x="19" y="23"/>
                </a:cxn>
                <a:cxn ang="0">
                  <a:pos x="33" y="38"/>
                </a:cxn>
                <a:cxn ang="0">
                  <a:pos x="34" y="38"/>
                </a:cxn>
                <a:cxn ang="0">
                  <a:pos x="31" y="41"/>
                </a:cxn>
                <a:cxn ang="0">
                  <a:pos x="30" y="41"/>
                </a:cxn>
                <a:cxn ang="0">
                  <a:pos x="16" y="26"/>
                </a:cxn>
                <a:cxn ang="0">
                  <a:pos x="13" y="21"/>
                </a:cxn>
                <a:cxn ang="0">
                  <a:pos x="20" y="14"/>
                </a:cxn>
                <a:cxn ang="0">
                  <a:pos x="26" y="16"/>
                </a:cxn>
                <a:cxn ang="0">
                  <a:pos x="46" y="37"/>
                </a:cxn>
                <a:cxn ang="0">
                  <a:pos x="50" y="45"/>
                </a:cxn>
                <a:cxn ang="0">
                  <a:pos x="40" y="55"/>
                </a:cxn>
              </a:cxnLst>
              <a:rect l="0" t="0" r="r" b="b"/>
              <a:pathLst>
                <a:path w="50" h="55">
                  <a:moveTo>
                    <a:pt x="40" y="55"/>
                  </a:moveTo>
                  <a:cubicBezTo>
                    <a:pt x="37" y="55"/>
                    <a:pt x="34" y="54"/>
                    <a:pt x="32" y="51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7"/>
                    <a:pt x="6" y="0"/>
                    <a:pt x="13" y="0"/>
                  </a:cubicBezTo>
                  <a:cubicBezTo>
                    <a:pt x="17" y="0"/>
                    <a:pt x="21" y="2"/>
                    <a:pt x="23" y="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7"/>
                    <a:pt x="45" y="27"/>
                  </a:cubicBezTo>
                  <a:cubicBezTo>
                    <a:pt x="45" y="28"/>
                    <a:pt x="43" y="30"/>
                    <a:pt x="42" y="30"/>
                  </a:cubicBezTo>
                  <a:cubicBezTo>
                    <a:pt x="42" y="30"/>
                    <a:pt x="42" y="30"/>
                    <a:pt x="42" y="2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8" y="6"/>
                    <a:pt x="16" y="5"/>
                    <a:pt x="13" y="5"/>
                  </a:cubicBezTo>
                  <a:cubicBezTo>
                    <a:pt x="8" y="5"/>
                    <a:pt x="4" y="9"/>
                    <a:pt x="4" y="14"/>
                  </a:cubicBezTo>
                  <a:cubicBezTo>
                    <a:pt x="4" y="16"/>
                    <a:pt x="5" y="19"/>
                    <a:pt x="7" y="2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50"/>
                    <a:pt x="38" y="50"/>
                    <a:pt x="40" y="50"/>
                  </a:cubicBezTo>
                  <a:cubicBezTo>
                    <a:pt x="43" y="50"/>
                    <a:pt x="45" y="48"/>
                    <a:pt x="45" y="45"/>
                  </a:cubicBezTo>
                  <a:cubicBezTo>
                    <a:pt x="45" y="43"/>
                    <a:pt x="44" y="41"/>
                    <a:pt x="43" y="4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1" y="18"/>
                    <a:pt x="20" y="18"/>
                  </a:cubicBezTo>
                  <a:cubicBezTo>
                    <a:pt x="19" y="18"/>
                    <a:pt x="18" y="19"/>
                    <a:pt x="18" y="21"/>
                  </a:cubicBezTo>
                  <a:cubicBezTo>
                    <a:pt x="18" y="22"/>
                    <a:pt x="18" y="22"/>
                    <a:pt x="19" y="23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9"/>
                    <a:pt x="32" y="41"/>
                    <a:pt x="31" y="41"/>
                  </a:cubicBezTo>
                  <a:cubicBezTo>
                    <a:pt x="31" y="41"/>
                    <a:pt x="30" y="41"/>
                    <a:pt x="30" y="41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4" y="25"/>
                    <a:pt x="13" y="23"/>
                    <a:pt x="13" y="21"/>
                  </a:cubicBezTo>
                  <a:cubicBezTo>
                    <a:pt x="13" y="17"/>
                    <a:pt x="16" y="14"/>
                    <a:pt x="20" y="14"/>
                  </a:cubicBezTo>
                  <a:cubicBezTo>
                    <a:pt x="22" y="14"/>
                    <a:pt x="24" y="15"/>
                    <a:pt x="26" y="16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9" y="39"/>
                    <a:pt x="50" y="42"/>
                    <a:pt x="50" y="45"/>
                  </a:cubicBezTo>
                  <a:cubicBezTo>
                    <a:pt x="50" y="51"/>
                    <a:pt x="46" y="55"/>
                    <a:pt x="40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1" name="Group 35"/>
          <p:cNvGrpSpPr/>
          <p:nvPr/>
        </p:nvGrpSpPr>
        <p:grpSpPr>
          <a:xfrm>
            <a:off x="3900488" y="1761640"/>
            <a:ext cx="1169988" cy="1171575"/>
            <a:chOff x="3824288" y="1761640"/>
            <a:chExt cx="1169988" cy="1171575"/>
          </a:xfrm>
        </p:grpSpPr>
        <p:sp>
          <p:nvSpPr>
            <p:cNvPr id="2056" name="Oval 8"/>
            <p:cNvSpPr>
              <a:spLocks noChangeArrowheads="1"/>
            </p:cNvSpPr>
            <p:nvPr/>
          </p:nvSpPr>
          <p:spPr bwMode="auto">
            <a:xfrm>
              <a:off x="3824288" y="1761640"/>
              <a:ext cx="1169988" cy="1171575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/>
            <p:cNvSpPr>
              <a:spLocks noEditPoints="1"/>
            </p:cNvSpPr>
            <p:nvPr/>
          </p:nvSpPr>
          <p:spPr bwMode="auto">
            <a:xfrm>
              <a:off x="4140346" y="2055378"/>
              <a:ext cx="537873" cy="584098"/>
            </a:xfrm>
            <a:custGeom>
              <a:avLst/>
              <a:gdLst/>
              <a:ahLst/>
              <a:cxnLst>
                <a:cxn ang="0">
                  <a:pos x="55" y="55"/>
                </a:cxn>
                <a:cxn ang="0">
                  <a:pos x="39" y="55"/>
                </a:cxn>
                <a:cxn ang="0">
                  <a:pos x="30" y="64"/>
                </a:cxn>
                <a:cxn ang="0">
                  <a:pos x="21" y="55"/>
                </a:cxn>
                <a:cxn ang="0">
                  <a:pos x="5" y="55"/>
                </a:cxn>
                <a:cxn ang="0">
                  <a:pos x="0" y="50"/>
                </a:cxn>
                <a:cxn ang="0">
                  <a:pos x="11" y="20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30" y="0"/>
                </a:cxn>
                <a:cxn ang="0">
                  <a:pos x="33" y="3"/>
                </a:cxn>
                <a:cxn ang="0">
                  <a:pos x="33" y="5"/>
                </a:cxn>
                <a:cxn ang="0">
                  <a:pos x="48" y="20"/>
                </a:cxn>
                <a:cxn ang="0">
                  <a:pos x="59" y="50"/>
                </a:cxn>
                <a:cxn ang="0">
                  <a:pos x="55" y="55"/>
                </a:cxn>
                <a:cxn ang="0">
                  <a:pos x="30" y="60"/>
                </a:cxn>
                <a:cxn ang="0">
                  <a:pos x="25" y="55"/>
                </a:cxn>
                <a:cxn ang="0">
                  <a:pos x="24" y="54"/>
                </a:cxn>
                <a:cxn ang="0">
                  <a:pos x="23" y="55"/>
                </a:cxn>
                <a:cxn ang="0">
                  <a:pos x="30" y="61"/>
                </a:cxn>
                <a:cxn ang="0">
                  <a:pos x="30" y="60"/>
                </a:cxn>
                <a:cxn ang="0">
                  <a:pos x="30" y="60"/>
                </a:cxn>
              </a:cxnLst>
              <a:rect l="0" t="0" r="r" b="b"/>
              <a:pathLst>
                <a:path w="59" h="64">
                  <a:moveTo>
                    <a:pt x="55" y="55"/>
                  </a:moveTo>
                  <a:cubicBezTo>
                    <a:pt x="39" y="55"/>
                    <a:pt x="39" y="55"/>
                    <a:pt x="39" y="55"/>
                  </a:cubicBezTo>
                  <a:cubicBezTo>
                    <a:pt x="39" y="60"/>
                    <a:pt x="35" y="64"/>
                    <a:pt x="30" y="64"/>
                  </a:cubicBezTo>
                  <a:cubicBezTo>
                    <a:pt x="25" y="64"/>
                    <a:pt x="21" y="60"/>
                    <a:pt x="21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2" y="55"/>
                    <a:pt x="0" y="53"/>
                    <a:pt x="0" y="50"/>
                  </a:cubicBezTo>
                  <a:cubicBezTo>
                    <a:pt x="5" y="46"/>
                    <a:pt x="11" y="38"/>
                    <a:pt x="11" y="20"/>
                  </a:cubicBezTo>
                  <a:cubicBezTo>
                    <a:pt x="11" y="13"/>
                    <a:pt x="17" y="6"/>
                    <a:pt x="27" y="5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1"/>
                    <a:pt x="2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4"/>
                    <a:pt x="33" y="4"/>
                    <a:pt x="33" y="5"/>
                  </a:cubicBezTo>
                  <a:cubicBezTo>
                    <a:pt x="42" y="6"/>
                    <a:pt x="48" y="13"/>
                    <a:pt x="48" y="20"/>
                  </a:cubicBezTo>
                  <a:cubicBezTo>
                    <a:pt x="48" y="38"/>
                    <a:pt x="54" y="46"/>
                    <a:pt x="59" y="50"/>
                  </a:cubicBezTo>
                  <a:cubicBezTo>
                    <a:pt x="59" y="53"/>
                    <a:pt x="57" y="55"/>
                    <a:pt x="55" y="55"/>
                  </a:cubicBezTo>
                  <a:close/>
                  <a:moveTo>
                    <a:pt x="30" y="60"/>
                  </a:moveTo>
                  <a:cubicBezTo>
                    <a:pt x="27" y="60"/>
                    <a:pt x="25" y="57"/>
                    <a:pt x="25" y="55"/>
                  </a:cubicBezTo>
                  <a:cubicBezTo>
                    <a:pt x="25" y="54"/>
                    <a:pt x="24" y="54"/>
                    <a:pt x="24" y="54"/>
                  </a:cubicBezTo>
                  <a:cubicBezTo>
                    <a:pt x="24" y="54"/>
                    <a:pt x="23" y="54"/>
                    <a:pt x="23" y="55"/>
                  </a:cubicBezTo>
                  <a:cubicBezTo>
                    <a:pt x="23" y="58"/>
                    <a:pt x="26" y="61"/>
                    <a:pt x="30" y="61"/>
                  </a:cubicBezTo>
                  <a:cubicBezTo>
                    <a:pt x="30" y="61"/>
                    <a:pt x="30" y="61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2" name="Group 37"/>
          <p:cNvGrpSpPr/>
          <p:nvPr/>
        </p:nvGrpSpPr>
        <p:grpSpPr>
          <a:xfrm>
            <a:off x="4956175" y="3147527"/>
            <a:ext cx="849313" cy="846137"/>
            <a:chOff x="4879975" y="3147527"/>
            <a:chExt cx="849313" cy="846137"/>
          </a:xfrm>
        </p:grpSpPr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879975" y="3147527"/>
              <a:ext cx="849313" cy="846137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5124000" y="3389964"/>
              <a:ext cx="361263" cy="361263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5792788" y="1836252"/>
            <a:ext cx="1193800" cy="1196975"/>
            <a:chOff x="5716588" y="1836252"/>
            <a:chExt cx="1193800" cy="1196975"/>
          </a:xfrm>
        </p:grpSpPr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5716588" y="1836252"/>
              <a:ext cx="1193800" cy="1196975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2"/>
            <p:cNvSpPr>
              <a:spLocks noEditPoints="1"/>
            </p:cNvSpPr>
            <p:nvPr/>
          </p:nvSpPr>
          <p:spPr bwMode="auto">
            <a:xfrm>
              <a:off x="6009782" y="2154074"/>
              <a:ext cx="607412" cy="561330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1651753691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105"/>
          <p:cNvSpPr/>
          <p:nvPr/>
        </p:nvSpPr>
        <p:spPr>
          <a:xfrm>
            <a:off x="2936031" y="1700850"/>
            <a:ext cx="1590542" cy="5439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Rectangle 103"/>
          <p:cNvSpPr/>
          <p:nvPr/>
        </p:nvSpPr>
        <p:spPr>
          <a:xfrm>
            <a:off x="2936031" y="3551779"/>
            <a:ext cx="1590542" cy="5439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Parallelogram 104"/>
          <p:cNvSpPr/>
          <p:nvPr/>
        </p:nvSpPr>
        <p:spPr bwMode="auto">
          <a:xfrm flipH="1">
            <a:off x="2936030" y="2244821"/>
            <a:ext cx="750011" cy="395416"/>
          </a:xfrm>
          <a:prstGeom prst="parallelogram">
            <a:avLst>
              <a:gd name="adj" fmla="val 50947"/>
            </a:avLst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07" name="Parallelogram 106"/>
          <p:cNvSpPr/>
          <p:nvPr/>
        </p:nvSpPr>
        <p:spPr bwMode="auto">
          <a:xfrm>
            <a:off x="2936031" y="3156363"/>
            <a:ext cx="750011" cy="395416"/>
          </a:xfrm>
          <a:prstGeom prst="parallelogram">
            <a:avLst>
              <a:gd name="adj" fmla="val 50947"/>
            </a:avLst>
          </a:pr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08" name="Pentagon 107"/>
          <p:cNvSpPr/>
          <p:nvPr/>
        </p:nvSpPr>
        <p:spPr>
          <a:xfrm rot="10800000">
            <a:off x="2095500" y="2640776"/>
            <a:ext cx="1590542" cy="54397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 flipH="1">
            <a:off x="4617428" y="3551779"/>
            <a:ext cx="1590542" cy="543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Parallelogram 113"/>
          <p:cNvSpPr/>
          <p:nvPr/>
        </p:nvSpPr>
        <p:spPr bwMode="auto">
          <a:xfrm>
            <a:off x="5457959" y="2244821"/>
            <a:ext cx="750011" cy="395416"/>
          </a:xfrm>
          <a:prstGeom prst="parallelogram">
            <a:avLst>
              <a:gd name="adj" fmla="val 50947"/>
            </a:avLst>
          </a:pr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15" name="Parallelogram 114"/>
          <p:cNvSpPr/>
          <p:nvPr/>
        </p:nvSpPr>
        <p:spPr bwMode="auto">
          <a:xfrm flipH="1">
            <a:off x="5457958" y="3156363"/>
            <a:ext cx="750011" cy="395416"/>
          </a:xfrm>
          <a:prstGeom prst="parallelogram">
            <a:avLst>
              <a:gd name="adj" fmla="val 50947"/>
            </a:avLst>
          </a:pr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16" name="Pentagon 115"/>
          <p:cNvSpPr/>
          <p:nvPr/>
        </p:nvSpPr>
        <p:spPr>
          <a:xfrm rot="10800000" flipH="1">
            <a:off x="5457958" y="2640776"/>
            <a:ext cx="1590542" cy="543971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Rectangle 116"/>
          <p:cNvSpPr/>
          <p:nvPr/>
        </p:nvSpPr>
        <p:spPr>
          <a:xfrm flipH="1">
            <a:off x="4617428" y="1700850"/>
            <a:ext cx="1590542" cy="5439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6317472" y="1657350"/>
            <a:ext cx="1462055" cy="89563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200" b="1" dirty="0">
                <a:solidFill>
                  <a:schemeClr val="accent4"/>
                </a:solidFill>
                <a:cs typeface="+mj-cs"/>
              </a:rPr>
              <a:t>添加文本</a:t>
            </a:r>
            <a:r>
              <a:rPr lang="zh-CN" altLang="en-US" sz="1200" b="1" dirty="0" smtClean="0">
                <a:solidFill>
                  <a:schemeClr val="accent4"/>
                </a:solidFill>
                <a:cs typeface="+mj-cs"/>
              </a:rPr>
              <a:t>内容</a:t>
            </a:r>
            <a:endParaRPr lang="en-US" altLang="zh-CN" sz="1200" b="1" dirty="0" smtClean="0">
              <a:solidFill>
                <a:schemeClr val="accent4"/>
              </a:solidFill>
              <a:cs typeface="+mj-cs"/>
            </a:endParaRPr>
          </a:p>
          <a:p>
            <a:pPr lvl="0" algn="l" defTabSz="914400">
              <a:spcBef>
                <a:spcPct val="20000"/>
              </a:spcBef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  <a:t/>
            </a:r>
            <a:b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</a:b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  <a:t>passages but the majority   suffered alteration</a:t>
            </a:r>
            <a:endParaRPr lang="en-US" sz="1100" dirty="0">
              <a:solidFill>
                <a:schemeClr val="bg1">
                  <a:lumMod val="50000"/>
                </a:schemeClr>
              </a:solidFill>
              <a:cs typeface="+mj-cs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364471" y="1712076"/>
            <a:ext cx="1462055" cy="71096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r" defTabSz="914400">
              <a:spcBef>
                <a:spcPct val="20000"/>
              </a:spcBef>
              <a:defRPr/>
            </a:pPr>
            <a:r>
              <a:rPr lang="zh-CN" altLang="en-US" sz="1100" b="1" dirty="0">
                <a:solidFill>
                  <a:schemeClr val="accent3"/>
                </a:solidFill>
              </a:rPr>
              <a:t>添加文本</a:t>
            </a:r>
            <a:r>
              <a:rPr lang="zh-CN" altLang="en-US" sz="1100" b="1" dirty="0" smtClean="0">
                <a:solidFill>
                  <a:schemeClr val="accent3"/>
                </a:solidFill>
              </a:rPr>
              <a:t>内容</a:t>
            </a:r>
            <a:endParaRPr lang="en-US" altLang="zh-CN" sz="1100" b="1" dirty="0" smtClean="0">
              <a:solidFill>
                <a:schemeClr val="accent3"/>
              </a:solidFill>
            </a:endParaRPr>
          </a:p>
          <a:p>
            <a:pPr lvl="0" algn="r" defTabSz="914400">
              <a:spcBef>
                <a:spcPct val="20000"/>
              </a:spcBef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  <a:t>passages but the majority   suffered alteration</a:t>
            </a:r>
            <a:endParaRPr lang="en-US" sz="1100" dirty="0">
              <a:solidFill>
                <a:schemeClr val="bg1">
                  <a:lumMod val="50000"/>
                </a:schemeClr>
              </a:solidFill>
              <a:cs typeface="+mj-cs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6317472" y="3517804"/>
            <a:ext cx="1462055" cy="52322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en-US" sz="1200" b="1" dirty="0" smtClean="0">
                <a:solidFill>
                  <a:schemeClr val="accent2"/>
                </a:solidFill>
                <a:cs typeface="+mj-cs"/>
              </a:rPr>
              <a:t>Title Goes Here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  <a:t/>
            </a:r>
            <a:b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</a:b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  <a:t>passages but the majority   suffered alteration</a:t>
            </a:r>
            <a:endParaRPr lang="en-US" sz="1100" dirty="0">
              <a:solidFill>
                <a:schemeClr val="bg1">
                  <a:lumMod val="50000"/>
                </a:schemeClr>
              </a:solidFill>
              <a:cs typeface="+mj-cs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64471" y="3572530"/>
            <a:ext cx="1462055" cy="52322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r" defTabSz="914400"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  <a:t>Title Goes Here </a:t>
            </a:r>
            <a:b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  <a:t>passages but the majority   suffered alteration</a:t>
            </a:r>
            <a:endParaRPr lang="en-US" sz="1100" dirty="0">
              <a:solidFill>
                <a:schemeClr val="bg1">
                  <a:lumMod val="50000"/>
                </a:schemeClr>
              </a:solidFill>
              <a:cs typeface="+mj-cs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7072345" y="2633143"/>
            <a:ext cx="1462055" cy="52322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en-US" sz="1200" b="1" dirty="0" smtClean="0">
                <a:solidFill>
                  <a:schemeClr val="accent5"/>
                </a:solidFill>
                <a:cs typeface="+mj-cs"/>
              </a:rPr>
              <a:t>Title Goes Here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  <a:t/>
            </a:r>
            <a:b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</a:b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  <a:t>passages but the majority   suffered alteration</a:t>
            </a:r>
            <a:endParaRPr lang="en-US" sz="1100" dirty="0">
              <a:solidFill>
                <a:schemeClr val="bg1">
                  <a:lumMod val="50000"/>
                </a:schemeClr>
              </a:solidFill>
              <a:cs typeface="+mj-cs"/>
            </a:endParaRP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633443" y="2633143"/>
            <a:ext cx="1462055" cy="52322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r" defTabSz="914400">
              <a:spcBef>
                <a:spcPct val="20000"/>
              </a:spcBef>
              <a:defRPr/>
            </a:pPr>
            <a:r>
              <a:rPr lang="en-US" sz="1200" b="1" dirty="0" smtClean="0">
                <a:solidFill>
                  <a:schemeClr val="accent2"/>
                </a:solidFill>
                <a:cs typeface="+mj-cs"/>
              </a:rPr>
              <a:t>Title Goes Here</a:t>
            </a:r>
            <a:r>
              <a:rPr lang="en-US" sz="1100" dirty="0" smtClean="0">
                <a:solidFill>
                  <a:schemeClr val="accent2"/>
                </a:solidFill>
                <a:cs typeface="+mj-cs"/>
              </a:rPr>
              <a:t/>
            </a:r>
            <a:br>
              <a:rPr lang="en-US" sz="1100" dirty="0" smtClean="0">
                <a:solidFill>
                  <a:schemeClr val="accent2"/>
                </a:solidFill>
                <a:cs typeface="+mj-cs"/>
              </a:rPr>
            </a:b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cs typeface="+mj-cs"/>
              </a:rPr>
              <a:t>passages but the majority   suffered alteration</a:t>
            </a:r>
            <a:endParaRPr lang="en-US" sz="1100" dirty="0">
              <a:solidFill>
                <a:schemeClr val="bg1">
                  <a:lumMod val="50000"/>
                </a:schemeClr>
              </a:solidFill>
              <a:cs typeface="+mj-cs"/>
            </a:endParaRPr>
          </a:p>
        </p:txBody>
      </p:sp>
      <p:sp>
        <p:nvSpPr>
          <p:cNvPr id="22" name="Freeform 66"/>
          <p:cNvSpPr>
            <a:spLocks noEditPoints="1"/>
          </p:cNvSpPr>
          <p:nvPr/>
        </p:nvSpPr>
        <p:spPr bwMode="auto">
          <a:xfrm>
            <a:off x="2826526" y="2773865"/>
            <a:ext cx="237820" cy="277794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5290610" y="1857390"/>
            <a:ext cx="244178" cy="230890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135"/>
          <p:cNvSpPr>
            <a:spLocks noEditPoints="1"/>
          </p:cNvSpPr>
          <p:nvPr/>
        </p:nvSpPr>
        <p:spPr bwMode="auto">
          <a:xfrm>
            <a:off x="3572769" y="1824336"/>
            <a:ext cx="317066" cy="296998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Freeform 22"/>
          <p:cNvSpPr>
            <a:spLocks noEditPoints="1"/>
          </p:cNvSpPr>
          <p:nvPr/>
        </p:nvSpPr>
        <p:spPr bwMode="auto">
          <a:xfrm>
            <a:off x="3560417" y="3677504"/>
            <a:ext cx="341771" cy="297596"/>
          </a:xfrm>
          <a:custGeom>
            <a:avLst/>
            <a:gdLst/>
            <a:ahLst/>
            <a:cxnLst>
              <a:cxn ang="0">
                <a:pos x="68" y="24"/>
              </a:cxn>
              <a:cxn ang="0">
                <a:pos x="64" y="29"/>
              </a:cxn>
              <a:cxn ang="0">
                <a:pos x="64" y="43"/>
              </a:cxn>
              <a:cxn ang="0">
                <a:pos x="59" y="48"/>
              </a:cxn>
              <a:cxn ang="0">
                <a:pos x="28" y="34"/>
              </a:cxn>
              <a:cxn ang="0">
                <a:pos x="25" y="44"/>
              </a:cxn>
              <a:cxn ang="0">
                <a:pos x="30" y="54"/>
              </a:cxn>
              <a:cxn ang="0">
                <a:pos x="14" y="56"/>
              </a:cxn>
              <a:cxn ang="0">
                <a:pos x="11" y="34"/>
              </a:cxn>
              <a:cxn ang="0">
                <a:pos x="7" y="34"/>
              </a:cxn>
              <a:cxn ang="0">
                <a:pos x="0" y="27"/>
              </a:cxn>
              <a:cxn ang="0">
                <a:pos x="0" y="20"/>
              </a:cxn>
              <a:cxn ang="0">
                <a:pos x="7" y="14"/>
              </a:cxn>
              <a:cxn ang="0">
                <a:pos x="25" y="14"/>
              </a:cxn>
              <a:cxn ang="0">
                <a:pos x="59" y="0"/>
              </a:cxn>
              <a:cxn ang="0">
                <a:pos x="64" y="4"/>
              </a:cxn>
              <a:cxn ang="0">
                <a:pos x="64" y="19"/>
              </a:cxn>
              <a:cxn ang="0">
                <a:pos x="68" y="24"/>
              </a:cxn>
              <a:cxn ang="0">
                <a:pos x="59" y="6"/>
              </a:cxn>
              <a:cxn ang="0">
                <a:pos x="30" y="19"/>
              </a:cxn>
              <a:cxn ang="0">
                <a:pos x="30" y="29"/>
              </a:cxn>
              <a:cxn ang="0">
                <a:pos x="59" y="42"/>
              </a:cxn>
              <a:cxn ang="0">
                <a:pos x="59" y="6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Freeform 65"/>
          <p:cNvSpPr>
            <a:spLocks noEditPoints="1"/>
          </p:cNvSpPr>
          <p:nvPr/>
        </p:nvSpPr>
        <p:spPr bwMode="auto">
          <a:xfrm>
            <a:off x="5253199" y="3684413"/>
            <a:ext cx="319001" cy="290687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9"/>
          <p:cNvGrpSpPr/>
          <p:nvPr/>
        </p:nvGrpSpPr>
        <p:grpSpPr>
          <a:xfrm>
            <a:off x="6019800" y="2737368"/>
            <a:ext cx="213761" cy="350787"/>
            <a:chOff x="5994209" y="2727357"/>
            <a:chExt cx="213761" cy="350787"/>
          </a:xfrm>
        </p:grpSpPr>
        <p:sp>
          <p:nvSpPr>
            <p:cNvPr id="28" name="Freeform 14"/>
            <p:cNvSpPr>
              <a:spLocks noEditPoints="1"/>
            </p:cNvSpPr>
            <p:nvPr/>
          </p:nvSpPr>
          <p:spPr bwMode="auto">
            <a:xfrm>
              <a:off x="5994209" y="2727357"/>
              <a:ext cx="202799" cy="281726"/>
            </a:xfrm>
            <a:custGeom>
              <a:avLst/>
              <a:gdLst/>
              <a:ahLst/>
              <a:cxnLst>
                <a:cxn ang="0">
                  <a:pos x="123" y="191"/>
                </a:cxn>
                <a:cxn ang="0">
                  <a:pos x="120" y="170"/>
                </a:cxn>
                <a:cxn ang="0">
                  <a:pos x="134" y="124"/>
                </a:cxn>
                <a:cxn ang="0">
                  <a:pos x="139" y="90"/>
                </a:cxn>
                <a:cxn ang="0">
                  <a:pos x="131" y="56"/>
                </a:cxn>
                <a:cxn ang="0">
                  <a:pos x="85" y="19"/>
                </a:cxn>
                <a:cxn ang="0">
                  <a:pos x="70" y="0"/>
                </a:cxn>
                <a:cxn ang="0">
                  <a:pos x="69" y="19"/>
                </a:cxn>
                <a:cxn ang="0">
                  <a:pos x="56" y="23"/>
                </a:cxn>
                <a:cxn ang="0">
                  <a:pos x="59" y="30"/>
                </a:cxn>
                <a:cxn ang="0">
                  <a:pos x="40" y="38"/>
                </a:cxn>
                <a:cxn ang="0">
                  <a:pos x="37" y="44"/>
                </a:cxn>
                <a:cxn ang="0">
                  <a:pos x="2" y="75"/>
                </a:cxn>
                <a:cxn ang="0">
                  <a:pos x="2" y="80"/>
                </a:cxn>
                <a:cxn ang="0">
                  <a:pos x="1" y="87"/>
                </a:cxn>
                <a:cxn ang="0">
                  <a:pos x="1" y="94"/>
                </a:cxn>
                <a:cxn ang="0">
                  <a:pos x="8" y="101"/>
                </a:cxn>
                <a:cxn ang="0">
                  <a:pos x="12" y="102"/>
                </a:cxn>
                <a:cxn ang="0">
                  <a:pos x="21" y="105"/>
                </a:cxn>
                <a:cxn ang="0">
                  <a:pos x="37" y="96"/>
                </a:cxn>
                <a:cxn ang="0">
                  <a:pos x="49" y="92"/>
                </a:cxn>
                <a:cxn ang="0">
                  <a:pos x="79" y="95"/>
                </a:cxn>
                <a:cxn ang="0">
                  <a:pos x="43" y="138"/>
                </a:cxn>
                <a:cxn ang="0">
                  <a:pos x="37" y="191"/>
                </a:cxn>
                <a:cxn ang="0">
                  <a:pos x="123" y="191"/>
                </a:cxn>
                <a:cxn ang="0">
                  <a:pos x="123" y="191"/>
                </a:cxn>
                <a:cxn ang="0">
                  <a:pos x="123" y="191"/>
                </a:cxn>
              </a:cxnLst>
              <a:rect l="0" t="0" r="r" b="b"/>
              <a:pathLst>
                <a:path w="139" h="191">
                  <a:moveTo>
                    <a:pt x="123" y="191"/>
                  </a:moveTo>
                  <a:cubicBezTo>
                    <a:pt x="119" y="186"/>
                    <a:pt x="120" y="170"/>
                    <a:pt x="120" y="170"/>
                  </a:cubicBezTo>
                  <a:cubicBezTo>
                    <a:pt x="120" y="170"/>
                    <a:pt x="129" y="132"/>
                    <a:pt x="134" y="124"/>
                  </a:cubicBezTo>
                  <a:cubicBezTo>
                    <a:pt x="139" y="115"/>
                    <a:pt x="139" y="90"/>
                    <a:pt x="139" y="90"/>
                  </a:cubicBezTo>
                  <a:cubicBezTo>
                    <a:pt x="139" y="90"/>
                    <a:pt x="138" y="75"/>
                    <a:pt x="131" y="56"/>
                  </a:cubicBezTo>
                  <a:cubicBezTo>
                    <a:pt x="124" y="37"/>
                    <a:pt x="101" y="22"/>
                    <a:pt x="85" y="19"/>
                  </a:cubicBezTo>
                  <a:cubicBezTo>
                    <a:pt x="84" y="10"/>
                    <a:pt x="70" y="0"/>
                    <a:pt x="70" y="0"/>
                  </a:cubicBezTo>
                  <a:cubicBezTo>
                    <a:pt x="70" y="0"/>
                    <a:pt x="72" y="19"/>
                    <a:pt x="69" y="19"/>
                  </a:cubicBezTo>
                  <a:cubicBezTo>
                    <a:pt x="67" y="19"/>
                    <a:pt x="56" y="23"/>
                    <a:pt x="56" y="23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45" y="34"/>
                    <a:pt x="40" y="38"/>
                    <a:pt x="40" y="38"/>
                  </a:cubicBezTo>
                  <a:cubicBezTo>
                    <a:pt x="40" y="38"/>
                    <a:pt x="39" y="39"/>
                    <a:pt x="37" y="44"/>
                  </a:cubicBezTo>
                  <a:cubicBezTo>
                    <a:pt x="34" y="49"/>
                    <a:pt x="4" y="74"/>
                    <a:pt x="2" y="75"/>
                  </a:cubicBezTo>
                  <a:cubicBezTo>
                    <a:pt x="1" y="77"/>
                    <a:pt x="2" y="80"/>
                    <a:pt x="2" y="80"/>
                  </a:cubicBezTo>
                  <a:cubicBezTo>
                    <a:pt x="2" y="80"/>
                    <a:pt x="1" y="86"/>
                    <a:pt x="1" y="87"/>
                  </a:cubicBezTo>
                  <a:cubicBezTo>
                    <a:pt x="1" y="87"/>
                    <a:pt x="0" y="92"/>
                    <a:pt x="1" y="94"/>
                  </a:cubicBezTo>
                  <a:cubicBezTo>
                    <a:pt x="3" y="96"/>
                    <a:pt x="4" y="99"/>
                    <a:pt x="8" y="101"/>
                  </a:cubicBezTo>
                  <a:cubicBezTo>
                    <a:pt x="11" y="104"/>
                    <a:pt x="12" y="102"/>
                    <a:pt x="12" y="102"/>
                  </a:cubicBezTo>
                  <a:cubicBezTo>
                    <a:pt x="12" y="102"/>
                    <a:pt x="12" y="103"/>
                    <a:pt x="21" y="105"/>
                  </a:cubicBezTo>
                  <a:cubicBezTo>
                    <a:pt x="33" y="105"/>
                    <a:pt x="37" y="96"/>
                    <a:pt x="37" y="96"/>
                  </a:cubicBezTo>
                  <a:cubicBezTo>
                    <a:pt x="37" y="96"/>
                    <a:pt x="40" y="91"/>
                    <a:pt x="49" y="92"/>
                  </a:cubicBezTo>
                  <a:cubicBezTo>
                    <a:pt x="67" y="102"/>
                    <a:pt x="79" y="95"/>
                    <a:pt x="79" y="95"/>
                  </a:cubicBezTo>
                  <a:cubicBezTo>
                    <a:pt x="79" y="95"/>
                    <a:pt x="64" y="107"/>
                    <a:pt x="43" y="138"/>
                  </a:cubicBezTo>
                  <a:cubicBezTo>
                    <a:pt x="21" y="170"/>
                    <a:pt x="37" y="191"/>
                    <a:pt x="37" y="191"/>
                  </a:cubicBezTo>
                  <a:lnTo>
                    <a:pt x="123" y="191"/>
                  </a:lnTo>
                  <a:close/>
                  <a:moveTo>
                    <a:pt x="123" y="191"/>
                  </a:moveTo>
                  <a:cubicBezTo>
                    <a:pt x="123" y="191"/>
                    <a:pt x="123" y="191"/>
                    <a:pt x="123" y="19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/>
            <p:cNvSpPr>
              <a:spLocks noEditPoints="1"/>
            </p:cNvSpPr>
            <p:nvPr/>
          </p:nvSpPr>
          <p:spPr bwMode="auto">
            <a:xfrm>
              <a:off x="6016133" y="3013467"/>
              <a:ext cx="191837" cy="64677"/>
            </a:xfrm>
            <a:custGeom>
              <a:avLst/>
              <a:gdLst/>
              <a:ahLst/>
              <a:cxnLst>
                <a:cxn ang="0">
                  <a:pos x="131" y="39"/>
                </a:cxn>
                <a:cxn ang="0">
                  <a:pos x="126" y="44"/>
                </a:cxn>
                <a:cxn ang="0">
                  <a:pos x="4" y="44"/>
                </a:cxn>
                <a:cxn ang="0">
                  <a:pos x="0" y="39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6" y="0"/>
                </a:cxn>
                <a:cxn ang="0">
                  <a:pos x="131" y="5"/>
                </a:cxn>
                <a:cxn ang="0">
                  <a:pos x="131" y="39"/>
                </a:cxn>
                <a:cxn ang="0">
                  <a:pos x="131" y="39"/>
                </a:cxn>
                <a:cxn ang="0">
                  <a:pos x="131" y="39"/>
                </a:cxn>
              </a:cxnLst>
              <a:rect l="0" t="0" r="r" b="b"/>
              <a:pathLst>
                <a:path w="131" h="44">
                  <a:moveTo>
                    <a:pt x="131" y="39"/>
                  </a:moveTo>
                  <a:cubicBezTo>
                    <a:pt x="131" y="42"/>
                    <a:pt x="129" y="44"/>
                    <a:pt x="126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3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lnTo>
                    <a:pt x="131" y="39"/>
                  </a:lnTo>
                  <a:close/>
                  <a:moveTo>
                    <a:pt x="131" y="39"/>
                  </a:moveTo>
                  <a:cubicBezTo>
                    <a:pt x="131" y="39"/>
                    <a:pt x="131" y="39"/>
                    <a:pt x="131" y="39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3127444331"/>
      </p:ext>
    </p:extLst>
  </p:cSld>
  <p:clrMapOvr>
    <a:masterClrMapping/>
  </p:clrMapOvr>
  <p:transition spd="med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4" grpId="0" animBg="1"/>
      <p:bldP spid="105" grpId="0" animBg="1"/>
      <p:bldP spid="107" grpId="0" animBg="1"/>
      <p:bldP spid="108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4"/>
          <p:cNvGrpSpPr/>
          <p:nvPr/>
        </p:nvGrpSpPr>
        <p:grpSpPr>
          <a:xfrm>
            <a:off x="4800599" y="1200150"/>
            <a:ext cx="3276600" cy="1142999"/>
            <a:chOff x="4800600" y="1200150"/>
            <a:chExt cx="3276600" cy="1142999"/>
          </a:xfrm>
        </p:grpSpPr>
        <p:grpSp>
          <p:nvGrpSpPr>
            <p:cNvPr id="3" name="Group 55"/>
            <p:cNvGrpSpPr/>
            <p:nvPr/>
          </p:nvGrpSpPr>
          <p:grpSpPr>
            <a:xfrm>
              <a:off x="4800600" y="1200150"/>
              <a:ext cx="3276600" cy="609600"/>
              <a:chOff x="3124200" y="1962150"/>
              <a:chExt cx="3276600" cy="609600"/>
            </a:xfrm>
          </p:grpSpPr>
          <p:sp>
            <p:nvSpPr>
              <p:cNvPr id="45" name="Round Same Side Corner Rectangle 44"/>
              <p:cNvSpPr/>
              <p:nvPr/>
            </p:nvSpPr>
            <p:spPr bwMode="auto">
              <a:xfrm rot="5400000">
                <a:off x="4686300" y="857250"/>
                <a:ext cx="609600" cy="2819400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8" name="Parallelogram 47"/>
              <p:cNvSpPr/>
              <p:nvPr/>
            </p:nvSpPr>
            <p:spPr bwMode="auto">
              <a:xfrm>
                <a:off x="3124200" y="1962150"/>
                <a:ext cx="762000" cy="609600"/>
              </a:xfrm>
              <a:prstGeom prst="parallelogram">
                <a:avLst>
                  <a:gd name="adj" fmla="val 45833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Isosceles Triangle 56"/>
            <p:cNvSpPr/>
            <p:nvPr/>
          </p:nvSpPr>
          <p:spPr bwMode="auto">
            <a:xfrm rot="10800000">
              <a:off x="4800600" y="1809749"/>
              <a:ext cx="685800" cy="533400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61" name="Freeform 116"/>
          <p:cNvSpPr>
            <a:spLocks noEditPoints="1"/>
          </p:cNvSpPr>
          <p:nvPr/>
        </p:nvSpPr>
        <p:spPr bwMode="auto">
          <a:xfrm>
            <a:off x="7553325" y="1371238"/>
            <a:ext cx="324692" cy="26184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5029200" y="1200150"/>
            <a:ext cx="2524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Title Goes Here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There are many variations of passages </a:t>
            </a:r>
            <a:br>
              <a:rPr lang="en-US" sz="1000" dirty="0" smtClean="0">
                <a:solidFill>
                  <a:schemeClr val="bg1"/>
                </a:solidFill>
              </a:rPr>
            </a:br>
            <a:r>
              <a:rPr lang="en-US" sz="1000" dirty="0" smtClean="0">
                <a:solidFill>
                  <a:schemeClr val="bg1"/>
                </a:solidFill>
              </a:rPr>
              <a:t>of lorem ipsum available</a:t>
            </a:r>
          </a:p>
        </p:txBody>
      </p:sp>
      <p:grpSp>
        <p:nvGrpSpPr>
          <p:cNvPr id="4" name="Group 75"/>
          <p:cNvGrpSpPr/>
          <p:nvPr/>
        </p:nvGrpSpPr>
        <p:grpSpPr>
          <a:xfrm>
            <a:off x="4800600" y="2419350"/>
            <a:ext cx="3276600" cy="1142999"/>
            <a:chOff x="4800600" y="2419350"/>
            <a:chExt cx="3276600" cy="1142999"/>
          </a:xfrm>
        </p:grpSpPr>
        <p:grpSp>
          <p:nvGrpSpPr>
            <p:cNvPr id="5" name="Group 62"/>
            <p:cNvGrpSpPr/>
            <p:nvPr/>
          </p:nvGrpSpPr>
          <p:grpSpPr>
            <a:xfrm>
              <a:off x="4800600" y="2419350"/>
              <a:ext cx="3276600" cy="609600"/>
              <a:chOff x="3124200" y="1962150"/>
              <a:chExt cx="3276600" cy="609600"/>
            </a:xfrm>
          </p:grpSpPr>
          <p:sp>
            <p:nvSpPr>
              <p:cNvPr id="64" name="Round Same Side Corner Rectangle 63"/>
              <p:cNvSpPr/>
              <p:nvPr/>
            </p:nvSpPr>
            <p:spPr bwMode="auto">
              <a:xfrm rot="5400000">
                <a:off x="4686300" y="857250"/>
                <a:ext cx="609600" cy="2819400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5" name="Parallelogram 64"/>
              <p:cNvSpPr/>
              <p:nvPr/>
            </p:nvSpPr>
            <p:spPr bwMode="auto">
              <a:xfrm>
                <a:off x="3124200" y="1962150"/>
                <a:ext cx="762000" cy="609600"/>
              </a:xfrm>
              <a:prstGeom prst="parallelogram">
                <a:avLst>
                  <a:gd name="adj" fmla="val 45833"/>
                </a:avLst>
              </a:pr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Isosceles Triangle 65"/>
            <p:cNvSpPr/>
            <p:nvPr/>
          </p:nvSpPr>
          <p:spPr bwMode="auto">
            <a:xfrm rot="10800000">
              <a:off x="4800600" y="3028949"/>
              <a:ext cx="685800" cy="533400"/>
            </a:xfrm>
            <a:prstGeom prst="triangle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5080941" y="2419350"/>
            <a:ext cx="2386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Title Goes Here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There are many variations of passages </a:t>
            </a:r>
            <a:br>
              <a:rPr lang="en-US" sz="1000" dirty="0" smtClean="0">
                <a:solidFill>
                  <a:schemeClr val="bg1"/>
                </a:solidFill>
              </a:rPr>
            </a:br>
            <a:r>
              <a:rPr lang="en-US" sz="1000" dirty="0" smtClean="0">
                <a:solidFill>
                  <a:schemeClr val="bg1"/>
                </a:solidFill>
              </a:rPr>
              <a:t>of lorem ipsum available</a:t>
            </a:r>
          </a:p>
        </p:txBody>
      </p:sp>
      <p:grpSp>
        <p:nvGrpSpPr>
          <p:cNvPr id="6" name="Group 76"/>
          <p:cNvGrpSpPr/>
          <p:nvPr/>
        </p:nvGrpSpPr>
        <p:grpSpPr>
          <a:xfrm>
            <a:off x="4800600" y="3638550"/>
            <a:ext cx="3276600" cy="1142999"/>
            <a:chOff x="4800600" y="3638550"/>
            <a:chExt cx="3276600" cy="1142999"/>
          </a:xfrm>
        </p:grpSpPr>
        <p:grpSp>
          <p:nvGrpSpPr>
            <p:cNvPr id="9" name="Group 68"/>
            <p:cNvGrpSpPr/>
            <p:nvPr/>
          </p:nvGrpSpPr>
          <p:grpSpPr>
            <a:xfrm>
              <a:off x="4800600" y="3638550"/>
              <a:ext cx="3276600" cy="609600"/>
              <a:chOff x="3124200" y="1962150"/>
              <a:chExt cx="3276600" cy="609600"/>
            </a:xfrm>
          </p:grpSpPr>
          <p:sp>
            <p:nvSpPr>
              <p:cNvPr id="70" name="Round Same Side Corner Rectangle 69"/>
              <p:cNvSpPr/>
              <p:nvPr/>
            </p:nvSpPr>
            <p:spPr bwMode="auto">
              <a:xfrm rot="5400000">
                <a:off x="4686300" y="857250"/>
                <a:ext cx="609600" cy="2819400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1" name="Parallelogram 70"/>
              <p:cNvSpPr/>
              <p:nvPr/>
            </p:nvSpPr>
            <p:spPr bwMode="auto">
              <a:xfrm>
                <a:off x="3124200" y="1962150"/>
                <a:ext cx="762000" cy="609600"/>
              </a:xfrm>
              <a:prstGeom prst="parallelogram">
                <a:avLst>
                  <a:gd name="adj" fmla="val 45833"/>
                </a:avLst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2" name="Isosceles Triangle 71"/>
            <p:cNvSpPr/>
            <p:nvPr/>
          </p:nvSpPr>
          <p:spPr bwMode="auto">
            <a:xfrm rot="10800000">
              <a:off x="4800600" y="4248149"/>
              <a:ext cx="685800" cy="5334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5080941" y="3638550"/>
            <a:ext cx="2386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Title Goes Here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There are many variations of passages </a:t>
            </a:r>
            <a:br>
              <a:rPr lang="en-US" sz="1000" dirty="0" smtClean="0">
                <a:solidFill>
                  <a:schemeClr val="bg1"/>
                </a:solidFill>
              </a:rPr>
            </a:br>
            <a:r>
              <a:rPr lang="en-US" sz="1000" dirty="0" smtClean="0">
                <a:solidFill>
                  <a:schemeClr val="bg1"/>
                </a:solidFill>
              </a:rPr>
              <a:t>of lorem ipsum available</a:t>
            </a:r>
          </a:p>
        </p:txBody>
      </p:sp>
      <p:grpSp>
        <p:nvGrpSpPr>
          <p:cNvPr id="10" name="Group 92"/>
          <p:cNvGrpSpPr/>
          <p:nvPr/>
        </p:nvGrpSpPr>
        <p:grpSpPr>
          <a:xfrm flipH="1">
            <a:off x="1066800" y="1200150"/>
            <a:ext cx="3276600" cy="1142999"/>
            <a:chOff x="4800600" y="1200150"/>
            <a:chExt cx="3276600" cy="1142999"/>
          </a:xfrm>
        </p:grpSpPr>
        <p:grpSp>
          <p:nvGrpSpPr>
            <p:cNvPr id="11" name="Group 93"/>
            <p:cNvGrpSpPr/>
            <p:nvPr/>
          </p:nvGrpSpPr>
          <p:grpSpPr>
            <a:xfrm>
              <a:off x="4800600" y="1200150"/>
              <a:ext cx="3276600" cy="609600"/>
              <a:chOff x="3124200" y="1962150"/>
              <a:chExt cx="3276600" cy="609600"/>
            </a:xfrm>
          </p:grpSpPr>
          <p:sp>
            <p:nvSpPr>
              <p:cNvPr id="96" name="Round Same Side Corner Rectangle 95"/>
              <p:cNvSpPr/>
              <p:nvPr/>
            </p:nvSpPr>
            <p:spPr bwMode="auto">
              <a:xfrm rot="5400000">
                <a:off x="4686300" y="857250"/>
                <a:ext cx="609600" cy="2819400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Parallelogram 96"/>
              <p:cNvSpPr/>
              <p:nvPr/>
            </p:nvSpPr>
            <p:spPr bwMode="auto">
              <a:xfrm>
                <a:off x="3124200" y="1962150"/>
                <a:ext cx="762000" cy="609600"/>
              </a:xfrm>
              <a:prstGeom prst="parallelogram">
                <a:avLst>
                  <a:gd name="adj" fmla="val 45833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5" name="Isosceles Triangle 94"/>
            <p:cNvSpPr/>
            <p:nvPr/>
          </p:nvSpPr>
          <p:spPr bwMode="auto">
            <a:xfrm rot="10800000">
              <a:off x="4800600" y="1809749"/>
              <a:ext cx="685800" cy="53340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1600200" y="1200150"/>
            <a:ext cx="2495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Title Goes Here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000" dirty="0" smtClean="0">
                <a:solidFill>
                  <a:schemeClr val="bg1"/>
                </a:solidFill>
              </a:rPr>
              <a:t>There are many variations of passages </a:t>
            </a:r>
            <a:br>
              <a:rPr lang="en-US" sz="1000" dirty="0" smtClean="0">
                <a:solidFill>
                  <a:schemeClr val="bg1"/>
                </a:solidFill>
              </a:rPr>
            </a:br>
            <a:r>
              <a:rPr lang="en-US" sz="1000" dirty="0" smtClean="0">
                <a:solidFill>
                  <a:schemeClr val="bg1"/>
                </a:solidFill>
              </a:rPr>
              <a:t>of lorem ipsum available</a:t>
            </a:r>
          </a:p>
        </p:txBody>
      </p:sp>
      <p:grpSp>
        <p:nvGrpSpPr>
          <p:cNvPr id="12" name="Group 98"/>
          <p:cNvGrpSpPr/>
          <p:nvPr/>
        </p:nvGrpSpPr>
        <p:grpSpPr>
          <a:xfrm flipH="1">
            <a:off x="1066800" y="2419350"/>
            <a:ext cx="3276600" cy="1142999"/>
            <a:chOff x="4800600" y="2419350"/>
            <a:chExt cx="3276600" cy="1142999"/>
          </a:xfrm>
        </p:grpSpPr>
        <p:grpSp>
          <p:nvGrpSpPr>
            <p:cNvPr id="13" name="Group 99"/>
            <p:cNvGrpSpPr/>
            <p:nvPr/>
          </p:nvGrpSpPr>
          <p:grpSpPr>
            <a:xfrm>
              <a:off x="4800600" y="2419350"/>
              <a:ext cx="3276600" cy="609600"/>
              <a:chOff x="3124200" y="1962150"/>
              <a:chExt cx="3276600" cy="609600"/>
            </a:xfrm>
          </p:grpSpPr>
          <p:sp>
            <p:nvSpPr>
              <p:cNvPr id="102" name="Round Same Side Corner Rectangle 101"/>
              <p:cNvSpPr/>
              <p:nvPr/>
            </p:nvSpPr>
            <p:spPr bwMode="auto">
              <a:xfrm rot="5400000">
                <a:off x="4686300" y="857250"/>
                <a:ext cx="609600" cy="2819400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Parallelogram 102"/>
              <p:cNvSpPr/>
              <p:nvPr/>
            </p:nvSpPr>
            <p:spPr bwMode="auto">
              <a:xfrm>
                <a:off x="3124200" y="1962150"/>
                <a:ext cx="762000" cy="609600"/>
              </a:xfrm>
              <a:prstGeom prst="parallelogram">
                <a:avLst>
                  <a:gd name="adj" fmla="val 45833"/>
                </a:avLst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1" name="Isosceles Triangle 100"/>
            <p:cNvSpPr/>
            <p:nvPr/>
          </p:nvSpPr>
          <p:spPr bwMode="auto">
            <a:xfrm rot="10800000">
              <a:off x="4800600" y="3028949"/>
              <a:ext cx="685800" cy="5334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600200" y="2419350"/>
            <a:ext cx="2495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Title Goes Here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000" dirty="0" smtClean="0">
                <a:solidFill>
                  <a:schemeClr val="bg1"/>
                </a:solidFill>
              </a:rPr>
              <a:t>There are many variations of passages </a:t>
            </a:r>
            <a:br>
              <a:rPr lang="en-US" sz="1000" dirty="0" smtClean="0">
                <a:solidFill>
                  <a:schemeClr val="bg1"/>
                </a:solidFill>
              </a:rPr>
            </a:br>
            <a:r>
              <a:rPr lang="en-US" sz="1000" dirty="0" smtClean="0">
                <a:solidFill>
                  <a:schemeClr val="bg1"/>
                </a:solidFill>
              </a:rPr>
              <a:t>of lorem ipsum available</a:t>
            </a:r>
          </a:p>
        </p:txBody>
      </p:sp>
      <p:grpSp>
        <p:nvGrpSpPr>
          <p:cNvPr id="14" name="Group 104"/>
          <p:cNvGrpSpPr/>
          <p:nvPr/>
        </p:nvGrpSpPr>
        <p:grpSpPr>
          <a:xfrm flipH="1">
            <a:off x="1066800" y="3638550"/>
            <a:ext cx="3276600" cy="1142999"/>
            <a:chOff x="4800600" y="3638550"/>
            <a:chExt cx="3276600" cy="1142999"/>
          </a:xfrm>
        </p:grpSpPr>
        <p:grpSp>
          <p:nvGrpSpPr>
            <p:cNvPr id="15" name="Group 105"/>
            <p:cNvGrpSpPr/>
            <p:nvPr/>
          </p:nvGrpSpPr>
          <p:grpSpPr>
            <a:xfrm>
              <a:off x="4800600" y="3638550"/>
              <a:ext cx="3276600" cy="609600"/>
              <a:chOff x="3124200" y="1962150"/>
              <a:chExt cx="3276600" cy="609600"/>
            </a:xfrm>
          </p:grpSpPr>
          <p:sp>
            <p:nvSpPr>
              <p:cNvPr id="108" name="Round Same Side Corner Rectangle 107"/>
              <p:cNvSpPr/>
              <p:nvPr/>
            </p:nvSpPr>
            <p:spPr bwMode="auto">
              <a:xfrm rot="5400000">
                <a:off x="4686300" y="857250"/>
                <a:ext cx="609600" cy="2819400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Parallelogram 108"/>
              <p:cNvSpPr/>
              <p:nvPr/>
            </p:nvSpPr>
            <p:spPr bwMode="auto">
              <a:xfrm>
                <a:off x="3124200" y="1962150"/>
                <a:ext cx="762000" cy="609600"/>
              </a:xfrm>
              <a:prstGeom prst="parallelogram">
                <a:avLst>
                  <a:gd name="adj" fmla="val 45833"/>
                </a:avLst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7" name="Isosceles Triangle 106"/>
            <p:cNvSpPr/>
            <p:nvPr/>
          </p:nvSpPr>
          <p:spPr bwMode="auto">
            <a:xfrm rot="10800000">
              <a:off x="4800600" y="4248149"/>
              <a:ext cx="685800" cy="5334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1600200" y="3638550"/>
            <a:ext cx="2495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Title Goes Here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000" dirty="0" smtClean="0">
                <a:solidFill>
                  <a:schemeClr val="bg1"/>
                </a:solidFill>
              </a:rPr>
              <a:t>There are many variations of passages </a:t>
            </a:r>
            <a:br>
              <a:rPr lang="en-US" sz="1000" dirty="0" smtClean="0">
                <a:solidFill>
                  <a:schemeClr val="bg1"/>
                </a:solidFill>
              </a:rPr>
            </a:br>
            <a:r>
              <a:rPr lang="en-US" sz="1000" dirty="0" smtClean="0">
                <a:solidFill>
                  <a:schemeClr val="bg1"/>
                </a:solidFill>
              </a:rPr>
              <a:t>of lorem ipsum available</a:t>
            </a:r>
          </a:p>
        </p:txBody>
      </p:sp>
      <p:sp>
        <p:nvSpPr>
          <p:cNvPr id="111" name="Freeform 57"/>
          <p:cNvSpPr>
            <a:spLocks noEditPoints="1"/>
          </p:cNvSpPr>
          <p:nvPr/>
        </p:nvSpPr>
        <p:spPr bwMode="auto">
          <a:xfrm>
            <a:off x="1225873" y="1311631"/>
            <a:ext cx="355277" cy="355277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2" name="Freeform 152"/>
          <p:cNvSpPr>
            <a:spLocks noEditPoints="1"/>
          </p:cNvSpPr>
          <p:nvPr/>
        </p:nvSpPr>
        <p:spPr bwMode="auto">
          <a:xfrm>
            <a:off x="1199026" y="2524125"/>
            <a:ext cx="382124" cy="353134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3" name="Freeform 245"/>
          <p:cNvSpPr>
            <a:spLocks/>
          </p:cNvSpPr>
          <p:nvPr/>
        </p:nvSpPr>
        <p:spPr bwMode="auto">
          <a:xfrm>
            <a:off x="1171575" y="3771076"/>
            <a:ext cx="366529" cy="36652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4" name="Freeform 5"/>
          <p:cNvSpPr>
            <a:spLocks noEditPoints="1"/>
          </p:cNvSpPr>
          <p:nvPr/>
        </p:nvSpPr>
        <p:spPr bwMode="auto">
          <a:xfrm>
            <a:off x="7553325" y="2525885"/>
            <a:ext cx="379950" cy="37994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5" name="Freeform 105"/>
          <p:cNvSpPr>
            <a:spLocks noEditPoints="1"/>
          </p:cNvSpPr>
          <p:nvPr/>
        </p:nvSpPr>
        <p:spPr bwMode="auto">
          <a:xfrm>
            <a:off x="7534275" y="3732976"/>
            <a:ext cx="434156" cy="427865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621630491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/>
      <p:bldP spid="68" grpId="0"/>
      <p:bldP spid="74" grpId="0"/>
      <p:bldP spid="98" grpId="0"/>
      <p:bldP spid="104" grpId="0"/>
      <p:bldP spid="110" grpId="0"/>
      <p:bldP spid="111" grpId="0" animBg="1"/>
      <p:bldP spid="112" grpId="0" animBg="1"/>
      <p:bldP spid="113" grpId="0" animBg="1"/>
      <p:bldP spid="114" grpId="0" animBg="1"/>
      <p:bldP spid="1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>
          <a:xfrm rot="5400000">
            <a:off x="924371" y="2581953"/>
            <a:ext cx="899161" cy="855896"/>
            <a:chOff x="2209800" y="2190750"/>
            <a:chExt cx="1600200" cy="1295400"/>
          </a:xfrm>
        </p:grpSpPr>
        <p:sp>
          <p:nvSpPr>
            <p:cNvPr id="9" name="Chevron 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0" name="Chevron 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" name="Group 60"/>
          <p:cNvGrpSpPr/>
          <p:nvPr/>
        </p:nvGrpSpPr>
        <p:grpSpPr>
          <a:xfrm>
            <a:off x="661927" y="1455420"/>
            <a:ext cx="1424048" cy="1281111"/>
            <a:chOff x="480952" y="1360170"/>
            <a:chExt cx="1424048" cy="1281111"/>
          </a:xfrm>
        </p:grpSpPr>
        <p:sp>
          <p:nvSpPr>
            <p:cNvPr id="40" name="Down Arrow Callout 39"/>
            <p:cNvSpPr/>
            <p:nvPr/>
          </p:nvSpPr>
          <p:spPr bwMode="auto">
            <a:xfrm>
              <a:off x="480952" y="1360170"/>
              <a:ext cx="1424048" cy="1281111"/>
            </a:xfrm>
            <a:prstGeom prst="downArrowCallout">
              <a:avLst>
                <a:gd name="adj1" fmla="val 50000"/>
                <a:gd name="adj2" fmla="val 17863"/>
                <a:gd name="adj3" fmla="val 15483"/>
                <a:gd name="adj4" fmla="val 8451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 72"/>
            <p:cNvSpPr>
              <a:spLocks noEditPoints="1"/>
            </p:cNvSpPr>
            <p:nvPr/>
          </p:nvSpPr>
          <p:spPr bwMode="auto">
            <a:xfrm>
              <a:off x="963650" y="1666443"/>
              <a:ext cx="458652" cy="458652"/>
            </a:xfrm>
            <a:custGeom>
              <a:avLst/>
              <a:gdLst/>
              <a:ahLst/>
              <a:cxnLst>
                <a:cxn ang="0">
                  <a:pos x="121" y="1"/>
                </a:cxn>
                <a:cxn ang="0">
                  <a:pos x="119" y="0"/>
                </a:cxn>
                <a:cxn ang="0">
                  <a:pos x="117" y="1"/>
                </a:cxn>
                <a:cxn ang="0">
                  <a:pos x="2" y="77"/>
                </a:cxn>
                <a:cxn ang="0">
                  <a:pos x="0" y="81"/>
                </a:cxn>
                <a:cxn ang="0">
                  <a:pos x="2" y="84"/>
                </a:cxn>
                <a:cxn ang="0">
                  <a:pos x="32" y="96"/>
                </a:cxn>
                <a:cxn ang="0">
                  <a:pos x="46" y="121"/>
                </a:cxn>
                <a:cxn ang="0">
                  <a:pos x="50" y="123"/>
                </a:cxn>
                <a:cxn ang="0">
                  <a:pos x="50" y="123"/>
                </a:cxn>
                <a:cxn ang="0">
                  <a:pos x="53" y="121"/>
                </a:cxn>
                <a:cxn ang="0">
                  <a:pos x="61" y="107"/>
                </a:cxn>
                <a:cxn ang="0">
                  <a:pos x="98" y="122"/>
                </a:cxn>
                <a:cxn ang="0">
                  <a:pos x="100" y="123"/>
                </a:cxn>
                <a:cxn ang="0">
                  <a:pos x="101" y="122"/>
                </a:cxn>
                <a:cxn ang="0">
                  <a:pos x="103" y="119"/>
                </a:cxn>
                <a:cxn ang="0">
                  <a:pos x="123" y="4"/>
                </a:cxn>
                <a:cxn ang="0">
                  <a:pos x="121" y="1"/>
                </a:cxn>
                <a:cxn ang="0">
                  <a:pos x="12" y="80"/>
                </a:cxn>
                <a:cxn ang="0">
                  <a:pos x="101" y="20"/>
                </a:cxn>
                <a:cxn ang="0">
                  <a:pos x="36" y="89"/>
                </a:cxn>
                <a:cxn ang="0">
                  <a:pos x="35" y="89"/>
                </a:cxn>
                <a:cxn ang="0">
                  <a:pos x="12" y="80"/>
                </a:cxn>
                <a:cxn ang="0">
                  <a:pos x="39" y="92"/>
                </a:cxn>
                <a:cxn ang="0">
                  <a:pos x="39" y="92"/>
                </a:cxn>
                <a:cxn ang="0">
                  <a:pos x="112" y="14"/>
                </a:cxn>
                <a:cxn ang="0">
                  <a:pos x="50" y="111"/>
                </a:cxn>
                <a:cxn ang="0">
                  <a:pos x="39" y="92"/>
                </a:cxn>
                <a:cxn ang="0">
                  <a:pos x="97" y="113"/>
                </a:cxn>
                <a:cxn ang="0">
                  <a:pos x="64" y="100"/>
                </a:cxn>
                <a:cxn ang="0">
                  <a:pos x="61" y="100"/>
                </a:cxn>
                <a:cxn ang="0">
                  <a:pos x="112" y="22"/>
                </a:cxn>
                <a:cxn ang="0">
                  <a:pos x="97" y="113"/>
                </a:cxn>
                <a:cxn ang="0">
                  <a:pos x="97" y="113"/>
                </a:cxn>
                <a:cxn ang="0">
                  <a:pos x="97" y="113"/>
                </a:cxn>
              </a:cxnLst>
              <a:rect l="0" t="0" r="r" b="b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5"/>
          <p:cNvGrpSpPr/>
          <p:nvPr/>
        </p:nvGrpSpPr>
        <p:grpSpPr>
          <a:xfrm rot="5400000">
            <a:off x="2528159" y="2581953"/>
            <a:ext cx="899159" cy="855898"/>
            <a:chOff x="2209800" y="2190750"/>
            <a:chExt cx="1600200" cy="1295400"/>
          </a:xfrm>
        </p:grpSpPr>
        <p:sp>
          <p:nvSpPr>
            <p:cNvPr id="17" name="Chevron 16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8" name="Chevron 17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" name="Group 61"/>
          <p:cNvGrpSpPr/>
          <p:nvPr/>
        </p:nvGrpSpPr>
        <p:grpSpPr>
          <a:xfrm>
            <a:off x="2265714" y="1455420"/>
            <a:ext cx="1424048" cy="1281111"/>
            <a:chOff x="2171700" y="1360170"/>
            <a:chExt cx="1424048" cy="1281111"/>
          </a:xfrm>
        </p:grpSpPr>
        <p:sp>
          <p:nvSpPr>
            <p:cNvPr id="41" name="Down Arrow Callout 40"/>
            <p:cNvSpPr/>
            <p:nvPr/>
          </p:nvSpPr>
          <p:spPr bwMode="auto">
            <a:xfrm>
              <a:off x="2171700" y="1360170"/>
              <a:ext cx="1424048" cy="1281111"/>
            </a:xfrm>
            <a:prstGeom prst="downArrowCallout">
              <a:avLst>
                <a:gd name="adj1" fmla="val 50000"/>
                <a:gd name="adj2" fmla="val 17863"/>
                <a:gd name="adj3" fmla="val 15483"/>
                <a:gd name="adj4" fmla="val 84517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 50"/>
            <p:cNvSpPr>
              <a:spLocks noEditPoints="1"/>
            </p:cNvSpPr>
            <p:nvPr/>
          </p:nvSpPr>
          <p:spPr bwMode="auto">
            <a:xfrm>
              <a:off x="2653389" y="1675536"/>
              <a:ext cx="460670" cy="440466"/>
            </a:xfrm>
            <a:custGeom>
              <a:avLst/>
              <a:gdLst/>
              <a:ahLst/>
              <a:cxnLst>
                <a:cxn ang="0">
                  <a:pos x="122" y="44"/>
                </a:cxn>
                <a:cxn ang="0">
                  <a:pos x="115" y="38"/>
                </a:cxn>
                <a:cxn ang="0">
                  <a:pos x="83" y="33"/>
                </a:cxn>
                <a:cxn ang="0">
                  <a:pos x="70" y="5"/>
                </a:cxn>
                <a:cxn ang="0">
                  <a:pos x="62" y="0"/>
                </a:cxn>
                <a:cxn ang="0">
                  <a:pos x="54" y="5"/>
                </a:cxn>
                <a:cxn ang="0">
                  <a:pos x="40" y="33"/>
                </a:cxn>
                <a:cxn ang="0">
                  <a:pos x="8" y="38"/>
                </a:cxn>
                <a:cxn ang="0">
                  <a:pos x="1" y="44"/>
                </a:cxn>
                <a:cxn ang="0">
                  <a:pos x="3" y="53"/>
                </a:cxn>
                <a:cxn ang="0">
                  <a:pos x="26" y="76"/>
                </a:cxn>
                <a:cxn ang="0">
                  <a:pos x="21" y="108"/>
                </a:cxn>
                <a:cxn ang="0">
                  <a:pos x="24" y="117"/>
                </a:cxn>
                <a:cxn ang="0">
                  <a:pos x="29" y="118"/>
                </a:cxn>
                <a:cxn ang="0">
                  <a:pos x="34" y="117"/>
                </a:cxn>
                <a:cxn ang="0">
                  <a:pos x="62" y="102"/>
                </a:cxn>
                <a:cxn ang="0">
                  <a:pos x="89" y="117"/>
                </a:cxn>
                <a:cxn ang="0">
                  <a:pos x="94" y="118"/>
                </a:cxn>
                <a:cxn ang="0">
                  <a:pos x="99" y="117"/>
                </a:cxn>
                <a:cxn ang="0">
                  <a:pos x="102" y="108"/>
                </a:cxn>
                <a:cxn ang="0">
                  <a:pos x="97" y="76"/>
                </a:cxn>
                <a:cxn ang="0">
                  <a:pos x="120" y="53"/>
                </a:cxn>
                <a:cxn ang="0">
                  <a:pos x="122" y="44"/>
                </a:cxn>
                <a:cxn ang="0">
                  <a:pos x="91" y="70"/>
                </a:cxn>
                <a:cxn ang="0">
                  <a:pos x="88" y="77"/>
                </a:cxn>
                <a:cxn ang="0">
                  <a:pos x="94" y="110"/>
                </a:cxn>
                <a:cxn ang="0">
                  <a:pos x="66" y="95"/>
                </a:cxn>
                <a:cxn ang="0">
                  <a:pos x="62" y="94"/>
                </a:cxn>
                <a:cxn ang="0">
                  <a:pos x="57" y="95"/>
                </a:cxn>
                <a:cxn ang="0">
                  <a:pos x="29" y="110"/>
                </a:cxn>
                <a:cxn ang="0">
                  <a:pos x="35" y="77"/>
                </a:cxn>
                <a:cxn ang="0">
                  <a:pos x="32" y="70"/>
                </a:cxn>
                <a:cxn ang="0">
                  <a:pos x="9" y="47"/>
                </a:cxn>
                <a:cxn ang="0">
                  <a:pos x="41" y="42"/>
                </a:cxn>
                <a:cxn ang="0">
                  <a:pos x="48" y="37"/>
                </a:cxn>
                <a:cxn ang="0">
                  <a:pos x="62" y="8"/>
                </a:cxn>
                <a:cxn ang="0">
                  <a:pos x="75" y="37"/>
                </a:cxn>
                <a:cxn ang="0">
                  <a:pos x="82" y="42"/>
                </a:cxn>
                <a:cxn ang="0">
                  <a:pos x="114" y="47"/>
                </a:cxn>
                <a:cxn ang="0">
                  <a:pos x="91" y="70"/>
                </a:cxn>
                <a:cxn ang="0">
                  <a:pos x="91" y="70"/>
                </a:cxn>
                <a:cxn ang="0">
                  <a:pos x="91" y="70"/>
                </a:cxn>
              </a:cxnLst>
              <a:rect l="0" t="0" r="r" b="b"/>
              <a:pathLst>
                <a:path w="124" h="118">
                  <a:moveTo>
                    <a:pt x="122" y="44"/>
                  </a:moveTo>
                  <a:cubicBezTo>
                    <a:pt x="121" y="41"/>
                    <a:pt x="119" y="39"/>
                    <a:pt x="115" y="38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68" y="1"/>
                    <a:pt x="65" y="0"/>
                    <a:pt x="62" y="0"/>
                  </a:cubicBezTo>
                  <a:cubicBezTo>
                    <a:pt x="58" y="0"/>
                    <a:pt x="55" y="1"/>
                    <a:pt x="54" y="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9"/>
                    <a:pt x="2" y="41"/>
                    <a:pt x="1" y="44"/>
                  </a:cubicBezTo>
                  <a:cubicBezTo>
                    <a:pt x="0" y="47"/>
                    <a:pt x="0" y="50"/>
                    <a:pt x="3" y="53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1" y="108"/>
                    <a:pt x="21" y="108"/>
                    <a:pt x="21" y="108"/>
                  </a:cubicBezTo>
                  <a:cubicBezTo>
                    <a:pt x="20" y="112"/>
                    <a:pt x="22" y="115"/>
                    <a:pt x="24" y="117"/>
                  </a:cubicBezTo>
                  <a:cubicBezTo>
                    <a:pt x="26" y="118"/>
                    <a:pt x="28" y="118"/>
                    <a:pt x="29" y="118"/>
                  </a:cubicBezTo>
                  <a:cubicBezTo>
                    <a:pt x="31" y="118"/>
                    <a:pt x="32" y="118"/>
                    <a:pt x="34" y="117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91" y="118"/>
                    <a:pt x="92" y="118"/>
                    <a:pt x="94" y="118"/>
                  </a:cubicBezTo>
                  <a:cubicBezTo>
                    <a:pt x="96" y="118"/>
                    <a:pt x="97" y="118"/>
                    <a:pt x="99" y="117"/>
                  </a:cubicBezTo>
                  <a:cubicBezTo>
                    <a:pt x="102" y="115"/>
                    <a:pt x="103" y="112"/>
                    <a:pt x="102" y="108"/>
                  </a:cubicBezTo>
                  <a:cubicBezTo>
                    <a:pt x="97" y="76"/>
                    <a:pt x="97" y="76"/>
                    <a:pt x="97" y="76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0"/>
                    <a:pt x="124" y="47"/>
                    <a:pt x="122" y="44"/>
                  </a:cubicBezTo>
                  <a:close/>
                  <a:moveTo>
                    <a:pt x="91" y="70"/>
                  </a:moveTo>
                  <a:cubicBezTo>
                    <a:pt x="89" y="72"/>
                    <a:pt x="88" y="75"/>
                    <a:pt x="88" y="77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5" y="94"/>
                    <a:pt x="63" y="94"/>
                    <a:pt x="62" y="94"/>
                  </a:cubicBezTo>
                  <a:cubicBezTo>
                    <a:pt x="60" y="94"/>
                    <a:pt x="59" y="94"/>
                    <a:pt x="57" y="95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5" y="75"/>
                    <a:pt x="34" y="72"/>
                    <a:pt x="32" y="7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4" y="41"/>
                    <a:pt x="46" y="40"/>
                    <a:pt x="48" y="3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7" y="40"/>
                    <a:pt x="79" y="41"/>
                    <a:pt x="82" y="42"/>
                  </a:cubicBezTo>
                  <a:cubicBezTo>
                    <a:pt x="114" y="47"/>
                    <a:pt x="114" y="47"/>
                    <a:pt x="114" y="47"/>
                  </a:cubicBezTo>
                  <a:lnTo>
                    <a:pt x="91" y="70"/>
                  </a:lnTo>
                  <a:close/>
                  <a:moveTo>
                    <a:pt x="91" y="70"/>
                  </a:moveTo>
                  <a:cubicBezTo>
                    <a:pt x="91" y="70"/>
                    <a:pt x="91" y="70"/>
                    <a:pt x="91" y="7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2"/>
          <p:cNvGrpSpPr/>
          <p:nvPr/>
        </p:nvGrpSpPr>
        <p:grpSpPr>
          <a:xfrm rot="5400000">
            <a:off x="5735733" y="2581953"/>
            <a:ext cx="899159" cy="855898"/>
            <a:chOff x="5105400" y="2190750"/>
            <a:chExt cx="1600200" cy="1295400"/>
          </a:xfrm>
        </p:grpSpPr>
        <p:sp>
          <p:nvSpPr>
            <p:cNvPr id="14" name="Chevron 13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5" name="Chevron 14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" name="Group 63"/>
          <p:cNvGrpSpPr/>
          <p:nvPr/>
        </p:nvGrpSpPr>
        <p:grpSpPr>
          <a:xfrm>
            <a:off x="5473288" y="1455420"/>
            <a:ext cx="1424048" cy="1281111"/>
            <a:chOff x="5562600" y="1360170"/>
            <a:chExt cx="1424048" cy="1281111"/>
          </a:xfrm>
        </p:grpSpPr>
        <p:sp>
          <p:nvSpPr>
            <p:cNvPr id="43" name="Down Arrow Callout 42"/>
            <p:cNvSpPr/>
            <p:nvPr/>
          </p:nvSpPr>
          <p:spPr bwMode="auto">
            <a:xfrm>
              <a:off x="5562600" y="1360170"/>
              <a:ext cx="1424048" cy="1281111"/>
            </a:xfrm>
            <a:prstGeom prst="downArrowCallout">
              <a:avLst>
                <a:gd name="adj1" fmla="val 50000"/>
                <a:gd name="adj2" fmla="val 17863"/>
                <a:gd name="adj3" fmla="val 15483"/>
                <a:gd name="adj4" fmla="val 84517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grpSp>
          <p:nvGrpSpPr>
            <p:cNvPr id="16" name="Group 46"/>
            <p:cNvGrpSpPr/>
            <p:nvPr/>
          </p:nvGrpSpPr>
          <p:grpSpPr>
            <a:xfrm>
              <a:off x="6045298" y="1666443"/>
              <a:ext cx="458652" cy="458652"/>
              <a:chOff x="8780463" y="1906588"/>
              <a:chExt cx="360363" cy="360363"/>
            </a:xfrm>
            <a:solidFill>
              <a:schemeClr val="bg1"/>
            </a:solidFill>
          </p:grpSpPr>
          <p:sp>
            <p:nvSpPr>
              <p:cNvPr id="48" name="Freeform 93"/>
              <p:cNvSpPr>
                <a:spLocks noEditPoints="1"/>
              </p:cNvSpPr>
              <p:nvPr/>
            </p:nvSpPr>
            <p:spPr bwMode="auto">
              <a:xfrm>
                <a:off x="8780463" y="1938338"/>
                <a:ext cx="328613" cy="328613"/>
              </a:xfrm>
              <a:custGeom>
                <a:avLst/>
                <a:gdLst/>
                <a:ahLst/>
                <a:cxnLst>
                  <a:cxn ang="0">
                    <a:pos x="80" y="3"/>
                  </a:cxn>
                  <a:cxn ang="0">
                    <a:pos x="73" y="0"/>
                  </a:cxn>
                  <a:cxn ang="0">
                    <a:pos x="66" y="3"/>
                  </a:cxn>
                  <a:cxn ang="0">
                    <a:pos x="61" y="9"/>
                  </a:cxn>
                  <a:cxn ang="0">
                    <a:pos x="58" y="15"/>
                  </a:cxn>
                  <a:cxn ang="0">
                    <a:pos x="60" y="20"/>
                  </a:cxn>
                  <a:cxn ang="0">
                    <a:pos x="8" y="41"/>
                  </a:cxn>
                  <a:cxn ang="0">
                    <a:pos x="1" y="50"/>
                  </a:cxn>
                  <a:cxn ang="0">
                    <a:pos x="4" y="60"/>
                  </a:cxn>
                  <a:cxn ang="0">
                    <a:pos x="53" y="108"/>
                  </a:cxn>
                  <a:cxn ang="0">
                    <a:pos x="61" y="112"/>
                  </a:cxn>
                  <a:cxn ang="0">
                    <a:pos x="61" y="112"/>
                  </a:cxn>
                  <a:cxn ang="0">
                    <a:pos x="63" y="111"/>
                  </a:cxn>
                  <a:cxn ang="0">
                    <a:pos x="72" y="104"/>
                  </a:cxn>
                  <a:cxn ang="0">
                    <a:pos x="92" y="53"/>
                  </a:cxn>
                  <a:cxn ang="0">
                    <a:pos x="97" y="55"/>
                  </a:cxn>
                  <a:cxn ang="0">
                    <a:pos x="104" y="52"/>
                  </a:cxn>
                  <a:cxn ang="0">
                    <a:pos x="110" y="46"/>
                  </a:cxn>
                  <a:cxn ang="0">
                    <a:pos x="112" y="40"/>
                  </a:cxn>
                  <a:cxn ang="0">
                    <a:pos x="110" y="33"/>
                  </a:cxn>
                  <a:cxn ang="0">
                    <a:pos x="80" y="3"/>
                  </a:cxn>
                  <a:cxn ang="0">
                    <a:pos x="65" y="102"/>
                  </a:cxn>
                  <a:cxn ang="0">
                    <a:pos x="62" y="104"/>
                  </a:cxn>
                  <a:cxn ang="0">
                    <a:pos x="61" y="104"/>
                  </a:cxn>
                  <a:cxn ang="0">
                    <a:pos x="58" y="103"/>
                  </a:cxn>
                  <a:cxn ang="0">
                    <a:pos x="9" y="55"/>
                  </a:cxn>
                  <a:cxn ang="0">
                    <a:pos x="8" y="51"/>
                  </a:cxn>
                  <a:cxn ang="0">
                    <a:pos x="11" y="48"/>
                  </a:cxn>
                  <a:cxn ang="0">
                    <a:pos x="34" y="39"/>
                  </a:cxn>
                  <a:cxn ang="0">
                    <a:pos x="83" y="56"/>
                  </a:cxn>
                  <a:cxn ang="0">
                    <a:pos x="65" y="102"/>
                  </a:cxn>
                  <a:cxn ang="0">
                    <a:pos x="104" y="41"/>
                  </a:cxn>
                  <a:cxn ang="0">
                    <a:pos x="99" y="46"/>
                  </a:cxn>
                  <a:cxn ang="0">
                    <a:pos x="96" y="46"/>
                  </a:cxn>
                  <a:cxn ang="0">
                    <a:pos x="89" y="40"/>
                  </a:cxn>
                  <a:cxn ang="0">
                    <a:pos x="84" y="53"/>
                  </a:cxn>
                  <a:cxn ang="0">
                    <a:pos x="84" y="52"/>
                  </a:cxn>
                  <a:cxn ang="0">
                    <a:pos x="50" y="38"/>
                  </a:cxn>
                  <a:cxn ang="0">
                    <a:pos x="40" y="36"/>
                  </a:cxn>
                  <a:cxn ang="0">
                    <a:pos x="73" y="23"/>
                  </a:cxn>
                  <a:cxn ang="0">
                    <a:pos x="66" y="17"/>
                  </a:cxn>
                  <a:cxn ang="0">
                    <a:pos x="66" y="14"/>
                  </a:cxn>
                  <a:cxn ang="0">
                    <a:pos x="72" y="9"/>
                  </a:cxn>
                  <a:cxn ang="0">
                    <a:pos x="75" y="9"/>
                  </a:cxn>
                  <a:cxn ang="0">
                    <a:pos x="104" y="38"/>
                  </a:cxn>
                  <a:cxn ang="0">
                    <a:pos x="104" y="41"/>
                  </a:cxn>
                  <a:cxn ang="0">
                    <a:pos x="104" y="41"/>
                  </a:cxn>
                  <a:cxn ang="0">
                    <a:pos x="104" y="41"/>
                  </a:cxn>
                </a:cxnLst>
                <a:rect l="0" t="0" r="r" b="b"/>
                <a:pathLst>
                  <a:path w="112" h="112">
                    <a:moveTo>
                      <a:pt x="80" y="3"/>
                    </a:moveTo>
                    <a:cubicBezTo>
                      <a:pt x="78" y="1"/>
                      <a:pt x="76" y="0"/>
                      <a:pt x="73" y="0"/>
                    </a:cubicBezTo>
                    <a:cubicBezTo>
                      <a:pt x="71" y="0"/>
                      <a:pt x="68" y="1"/>
                      <a:pt x="66" y="3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59" y="10"/>
                      <a:pt x="58" y="13"/>
                      <a:pt x="58" y="15"/>
                    </a:cubicBezTo>
                    <a:cubicBezTo>
                      <a:pt x="58" y="17"/>
                      <a:pt x="59" y="19"/>
                      <a:pt x="60" y="20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4" y="43"/>
                      <a:pt x="2" y="46"/>
                      <a:pt x="1" y="50"/>
                    </a:cubicBezTo>
                    <a:cubicBezTo>
                      <a:pt x="0" y="53"/>
                      <a:pt x="1" y="57"/>
                      <a:pt x="4" y="60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5" y="110"/>
                      <a:pt x="58" y="112"/>
                      <a:pt x="6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2" y="112"/>
                      <a:pt x="63" y="112"/>
                      <a:pt x="63" y="111"/>
                    </a:cubicBezTo>
                    <a:cubicBezTo>
                      <a:pt x="67" y="111"/>
                      <a:pt x="70" y="108"/>
                      <a:pt x="72" y="104"/>
                    </a:cubicBezTo>
                    <a:cubicBezTo>
                      <a:pt x="92" y="53"/>
                      <a:pt x="92" y="53"/>
                      <a:pt x="92" y="53"/>
                    </a:cubicBezTo>
                    <a:cubicBezTo>
                      <a:pt x="94" y="54"/>
                      <a:pt x="95" y="55"/>
                      <a:pt x="97" y="55"/>
                    </a:cubicBezTo>
                    <a:cubicBezTo>
                      <a:pt x="100" y="55"/>
                      <a:pt x="102" y="54"/>
                      <a:pt x="104" y="52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1" y="45"/>
                      <a:pt x="112" y="42"/>
                      <a:pt x="112" y="40"/>
                    </a:cubicBezTo>
                    <a:cubicBezTo>
                      <a:pt x="112" y="37"/>
                      <a:pt x="111" y="35"/>
                      <a:pt x="110" y="33"/>
                    </a:cubicBezTo>
                    <a:lnTo>
                      <a:pt x="80" y="3"/>
                    </a:lnTo>
                    <a:close/>
                    <a:moveTo>
                      <a:pt x="65" y="102"/>
                    </a:moveTo>
                    <a:cubicBezTo>
                      <a:pt x="64" y="103"/>
                      <a:pt x="63" y="104"/>
                      <a:pt x="62" y="104"/>
                    </a:cubicBezTo>
                    <a:cubicBezTo>
                      <a:pt x="61" y="104"/>
                      <a:pt x="61" y="104"/>
                      <a:pt x="61" y="104"/>
                    </a:cubicBezTo>
                    <a:cubicBezTo>
                      <a:pt x="60" y="104"/>
                      <a:pt x="59" y="104"/>
                      <a:pt x="58" y="103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54"/>
                      <a:pt x="8" y="52"/>
                      <a:pt x="8" y="51"/>
                    </a:cubicBezTo>
                    <a:cubicBezTo>
                      <a:pt x="9" y="50"/>
                      <a:pt x="9" y="49"/>
                      <a:pt x="11" y="48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51" y="44"/>
                      <a:pt x="67" y="39"/>
                      <a:pt x="83" y="56"/>
                    </a:cubicBezTo>
                    <a:lnTo>
                      <a:pt x="65" y="102"/>
                    </a:lnTo>
                    <a:close/>
                    <a:moveTo>
                      <a:pt x="104" y="41"/>
                    </a:moveTo>
                    <a:cubicBezTo>
                      <a:pt x="99" y="46"/>
                      <a:pt x="99" y="46"/>
                      <a:pt x="99" y="46"/>
                    </a:cubicBezTo>
                    <a:cubicBezTo>
                      <a:pt x="98" y="47"/>
                      <a:pt x="97" y="47"/>
                      <a:pt x="96" y="46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84" y="53"/>
                      <a:pt x="84" y="53"/>
                      <a:pt x="84" y="53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73" y="41"/>
                      <a:pt x="61" y="39"/>
                      <a:pt x="50" y="38"/>
                    </a:cubicBezTo>
                    <a:cubicBezTo>
                      <a:pt x="47" y="38"/>
                      <a:pt x="44" y="37"/>
                      <a:pt x="40" y="36"/>
                    </a:cubicBezTo>
                    <a:cubicBezTo>
                      <a:pt x="73" y="23"/>
                      <a:pt x="73" y="23"/>
                      <a:pt x="73" y="23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6"/>
                      <a:pt x="66" y="15"/>
                      <a:pt x="66" y="14"/>
                    </a:cubicBezTo>
                    <a:cubicBezTo>
                      <a:pt x="72" y="9"/>
                      <a:pt x="72" y="9"/>
                      <a:pt x="72" y="9"/>
                    </a:cubicBezTo>
                    <a:cubicBezTo>
                      <a:pt x="73" y="8"/>
                      <a:pt x="74" y="8"/>
                      <a:pt x="75" y="9"/>
                    </a:cubicBezTo>
                    <a:cubicBezTo>
                      <a:pt x="104" y="38"/>
                      <a:pt x="104" y="38"/>
                      <a:pt x="104" y="38"/>
                    </a:cubicBezTo>
                    <a:cubicBezTo>
                      <a:pt x="105" y="39"/>
                      <a:pt x="105" y="40"/>
                      <a:pt x="104" y="41"/>
                    </a:cubicBezTo>
                    <a:close/>
                    <a:moveTo>
                      <a:pt x="104" y="41"/>
                    </a:moveTo>
                    <a:cubicBezTo>
                      <a:pt x="104" y="41"/>
                      <a:pt x="104" y="41"/>
                      <a:pt x="104" y="4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94"/>
              <p:cNvSpPr>
                <a:spLocks noEditPoints="1"/>
              </p:cNvSpPr>
              <p:nvPr/>
            </p:nvSpPr>
            <p:spPr bwMode="auto">
              <a:xfrm>
                <a:off x="8939213" y="2084388"/>
                <a:ext cx="55563" cy="57150"/>
              </a:xfrm>
              <a:custGeom>
                <a:avLst/>
                <a:gdLst/>
                <a:ahLst/>
                <a:cxnLst>
                  <a:cxn ang="0">
                    <a:pos x="10" y="19"/>
                  </a:cxn>
                  <a:cxn ang="0">
                    <a:pos x="19" y="10"/>
                  </a:cxn>
                  <a:cxn ang="0">
                    <a:pos x="10" y="0"/>
                  </a:cxn>
                  <a:cxn ang="0">
                    <a:pos x="0" y="10"/>
                  </a:cxn>
                  <a:cxn ang="0">
                    <a:pos x="10" y="19"/>
                  </a:cxn>
                  <a:cxn ang="0">
                    <a:pos x="10" y="4"/>
                  </a:cxn>
                  <a:cxn ang="0">
                    <a:pos x="16" y="10"/>
                  </a:cxn>
                  <a:cxn ang="0">
                    <a:pos x="10" y="16"/>
                  </a:cxn>
                  <a:cxn ang="0">
                    <a:pos x="4" y="10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19">
                    <a:moveTo>
                      <a:pt x="10" y="19"/>
                    </a:moveTo>
                    <a:cubicBezTo>
                      <a:pt x="15" y="19"/>
                      <a:pt x="19" y="15"/>
                      <a:pt x="19" y="10"/>
                    </a:cubicBezTo>
                    <a:cubicBezTo>
                      <a:pt x="19" y="5"/>
                      <a:pt x="15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  <a:moveTo>
                      <a:pt x="10" y="4"/>
                    </a:move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lose/>
                    <a:moveTo>
                      <a:pt x="10" y="4"/>
                    </a:moveTo>
                    <a:cubicBezTo>
                      <a:pt x="10" y="4"/>
                      <a:pt x="10" y="4"/>
                      <a:pt x="1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5"/>
              <p:cNvSpPr>
                <a:spLocks noEditPoints="1"/>
              </p:cNvSpPr>
              <p:nvPr/>
            </p:nvSpPr>
            <p:spPr bwMode="auto">
              <a:xfrm>
                <a:off x="9085263" y="1906588"/>
                <a:ext cx="55563" cy="5556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10" y="19"/>
                  </a:cxn>
                  <a:cxn ang="0">
                    <a:pos x="19" y="9"/>
                  </a:cxn>
                  <a:cxn ang="0">
                    <a:pos x="10" y="0"/>
                  </a:cxn>
                  <a:cxn ang="0">
                    <a:pos x="10" y="15"/>
                  </a:cxn>
                  <a:cxn ang="0">
                    <a:pos x="4" y="9"/>
                  </a:cxn>
                  <a:cxn ang="0">
                    <a:pos x="10" y="4"/>
                  </a:cxn>
                  <a:cxn ang="0">
                    <a:pos x="16" y="9"/>
                  </a:cxn>
                  <a:cxn ang="0">
                    <a:pos x="10" y="15"/>
                  </a:cxn>
                  <a:cxn ang="0">
                    <a:pos x="10" y="15"/>
                  </a:cxn>
                  <a:cxn ang="0">
                    <a:pos x="10" y="15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15" y="19"/>
                      <a:pt x="19" y="15"/>
                      <a:pt x="19" y="9"/>
                    </a:cubicBezTo>
                    <a:cubicBezTo>
                      <a:pt x="19" y="4"/>
                      <a:pt x="15" y="0"/>
                      <a:pt x="10" y="0"/>
                    </a:cubicBezTo>
                    <a:close/>
                    <a:moveTo>
                      <a:pt x="10" y="15"/>
                    </a:moveTo>
                    <a:cubicBezTo>
                      <a:pt x="7" y="15"/>
                      <a:pt x="4" y="13"/>
                      <a:pt x="4" y="9"/>
                    </a:cubicBezTo>
                    <a:cubicBezTo>
                      <a:pt x="4" y="6"/>
                      <a:pt x="7" y="4"/>
                      <a:pt x="10" y="4"/>
                    </a:cubicBezTo>
                    <a:cubicBezTo>
                      <a:pt x="13" y="4"/>
                      <a:pt x="16" y="6"/>
                      <a:pt x="16" y="9"/>
                    </a:cubicBezTo>
                    <a:cubicBezTo>
                      <a:pt x="16" y="13"/>
                      <a:pt x="13" y="15"/>
                      <a:pt x="10" y="15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10" y="15"/>
                      <a:pt x="10" y="1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6"/>
              <p:cNvSpPr>
                <a:spLocks noEditPoints="1"/>
              </p:cNvSpPr>
              <p:nvPr/>
            </p:nvSpPr>
            <p:spPr bwMode="auto">
              <a:xfrm>
                <a:off x="8872538" y="2073276"/>
                <a:ext cx="46038" cy="4762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8" y="0"/>
                  </a:cxn>
                  <a:cxn ang="0">
                    <a:pos x="0" y="8"/>
                  </a:cxn>
                  <a:cxn ang="0">
                    <a:pos x="8" y="4"/>
                  </a:cxn>
                  <a:cxn ang="0">
                    <a:pos x="12" y="8"/>
                  </a:cxn>
                  <a:cxn ang="0">
                    <a:pos x="8" y="12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16" h="16">
                    <a:moveTo>
                      <a:pt x="0" y="8"/>
                    </a:moveTo>
                    <a:cubicBezTo>
                      <a:pt x="0" y="12"/>
                      <a:pt x="4" y="16"/>
                      <a:pt x="8" y="16"/>
                    </a:cubicBezTo>
                    <a:cubicBezTo>
                      <a:pt x="12" y="16"/>
                      <a:pt x="16" y="12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  <a:moveTo>
                      <a:pt x="8" y="4"/>
                    </a:moveTo>
                    <a:cubicBezTo>
                      <a:pt x="10" y="4"/>
                      <a:pt x="12" y="6"/>
                      <a:pt x="12" y="8"/>
                    </a:cubicBezTo>
                    <a:cubicBezTo>
                      <a:pt x="12" y="10"/>
                      <a:pt x="10" y="12"/>
                      <a:pt x="8" y="12"/>
                    </a:cubicBezTo>
                    <a:cubicBezTo>
                      <a:pt x="6" y="12"/>
                      <a:pt x="4" y="10"/>
                      <a:pt x="4" y="8"/>
                    </a:cubicBezTo>
                    <a:cubicBezTo>
                      <a:pt x="4" y="6"/>
                      <a:pt x="6" y="4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97"/>
              <p:cNvSpPr>
                <a:spLocks noEditPoints="1"/>
              </p:cNvSpPr>
              <p:nvPr/>
            </p:nvSpPr>
            <p:spPr bwMode="auto">
              <a:xfrm>
                <a:off x="8918575" y="2152651"/>
                <a:ext cx="20638" cy="23813"/>
              </a:xfrm>
              <a:custGeom>
                <a:avLst/>
                <a:gdLst/>
                <a:ahLst/>
                <a:cxnLst>
                  <a:cxn ang="0">
                    <a:pos x="7" y="4"/>
                  </a:cxn>
                  <a:cxn ang="0">
                    <a:pos x="3" y="8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7" y="4"/>
                  </a:cxn>
                </a:cxnLst>
                <a:rect l="0" t="0" r="r" b="b"/>
                <a:pathLst>
                  <a:path w="7" h="8">
                    <a:moveTo>
                      <a:pt x="7" y="4"/>
                    </a:moveTo>
                    <a:cubicBezTo>
                      <a:pt x="7" y="6"/>
                      <a:pt x="6" y="8"/>
                      <a:pt x="3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6" y="0"/>
                      <a:pt x="7" y="2"/>
                      <a:pt x="7" y="4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98"/>
              <p:cNvSpPr>
                <a:spLocks noEditPoints="1"/>
              </p:cNvSpPr>
              <p:nvPr/>
            </p:nvSpPr>
            <p:spPr bwMode="auto">
              <a:xfrm>
                <a:off x="9096375" y="1985963"/>
                <a:ext cx="23813" cy="20638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4" y="7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9" name="Group 11"/>
          <p:cNvGrpSpPr/>
          <p:nvPr/>
        </p:nvGrpSpPr>
        <p:grpSpPr>
          <a:xfrm rot="5400000">
            <a:off x="4131945" y="2581955"/>
            <a:ext cx="899161" cy="855896"/>
            <a:chOff x="5105400" y="2190750"/>
            <a:chExt cx="1600200" cy="1295400"/>
          </a:xfrm>
        </p:grpSpPr>
        <p:sp>
          <p:nvSpPr>
            <p:cNvPr id="5" name="Chevron 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" name="Chevron 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" name="Group 62"/>
          <p:cNvGrpSpPr/>
          <p:nvPr/>
        </p:nvGrpSpPr>
        <p:grpSpPr>
          <a:xfrm>
            <a:off x="3869501" y="1455420"/>
            <a:ext cx="1424048" cy="1281111"/>
            <a:chOff x="3810000" y="1360170"/>
            <a:chExt cx="1424048" cy="1281111"/>
          </a:xfrm>
        </p:grpSpPr>
        <p:sp>
          <p:nvSpPr>
            <p:cNvPr id="42" name="Down Arrow Callout 41"/>
            <p:cNvSpPr/>
            <p:nvPr/>
          </p:nvSpPr>
          <p:spPr bwMode="auto">
            <a:xfrm>
              <a:off x="3810000" y="1360170"/>
              <a:ext cx="1424048" cy="1281111"/>
            </a:xfrm>
            <a:prstGeom prst="downArrowCallout">
              <a:avLst>
                <a:gd name="adj1" fmla="val 50000"/>
                <a:gd name="adj2" fmla="val 17863"/>
                <a:gd name="adj3" fmla="val 15483"/>
                <a:gd name="adj4" fmla="val 84517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 144"/>
            <p:cNvSpPr>
              <a:spLocks noEditPoints="1"/>
            </p:cNvSpPr>
            <p:nvPr/>
          </p:nvSpPr>
          <p:spPr bwMode="auto">
            <a:xfrm>
              <a:off x="4287648" y="1666443"/>
              <a:ext cx="468752" cy="458652"/>
            </a:xfrm>
            <a:custGeom>
              <a:avLst/>
              <a:gdLst/>
              <a:ahLst/>
              <a:cxnLst>
                <a:cxn ang="0">
                  <a:pos x="90" y="0"/>
                </a:cxn>
                <a:cxn ang="0">
                  <a:pos x="53" y="26"/>
                </a:cxn>
                <a:cxn ang="0">
                  <a:pos x="53" y="26"/>
                </a:cxn>
                <a:cxn ang="0">
                  <a:pos x="13" y="66"/>
                </a:cxn>
                <a:cxn ang="0">
                  <a:pos x="0" y="106"/>
                </a:cxn>
                <a:cxn ang="0">
                  <a:pos x="13" y="123"/>
                </a:cxn>
                <a:cxn ang="0">
                  <a:pos x="50" y="114"/>
                </a:cxn>
                <a:cxn ang="0">
                  <a:pos x="115" y="51"/>
                </a:cxn>
                <a:cxn ang="0">
                  <a:pos x="61" y="91"/>
                </a:cxn>
                <a:cxn ang="0">
                  <a:pos x="95" y="45"/>
                </a:cxn>
                <a:cxn ang="0">
                  <a:pos x="91" y="64"/>
                </a:cxn>
                <a:cxn ang="0">
                  <a:pos x="61" y="94"/>
                </a:cxn>
                <a:cxn ang="0">
                  <a:pos x="56" y="78"/>
                </a:cxn>
                <a:cxn ang="0">
                  <a:pos x="43" y="66"/>
                </a:cxn>
                <a:cxn ang="0">
                  <a:pos x="88" y="34"/>
                </a:cxn>
                <a:cxn ang="0">
                  <a:pos x="56" y="78"/>
                </a:cxn>
                <a:cxn ang="0">
                  <a:pos x="29" y="61"/>
                </a:cxn>
                <a:cxn ang="0">
                  <a:pos x="76" y="28"/>
                </a:cxn>
                <a:cxn ang="0">
                  <a:pos x="16" y="115"/>
                </a:cxn>
                <a:cxn ang="0">
                  <a:pos x="7" y="110"/>
                </a:cxn>
                <a:cxn ang="0">
                  <a:pos x="12" y="93"/>
                </a:cxn>
                <a:cxn ang="0">
                  <a:pos x="30" y="111"/>
                </a:cxn>
                <a:cxn ang="0">
                  <a:pos x="34" y="110"/>
                </a:cxn>
                <a:cxn ang="0">
                  <a:pos x="13" y="89"/>
                </a:cxn>
                <a:cxn ang="0">
                  <a:pos x="18" y="72"/>
                </a:cxn>
                <a:cxn ang="0">
                  <a:pos x="49" y="106"/>
                </a:cxn>
                <a:cxn ang="0">
                  <a:pos x="34" y="110"/>
                </a:cxn>
                <a:cxn ang="0">
                  <a:pos x="103" y="52"/>
                </a:cxn>
                <a:cxn ang="0">
                  <a:pos x="93" y="29"/>
                </a:cxn>
                <a:cxn ang="0">
                  <a:pos x="77" y="13"/>
                </a:cxn>
                <a:cxn ang="0">
                  <a:pos x="107" y="16"/>
                </a:cxn>
                <a:cxn ang="0">
                  <a:pos x="110" y="45"/>
                </a:cxn>
                <a:cxn ang="0">
                  <a:pos x="110" y="45"/>
                </a:cxn>
              </a:cxnLst>
              <a:rect l="0" t="0" r="r" b="b"/>
              <a:pathLst>
                <a:path w="126" h="123">
                  <a:moveTo>
                    <a:pt x="112" y="10"/>
                  </a:moveTo>
                  <a:cubicBezTo>
                    <a:pt x="106" y="4"/>
                    <a:pt x="98" y="0"/>
                    <a:pt x="90" y="0"/>
                  </a:cubicBezTo>
                  <a:cubicBezTo>
                    <a:pt x="83" y="0"/>
                    <a:pt x="76" y="3"/>
                    <a:pt x="72" y="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1" y="68"/>
                    <a:pt x="10" y="70"/>
                    <a:pt x="9" y="7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8"/>
                    <a:pt x="0" y="110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5" y="123"/>
                    <a:pt x="17" y="122"/>
                    <a:pt x="18" y="122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2" y="113"/>
                    <a:pt x="55" y="112"/>
                    <a:pt x="57" y="11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26" y="40"/>
                    <a:pt x="125" y="22"/>
                    <a:pt x="112" y="10"/>
                  </a:cubicBezTo>
                  <a:close/>
                  <a:moveTo>
                    <a:pt x="61" y="91"/>
                  </a:moveTo>
                  <a:cubicBezTo>
                    <a:pt x="61" y="88"/>
                    <a:pt x="60" y="85"/>
                    <a:pt x="58" y="81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7" y="52"/>
                    <a:pt x="96" y="59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93"/>
                    <a:pt x="61" y="92"/>
                    <a:pt x="61" y="91"/>
                  </a:cubicBezTo>
                  <a:close/>
                  <a:moveTo>
                    <a:pt x="56" y="78"/>
                  </a:moveTo>
                  <a:cubicBezTo>
                    <a:pt x="55" y="76"/>
                    <a:pt x="53" y="73"/>
                    <a:pt x="51" y="71"/>
                  </a:cubicBezTo>
                  <a:cubicBezTo>
                    <a:pt x="49" y="69"/>
                    <a:pt x="46" y="67"/>
                    <a:pt x="43" y="66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3" y="30"/>
                    <a:pt x="86" y="32"/>
                    <a:pt x="88" y="34"/>
                  </a:cubicBezTo>
                  <a:cubicBezTo>
                    <a:pt x="90" y="37"/>
                    <a:pt x="92" y="39"/>
                    <a:pt x="93" y="41"/>
                  </a:cubicBezTo>
                  <a:lnTo>
                    <a:pt x="56" y="78"/>
                  </a:lnTo>
                  <a:close/>
                  <a:moveTo>
                    <a:pt x="40" y="64"/>
                  </a:moveTo>
                  <a:cubicBezTo>
                    <a:pt x="36" y="62"/>
                    <a:pt x="33" y="61"/>
                    <a:pt x="29" y="6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27"/>
                    <a:pt x="69" y="26"/>
                    <a:pt x="76" y="28"/>
                  </a:cubicBezTo>
                  <a:lnTo>
                    <a:pt x="40" y="64"/>
                  </a:lnTo>
                  <a:close/>
                  <a:moveTo>
                    <a:pt x="16" y="115"/>
                  </a:moveTo>
                  <a:cubicBezTo>
                    <a:pt x="15" y="115"/>
                    <a:pt x="14" y="115"/>
                    <a:pt x="13" y="115"/>
                  </a:cubicBezTo>
                  <a:cubicBezTo>
                    <a:pt x="10" y="115"/>
                    <a:pt x="7" y="113"/>
                    <a:pt x="7" y="110"/>
                  </a:cubicBezTo>
                  <a:cubicBezTo>
                    <a:pt x="7" y="109"/>
                    <a:pt x="8" y="108"/>
                    <a:pt x="8" y="107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6" y="93"/>
                    <a:pt x="21" y="94"/>
                    <a:pt x="25" y="98"/>
                  </a:cubicBezTo>
                  <a:cubicBezTo>
                    <a:pt x="28" y="102"/>
                    <a:pt x="30" y="107"/>
                    <a:pt x="30" y="111"/>
                  </a:cubicBezTo>
                  <a:lnTo>
                    <a:pt x="16" y="115"/>
                  </a:lnTo>
                  <a:close/>
                  <a:moveTo>
                    <a:pt x="34" y="110"/>
                  </a:moveTo>
                  <a:cubicBezTo>
                    <a:pt x="34" y="105"/>
                    <a:pt x="31" y="100"/>
                    <a:pt x="27" y="95"/>
                  </a:cubicBezTo>
                  <a:cubicBezTo>
                    <a:pt x="23" y="91"/>
                    <a:pt x="18" y="89"/>
                    <a:pt x="13" y="89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4"/>
                    <a:pt x="17" y="73"/>
                    <a:pt x="18" y="72"/>
                  </a:cubicBezTo>
                  <a:cubicBezTo>
                    <a:pt x="26" y="67"/>
                    <a:pt x="38" y="68"/>
                    <a:pt x="46" y="77"/>
                  </a:cubicBezTo>
                  <a:cubicBezTo>
                    <a:pt x="55" y="85"/>
                    <a:pt x="56" y="98"/>
                    <a:pt x="49" y="106"/>
                  </a:cubicBezTo>
                  <a:cubicBezTo>
                    <a:pt x="49" y="106"/>
                    <a:pt x="48" y="106"/>
                    <a:pt x="48" y="106"/>
                  </a:cubicBezTo>
                  <a:lnTo>
                    <a:pt x="34" y="110"/>
                  </a:lnTo>
                  <a:close/>
                  <a:moveTo>
                    <a:pt x="110" y="45"/>
                  </a:moveTo>
                  <a:cubicBezTo>
                    <a:pt x="103" y="52"/>
                    <a:pt x="103" y="52"/>
                    <a:pt x="103" y="52"/>
                  </a:cubicBezTo>
                  <a:cubicBezTo>
                    <a:pt x="103" y="51"/>
                    <a:pt x="103" y="50"/>
                    <a:pt x="103" y="49"/>
                  </a:cubicBezTo>
                  <a:cubicBezTo>
                    <a:pt x="103" y="42"/>
                    <a:pt x="99" y="35"/>
                    <a:pt x="93" y="29"/>
                  </a:cubicBezTo>
                  <a:cubicBezTo>
                    <a:pt x="87" y="23"/>
                    <a:pt x="79" y="19"/>
                    <a:pt x="71" y="19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80" y="10"/>
                    <a:pt x="85" y="8"/>
                    <a:pt x="90" y="8"/>
                  </a:cubicBezTo>
                  <a:cubicBezTo>
                    <a:pt x="96" y="8"/>
                    <a:pt x="102" y="11"/>
                    <a:pt x="107" y="16"/>
                  </a:cubicBezTo>
                  <a:cubicBezTo>
                    <a:pt x="112" y="20"/>
                    <a:pt x="114" y="26"/>
                    <a:pt x="115" y="32"/>
                  </a:cubicBezTo>
                  <a:cubicBezTo>
                    <a:pt x="115" y="37"/>
                    <a:pt x="113" y="42"/>
                    <a:pt x="110" y="45"/>
                  </a:cubicBezTo>
                  <a:close/>
                  <a:moveTo>
                    <a:pt x="110" y="45"/>
                  </a:moveTo>
                  <a:cubicBezTo>
                    <a:pt x="110" y="45"/>
                    <a:pt x="110" y="45"/>
                    <a:pt x="110" y="4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12"/>
          <p:cNvGrpSpPr/>
          <p:nvPr/>
        </p:nvGrpSpPr>
        <p:grpSpPr>
          <a:xfrm rot="5400000">
            <a:off x="7339520" y="2581953"/>
            <a:ext cx="899159" cy="855898"/>
            <a:chOff x="5105400" y="2190750"/>
            <a:chExt cx="1600200" cy="1295400"/>
          </a:xfrm>
        </p:grpSpPr>
        <p:sp>
          <p:nvSpPr>
            <p:cNvPr id="35" name="Chevron 3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8" name="Chevron 37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" name="Group 64"/>
          <p:cNvGrpSpPr/>
          <p:nvPr/>
        </p:nvGrpSpPr>
        <p:grpSpPr>
          <a:xfrm>
            <a:off x="7077075" y="1455420"/>
            <a:ext cx="1424048" cy="1281111"/>
            <a:chOff x="7239000" y="1360170"/>
            <a:chExt cx="1424048" cy="1281111"/>
          </a:xfrm>
        </p:grpSpPr>
        <p:sp>
          <p:nvSpPr>
            <p:cNvPr id="44" name="Down Arrow Callout 43"/>
            <p:cNvSpPr/>
            <p:nvPr/>
          </p:nvSpPr>
          <p:spPr bwMode="auto">
            <a:xfrm>
              <a:off x="7239000" y="1360170"/>
              <a:ext cx="1424048" cy="1281111"/>
            </a:xfrm>
            <a:prstGeom prst="downArrowCallout">
              <a:avLst>
                <a:gd name="adj1" fmla="val 50000"/>
                <a:gd name="adj2" fmla="val 17863"/>
                <a:gd name="adj3" fmla="val 15483"/>
                <a:gd name="adj4" fmla="val 84517"/>
              </a:avLst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grpSp>
          <p:nvGrpSpPr>
            <p:cNvPr id="23" name="Group 54"/>
            <p:cNvGrpSpPr/>
            <p:nvPr/>
          </p:nvGrpSpPr>
          <p:grpSpPr>
            <a:xfrm>
              <a:off x="7793427" y="1666443"/>
              <a:ext cx="315194" cy="458652"/>
              <a:chOff x="4075113" y="1909763"/>
              <a:chExt cx="247650" cy="360363"/>
            </a:xfrm>
            <a:solidFill>
              <a:schemeClr val="bg1"/>
            </a:solidFill>
          </p:grpSpPr>
          <p:sp>
            <p:nvSpPr>
              <p:cNvPr id="56" name="Freeform 78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79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6" name="TextBox 65"/>
          <p:cNvSpPr txBox="1"/>
          <p:nvPr/>
        </p:nvSpPr>
        <p:spPr>
          <a:xfrm>
            <a:off x="467618" y="3505200"/>
            <a:ext cx="17898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Title Goes Here</a:t>
            </a:r>
            <a:endParaRPr lang="en-US" sz="1200" dirty="0" smtClean="0">
              <a:solidFill>
                <a:schemeClr val="accent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There are many variations of passages of Lorem Ipsum available but the suffered</a:t>
            </a:r>
            <a:b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alteration in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074962" y="3505200"/>
            <a:ext cx="17898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/>
                </a:solidFill>
              </a:rPr>
              <a:t>Title Goes Here</a:t>
            </a:r>
            <a:endParaRPr lang="en-US" sz="1200" dirty="0" smtClean="0">
              <a:solidFill>
                <a:schemeClr val="accent2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There are many variations of passages of Lorem Ipsum available but the suffered</a:t>
            </a:r>
            <a:b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alteration 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682306" y="3505200"/>
            <a:ext cx="17898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/>
                </a:solidFill>
              </a:rPr>
              <a:t>Title Goes Here</a:t>
            </a:r>
            <a:endParaRPr lang="en-US" sz="1200" dirty="0" smtClean="0">
              <a:solidFill>
                <a:schemeClr val="accent3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There are many variations of passages of Lorem Ipsum available but the suffered</a:t>
            </a:r>
            <a:b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alteration in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289650" y="3505200"/>
            <a:ext cx="17898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/>
                </a:solidFill>
              </a:rPr>
              <a:t>Title Goes Here</a:t>
            </a:r>
            <a:endParaRPr lang="en-US" sz="1200" dirty="0" smtClean="0">
              <a:solidFill>
                <a:schemeClr val="accent4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There are many variations of passages of Lorem Ipsum available but the suffered</a:t>
            </a:r>
            <a:b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alteration in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896993" y="3505200"/>
            <a:ext cx="17898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5"/>
                </a:solidFill>
              </a:rPr>
              <a:t>Title Goes Here</a:t>
            </a:r>
            <a:endParaRPr lang="en-US" sz="1200" dirty="0" smtClean="0">
              <a:solidFill>
                <a:schemeClr val="accent5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There are many variations of passages of Lorem Ipsum available but the suffered</a:t>
            </a:r>
            <a:b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alteration in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811880825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 14"/>
          <p:cNvSpPr/>
          <p:nvPr/>
        </p:nvSpPr>
        <p:spPr>
          <a:xfrm>
            <a:off x="5094502" y="1727037"/>
            <a:ext cx="2684378" cy="762000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arallelogram 15"/>
          <p:cNvSpPr/>
          <p:nvPr/>
        </p:nvSpPr>
        <p:spPr>
          <a:xfrm rot="5400000">
            <a:off x="5237523" y="1583878"/>
            <a:ext cx="1143000" cy="1429041"/>
          </a:xfrm>
          <a:prstGeom prst="parallelogram">
            <a:avLst>
              <a:gd name="adj" fmla="val 331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172540" y="2108037"/>
            <a:ext cx="2351003" cy="76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arallelogram 10"/>
          <p:cNvSpPr/>
          <p:nvPr/>
        </p:nvSpPr>
        <p:spPr>
          <a:xfrm rot="5400000">
            <a:off x="4315561" y="1964878"/>
            <a:ext cx="1143000" cy="1429041"/>
          </a:xfrm>
          <a:prstGeom prst="parallelogram">
            <a:avLst>
              <a:gd name="adj" fmla="val 3316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50579" y="2489200"/>
            <a:ext cx="2351003" cy="76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arallelogram 8"/>
          <p:cNvSpPr/>
          <p:nvPr/>
        </p:nvSpPr>
        <p:spPr>
          <a:xfrm rot="5400000">
            <a:off x="3393599" y="2345878"/>
            <a:ext cx="1143000" cy="1429041"/>
          </a:xfrm>
          <a:prstGeom prst="parallelogram">
            <a:avLst>
              <a:gd name="adj" fmla="val 331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28617" y="2869245"/>
            <a:ext cx="2351003" cy="76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arallelogram 5"/>
          <p:cNvSpPr/>
          <p:nvPr/>
        </p:nvSpPr>
        <p:spPr>
          <a:xfrm rot="5400000">
            <a:off x="2471637" y="2726878"/>
            <a:ext cx="1143000" cy="1429041"/>
          </a:xfrm>
          <a:prstGeom prst="parallelogram">
            <a:avLst>
              <a:gd name="adj" fmla="val 3316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06655" y="3266912"/>
            <a:ext cx="2351003" cy="76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1"/>
          <p:cNvGrpSpPr/>
          <p:nvPr/>
        </p:nvGrpSpPr>
        <p:grpSpPr>
          <a:xfrm>
            <a:off x="3985904" y="3046824"/>
            <a:ext cx="440176" cy="440176"/>
            <a:chOff x="8780463" y="1906588"/>
            <a:chExt cx="360363" cy="360363"/>
          </a:xfrm>
          <a:solidFill>
            <a:schemeClr val="bg1"/>
          </a:solidFill>
        </p:grpSpPr>
        <p:sp>
          <p:nvSpPr>
            <p:cNvPr id="23" name="Freeform 93"/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94"/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95"/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96"/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97"/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98"/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2" name="Freeform 131"/>
          <p:cNvSpPr>
            <a:spLocks noEditPoints="1"/>
          </p:cNvSpPr>
          <p:nvPr/>
        </p:nvSpPr>
        <p:spPr bwMode="auto">
          <a:xfrm>
            <a:off x="5005956" y="2679398"/>
            <a:ext cx="440176" cy="413028"/>
          </a:xfrm>
          <a:custGeom>
            <a:avLst/>
            <a:gdLst/>
            <a:ahLst/>
            <a:cxnLst>
              <a:cxn ang="0">
                <a:pos x="111" y="0"/>
              </a:cxn>
              <a:cxn ang="0">
                <a:pos x="12" y="0"/>
              </a:cxn>
              <a:cxn ang="0">
                <a:pos x="0" y="12"/>
              </a:cxn>
              <a:cxn ang="0">
                <a:pos x="0" y="88"/>
              </a:cxn>
              <a:cxn ang="0">
                <a:pos x="12" y="100"/>
              </a:cxn>
              <a:cxn ang="0">
                <a:pos x="50" y="100"/>
              </a:cxn>
              <a:cxn ang="0">
                <a:pos x="50" y="104"/>
              </a:cxn>
              <a:cxn ang="0">
                <a:pos x="26" y="108"/>
              </a:cxn>
              <a:cxn ang="0">
                <a:pos x="23" y="111"/>
              </a:cxn>
              <a:cxn ang="0">
                <a:pos x="27" y="115"/>
              </a:cxn>
              <a:cxn ang="0">
                <a:pos x="96" y="115"/>
              </a:cxn>
              <a:cxn ang="0">
                <a:pos x="100" y="111"/>
              </a:cxn>
              <a:cxn ang="0">
                <a:pos x="97" y="108"/>
              </a:cxn>
              <a:cxn ang="0">
                <a:pos x="73" y="104"/>
              </a:cxn>
              <a:cxn ang="0">
                <a:pos x="73" y="100"/>
              </a:cxn>
              <a:cxn ang="0">
                <a:pos x="111" y="100"/>
              </a:cxn>
              <a:cxn ang="0">
                <a:pos x="123" y="88"/>
              </a:cxn>
              <a:cxn ang="0">
                <a:pos x="123" y="12"/>
              </a:cxn>
              <a:cxn ang="0">
                <a:pos x="111" y="0"/>
              </a:cxn>
              <a:cxn ang="0">
                <a:pos x="115" y="88"/>
              </a:cxn>
              <a:cxn ang="0">
                <a:pos x="111" y="92"/>
              </a:cxn>
              <a:cxn ang="0">
                <a:pos x="12" y="92"/>
              </a:cxn>
              <a:cxn ang="0">
                <a:pos x="8" y="88"/>
              </a:cxn>
              <a:cxn ang="0">
                <a:pos x="8" y="12"/>
              </a:cxn>
              <a:cxn ang="0">
                <a:pos x="12" y="8"/>
              </a:cxn>
              <a:cxn ang="0">
                <a:pos x="111" y="8"/>
              </a:cxn>
              <a:cxn ang="0">
                <a:pos x="115" y="12"/>
              </a:cxn>
              <a:cxn ang="0">
                <a:pos x="115" y="88"/>
              </a:cxn>
              <a:cxn ang="0">
                <a:pos x="104" y="15"/>
              </a:cxn>
              <a:cxn ang="0">
                <a:pos x="19" y="15"/>
              </a:cxn>
              <a:cxn ang="0">
                <a:pos x="16" y="19"/>
              </a:cxn>
              <a:cxn ang="0">
                <a:pos x="16" y="73"/>
              </a:cxn>
              <a:cxn ang="0">
                <a:pos x="19" y="77"/>
              </a:cxn>
              <a:cxn ang="0">
                <a:pos x="104" y="77"/>
              </a:cxn>
              <a:cxn ang="0">
                <a:pos x="108" y="73"/>
              </a:cxn>
              <a:cxn ang="0">
                <a:pos x="108" y="19"/>
              </a:cxn>
              <a:cxn ang="0">
                <a:pos x="104" y="15"/>
              </a:cxn>
              <a:cxn ang="0">
                <a:pos x="104" y="73"/>
              </a:cxn>
              <a:cxn ang="0">
                <a:pos x="19" y="73"/>
              </a:cxn>
              <a:cxn ang="0">
                <a:pos x="19" y="19"/>
              </a:cxn>
              <a:cxn ang="0">
                <a:pos x="104" y="19"/>
              </a:cxn>
              <a:cxn ang="0">
                <a:pos x="104" y="73"/>
              </a:cxn>
              <a:cxn ang="0">
                <a:pos x="104" y="73"/>
              </a:cxn>
              <a:cxn ang="0">
                <a:pos x="104" y="73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" name="Group 32"/>
          <p:cNvGrpSpPr/>
          <p:nvPr/>
        </p:nvGrpSpPr>
        <p:grpSpPr>
          <a:xfrm>
            <a:off x="5891303" y="2298398"/>
            <a:ext cx="440176" cy="413028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34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6" name="Freeform 144"/>
          <p:cNvSpPr>
            <a:spLocks noEditPoints="1"/>
          </p:cNvSpPr>
          <p:nvPr/>
        </p:nvSpPr>
        <p:spPr bwMode="auto">
          <a:xfrm>
            <a:off x="2357221" y="3427824"/>
            <a:ext cx="449870" cy="44017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" name="Freeform 72"/>
          <p:cNvSpPr>
            <a:spLocks noEditPoints="1"/>
          </p:cNvSpPr>
          <p:nvPr/>
        </p:nvSpPr>
        <p:spPr bwMode="auto">
          <a:xfrm>
            <a:off x="6874395" y="1903824"/>
            <a:ext cx="440176" cy="440176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606680" y="4119407"/>
            <a:ext cx="2133601" cy="52322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defTabSz="914400">
              <a:spcBef>
                <a:spcPct val="20000"/>
              </a:spcBef>
              <a:defRPr/>
            </a:pPr>
            <a:r>
              <a:rPr lang="en-US" sz="1200" b="1" dirty="0" smtClean="0">
                <a:solidFill>
                  <a:schemeClr val="accent1"/>
                </a:solidFill>
                <a:cs typeface="+mj-cs"/>
              </a:rPr>
              <a:t>Title Goes Here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/>
            </a:r>
            <a:b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</a:b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There are many variations of passages but the majority have  suffered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4798611" y="3360492"/>
            <a:ext cx="2133601" cy="52322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en-US" sz="1200" b="1" dirty="0" smtClean="0">
                <a:solidFill>
                  <a:schemeClr val="accent3"/>
                </a:solidFill>
                <a:cs typeface="+mj-cs"/>
              </a:rPr>
              <a:t>Title Goes Here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/>
            </a:r>
            <a:b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</a:b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There are many variations of passages but the majority have  suffered.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959792" y="2259979"/>
            <a:ext cx="2133601" cy="52322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r" defTabSz="914400">
              <a:spcBef>
                <a:spcPct val="20000"/>
              </a:spcBef>
              <a:defRPr/>
            </a:pPr>
            <a:r>
              <a:rPr lang="en-US" sz="1200" b="1" dirty="0" smtClean="0">
                <a:solidFill>
                  <a:schemeClr val="accent2"/>
                </a:solidFill>
                <a:cs typeface="+mj-cs"/>
              </a:rPr>
              <a:t>Title Goes Here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/>
            </a:r>
            <a:b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</a:b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There are many variations of passages but the majority have  suffered.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846003" y="1481302"/>
            <a:ext cx="2133601" cy="52322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r" defTabSz="914400">
              <a:spcBef>
                <a:spcPct val="20000"/>
              </a:spcBef>
              <a:defRPr/>
            </a:pPr>
            <a:r>
              <a:rPr lang="en-US" sz="1200" b="1" dirty="0" smtClean="0">
                <a:solidFill>
                  <a:schemeClr val="accent4"/>
                </a:solidFill>
                <a:cs typeface="+mj-cs"/>
              </a:rPr>
              <a:t>Title Goes Here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/>
            </a:r>
            <a:b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</a:b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There are many variations of passages but the majority have  suffered.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5387566" y="1113730"/>
            <a:ext cx="2133601" cy="52322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defTabSz="914400">
              <a:spcBef>
                <a:spcPct val="20000"/>
              </a:spcBef>
              <a:defRPr/>
            </a:pPr>
            <a:r>
              <a:rPr lang="en-US" sz="1200" b="1" dirty="0" smtClean="0">
                <a:solidFill>
                  <a:schemeClr val="accent5"/>
                </a:solidFill>
                <a:cs typeface="+mj-cs"/>
              </a:rPr>
              <a:t>Title Goes Here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/>
            </a:r>
            <a:b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</a:b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There are many variations of passages but the majority have  suffered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4122650101"/>
      </p:ext>
    </p:extLst>
  </p:cSld>
  <p:clrMapOvr>
    <a:masterClrMapping/>
  </p:clrMapOvr>
  <p:transition spd="med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1" grpId="0" animBg="1"/>
      <p:bldP spid="8" grpId="0" animBg="1"/>
      <p:bldP spid="9" grpId="0" animBg="1"/>
      <p:bldP spid="7" grpId="0" animBg="1"/>
      <p:bldP spid="6" grpId="0" animBg="1"/>
      <p:bldP spid="5" grpId="0" animBg="1"/>
      <p:bldP spid="32" grpId="0" animBg="1"/>
      <p:bldP spid="46" grpId="0" animBg="1"/>
      <p:bldP spid="47" grpId="0" animBg="1"/>
      <p:bldP spid="49" grpId="0"/>
      <p:bldP spid="50" grpId="0"/>
      <p:bldP spid="51" grpId="0"/>
      <p:bldP spid="53" grpId="0"/>
      <p:bldP spid="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1805625" y="2552430"/>
            <a:ext cx="529121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415225" y="3266732"/>
            <a:ext cx="42375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More than I can see Beyond imagination</a:t>
            </a:r>
            <a:endParaRPr lang="zh-CN" altLang="en-US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61705" y="1332126"/>
            <a:ext cx="943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cs typeface="+mn-ea"/>
                <a:sym typeface="+mn-lt"/>
              </a:rPr>
              <a:t>03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962400" y="1190542"/>
            <a:ext cx="1143173" cy="1143173"/>
          </a:xfrm>
          <a:prstGeom prst="rect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42452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Tm="0">
        <p14:flash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1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5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8" grpId="0"/>
      <p:bldP spid="9" grpId="0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/>
        </p:nvSpPr>
        <p:spPr>
          <a:xfrm>
            <a:off x="6774073" y="1530602"/>
            <a:ext cx="1916775" cy="630583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arallelogram 5"/>
          <p:cNvSpPr/>
          <p:nvPr/>
        </p:nvSpPr>
        <p:spPr>
          <a:xfrm rot="5400000">
            <a:off x="6811338" y="1493223"/>
            <a:ext cx="945874" cy="1020404"/>
          </a:xfrm>
          <a:prstGeom prst="parallelogram">
            <a:avLst>
              <a:gd name="adj" fmla="val 331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115748" y="1845893"/>
            <a:ext cx="1678729" cy="630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Parallelogram 7"/>
          <p:cNvSpPr/>
          <p:nvPr/>
        </p:nvSpPr>
        <p:spPr>
          <a:xfrm rot="5400000">
            <a:off x="6153013" y="1808514"/>
            <a:ext cx="945874" cy="1020404"/>
          </a:xfrm>
          <a:prstGeom prst="parallelogram">
            <a:avLst>
              <a:gd name="adj" fmla="val 3316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57423" y="2161320"/>
            <a:ext cx="1678729" cy="6305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arallelogram 9"/>
          <p:cNvSpPr/>
          <p:nvPr/>
        </p:nvSpPr>
        <p:spPr>
          <a:xfrm rot="5400000">
            <a:off x="5494688" y="2123805"/>
            <a:ext cx="945874" cy="1020404"/>
          </a:xfrm>
          <a:prstGeom prst="parallelogram">
            <a:avLst>
              <a:gd name="adj" fmla="val 331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799098" y="2475821"/>
            <a:ext cx="1678729" cy="6305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arallelogram 11"/>
          <p:cNvSpPr/>
          <p:nvPr/>
        </p:nvSpPr>
        <p:spPr>
          <a:xfrm rot="5400000">
            <a:off x="4836363" y="2439096"/>
            <a:ext cx="945874" cy="1020404"/>
          </a:xfrm>
          <a:prstGeom prst="parallelogram">
            <a:avLst>
              <a:gd name="adj" fmla="val 3316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entagon 15"/>
          <p:cNvSpPr/>
          <p:nvPr/>
        </p:nvSpPr>
        <p:spPr>
          <a:xfrm flipH="1">
            <a:off x="453153" y="1530602"/>
            <a:ext cx="1916775" cy="630583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Parallelogram 16"/>
          <p:cNvSpPr/>
          <p:nvPr/>
        </p:nvSpPr>
        <p:spPr>
          <a:xfrm rot="16200000" flipH="1">
            <a:off x="1386789" y="1493223"/>
            <a:ext cx="945874" cy="1020404"/>
          </a:xfrm>
          <a:prstGeom prst="parallelogram">
            <a:avLst>
              <a:gd name="adj" fmla="val 331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 flipH="1">
            <a:off x="1349524" y="1845893"/>
            <a:ext cx="1678729" cy="630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Parallelogram 18"/>
          <p:cNvSpPr/>
          <p:nvPr/>
        </p:nvSpPr>
        <p:spPr>
          <a:xfrm rot="16200000" flipH="1">
            <a:off x="2045114" y="1808514"/>
            <a:ext cx="945874" cy="1020404"/>
          </a:xfrm>
          <a:prstGeom prst="parallelogram">
            <a:avLst>
              <a:gd name="adj" fmla="val 3316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2007848" y="2161320"/>
            <a:ext cx="1678729" cy="6305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Parallelogram 20"/>
          <p:cNvSpPr/>
          <p:nvPr/>
        </p:nvSpPr>
        <p:spPr>
          <a:xfrm rot="16200000" flipH="1">
            <a:off x="2703439" y="2123805"/>
            <a:ext cx="945874" cy="1020404"/>
          </a:xfrm>
          <a:prstGeom prst="parallelogram">
            <a:avLst>
              <a:gd name="adj" fmla="val 331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666174" y="2475821"/>
            <a:ext cx="1678729" cy="6305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Parallelogram 22"/>
          <p:cNvSpPr/>
          <p:nvPr/>
        </p:nvSpPr>
        <p:spPr>
          <a:xfrm rot="16200000" flipH="1">
            <a:off x="3361764" y="2439096"/>
            <a:ext cx="945874" cy="1020404"/>
          </a:xfrm>
          <a:prstGeom prst="parallelogram">
            <a:avLst>
              <a:gd name="adj" fmla="val 3316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55"/>
          <p:cNvGrpSpPr/>
          <p:nvPr/>
        </p:nvGrpSpPr>
        <p:grpSpPr>
          <a:xfrm>
            <a:off x="3324499" y="2804904"/>
            <a:ext cx="2495003" cy="630583"/>
            <a:chOff x="3324499" y="2931904"/>
            <a:chExt cx="2495003" cy="630583"/>
          </a:xfrm>
        </p:grpSpPr>
        <p:sp>
          <p:nvSpPr>
            <p:cNvPr id="13" name="Rectangle 12"/>
            <p:cNvSpPr/>
            <p:nvPr/>
          </p:nvSpPr>
          <p:spPr>
            <a:xfrm>
              <a:off x="4140773" y="2931904"/>
              <a:ext cx="1678729" cy="63058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 flipH="1">
              <a:off x="3324499" y="2931904"/>
              <a:ext cx="1678729" cy="63058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136"/>
          <p:cNvGrpSpPr/>
          <p:nvPr/>
        </p:nvGrpSpPr>
        <p:grpSpPr>
          <a:xfrm>
            <a:off x="725438" y="2292350"/>
            <a:ext cx="703718" cy="707055"/>
            <a:chOff x="886162" y="3281022"/>
            <a:chExt cx="703718" cy="70705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4" name="Group 120"/>
            <p:cNvGrpSpPr/>
            <p:nvPr/>
          </p:nvGrpSpPr>
          <p:grpSpPr>
            <a:xfrm>
              <a:off x="886162" y="3475474"/>
              <a:ext cx="703718" cy="512603"/>
              <a:chOff x="943769" y="3705902"/>
              <a:chExt cx="703718" cy="512603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943769" y="4056922"/>
                <a:ext cx="70371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en-US" sz="105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KEYWORD</a:t>
                </a:r>
                <a:endParaRPr 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7"/>
          <p:cNvGrpSpPr/>
          <p:nvPr/>
        </p:nvGrpSpPr>
        <p:grpSpPr>
          <a:xfrm>
            <a:off x="1353682" y="2590856"/>
            <a:ext cx="703718" cy="1032175"/>
            <a:chOff x="1543503" y="3281022"/>
            <a:chExt cx="703718" cy="1032175"/>
          </a:xfrm>
        </p:grpSpPr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5" name="Group 107"/>
            <p:cNvGrpSpPr/>
            <p:nvPr/>
          </p:nvGrpSpPr>
          <p:grpSpPr>
            <a:xfrm>
              <a:off x="1543503" y="3475474"/>
              <a:ext cx="703718" cy="837723"/>
              <a:chOff x="1592299" y="3705902"/>
              <a:chExt cx="703718" cy="837723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1592299" y="4382042"/>
                <a:ext cx="70371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en-US" sz="105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KEYWORD</a:t>
                </a:r>
                <a:endParaRPr 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5" name="Group 139"/>
          <p:cNvGrpSpPr/>
          <p:nvPr/>
        </p:nvGrpSpPr>
        <p:grpSpPr>
          <a:xfrm>
            <a:off x="2018069" y="2945360"/>
            <a:ext cx="703718" cy="1032175"/>
            <a:chOff x="2858185" y="3281022"/>
            <a:chExt cx="703718" cy="1032175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305837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26" name="Group 108"/>
            <p:cNvGrpSpPr/>
            <p:nvPr/>
          </p:nvGrpSpPr>
          <p:grpSpPr>
            <a:xfrm>
              <a:off x="2858185" y="3475474"/>
              <a:ext cx="703718" cy="837723"/>
              <a:chOff x="1592299" y="3705902"/>
              <a:chExt cx="703718" cy="837723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1892583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1592299" y="4382042"/>
                <a:ext cx="70371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en-US" sz="105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KEYWORD</a:t>
                </a:r>
                <a:endParaRPr 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8" name="Group 141"/>
          <p:cNvGrpSpPr/>
          <p:nvPr/>
        </p:nvGrpSpPr>
        <p:grpSpPr>
          <a:xfrm>
            <a:off x="2721787" y="3201936"/>
            <a:ext cx="703718" cy="1032175"/>
            <a:chOff x="4172867" y="3281022"/>
            <a:chExt cx="703718" cy="1032175"/>
          </a:xfrm>
        </p:grpSpPr>
        <p:sp>
          <p:nvSpPr>
            <p:cNvPr id="44" name="Oval 43"/>
            <p:cNvSpPr>
              <a:spLocks noChangeAspect="1"/>
            </p:cNvSpPr>
            <p:nvPr/>
          </p:nvSpPr>
          <p:spPr>
            <a:xfrm>
              <a:off x="437181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31" name="Group 111"/>
            <p:cNvGrpSpPr/>
            <p:nvPr/>
          </p:nvGrpSpPr>
          <p:grpSpPr>
            <a:xfrm>
              <a:off x="4172867" y="3475474"/>
              <a:ext cx="703718" cy="837723"/>
              <a:chOff x="1592299" y="3705902"/>
              <a:chExt cx="703718" cy="837723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1891341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1592299" y="4382042"/>
                <a:ext cx="70371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en-US" sz="105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KEYWORD</a:t>
                </a:r>
                <a:endParaRPr 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33" name="Group 142"/>
          <p:cNvGrpSpPr/>
          <p:nvPr/>
        </p:nvGrpSpPr>
        <p:grpSpPr>
          <a:xfrm>
            <a:off x="4173937" y="3575696"/>
            <a:ext cx="703718" cy="707055"/>
            <a:chOff x="4830208" y="3281022"/>
            <a:chExt cx="703718" cy="707055"/>
          </a:xfrm>
        </p:grpSpPr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502853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36" name="Group 127"/>
            <p:cNvGrpSpPr/>
            <p:nvPr/>
          </p:nvGrpSpPr>
          <p:grpSpPr>
            <a:xfrm>
              <a:off x="4830208" y="3475474"/>
              <a:ext cx="703718" cy="512603"/>
              <a:chOff x="943769" y="3705902"/>
              <a:chExt cx="703718" cy="512603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943769" y="4056922"/>
                <a:ext cx="70371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en-US" sz="105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KEYWORD</a:t>
                </a:r>
                <a:endParaRPr 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>
                <a:off x="1242190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141"/>
          <p:cNvGrpSpPr/>
          <p:nvPr/>
        </p:nvGrpSpPr>
        <p:grpSpPr>
          <a:xfrm>
            <a:off x="5867314" y="3201936"/>
            <a:ext cx="703718" cy="1032175"/>
            <a:chOff x="4172867" y="3281022"/>
            <a:chExt cx="703718" cy="1032175"/>
          </a:xfrm>
        </p:grpSpPr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437181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42" name="Group 111"/>
            <p:cNvGrpSpPr/>
            <p:nvPr/>
          </p:nvGrpSpPr>
          <p:grpSpPr>
            <a:xfrm>
              <a:off x="4172867" y="3475474"/>
              <a:ext cx="703718" cy="837723"/>
              <a:chOff x="1592299" y="3705902"/>
              <a:chExt cx="703718" cy="837723"/>
            </a:xfrm>
          </p:grpSpPr>
          <p:cxnSp>
            <p:nvCxnSpPr>
              <p:cNvPr id="87" name="Straight Connector 86"/>
              <p:cNvCxnSpPr/>
              <p:nvPr/>
            </p:nvCxnSpPr>
            <p:spPr>
              <a:xfrm>
                <a:off x="1891341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Box 87"/>
              <p:cNvSpPr txBox="1"/>
              <p:nvPr/>
            </p:nvSpPr>
            <p:spPr>
              <a:xfrm>
                <a:off x="1592299" y="4382042"/>
                <a:ext cx="70371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en-US" sz="105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KEYWORD</a:t>
                </a:r>
                <a:endParaRPr 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46" name="Group 139"/>
          <p:cNvGrpSpPr/>
          <p:nvPr/>
        </p:nvGrpSpPr>
        <p:grpSpPr>
          <a:xfrm>
            <a:off x="6580760" y="2945360"/>
            <a:ext cx="703718" cy="1032175"/>
            <a:chOff x="2858185" y="3281022"/>
            <a:chExt cx="703718" cy="1032175"/>
          </a:xfrm>
        </p:grpSpPr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305837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49" name="Group 108"/>
            <p:cNvGrpSpPr/>
            <p:nvPr/>
          </p:nvGrpSpPr>
          <p:grpSpPr>
            <a:xfrm>
              <a:off x="2858185" y="3475474"/>
              <a:ext cx="703718" cy="837723"/>
              <a:chOff x="1592299" y="3705902"/>
              <a:chExt cx="703718" cy="837723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>
                <a:off x="1892583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1592299" y="4382042"/>
                <a:ext cx="70371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en-US" sz="105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KEYWORD</a:t>
                </a:r>
                <a:endParaRPr 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50" name="Group 137"/>
          <p:cNvGrpSpPr/>
          <p:nvPr/>
        </p:nvGrpSpPr>
        <p:grpSpPr>
          <a:xfrm>
            <a:off x="7213976" y="2590856"/>
            <a:ext cx="703718" cy="1032175"/>
            <a:chOff x="1543503" y="3281022"/>
            <a:chExt cx="703718" cy="1032175"/>
          </a:xfrm>
        </p:grpSpPr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51" name="Group 107"/>
            <p:cNvGrpSpPr/>
            <p:nvPr/>
          </p:nvGrpSpPr>
          <p:grpSpPr>
            <a:xfrm>
              <a:off x="1543503" y="3475474"/>
              <a:ext cx="703718" cy="837723"/>
              <a:chOff x="1592299" y="3705902"/>
              <a:chExt cx="703718" cy="837723"/>
            </a:xfrm>
          </p:grpSpPr>
          <p:cxnSp>
            <p:nvCxnSpPr>
              <p:cNvPr id="97" name="Straight Connector 96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/>
              <p:cNvSpPr txBox="1"/>
              <p:nvPr/>
            </p:nvSpPr>
            <p:spPr>
              <a:xfrm>
                <a:off x="1592299" y="4382042"/>
                <a:ext cx="70371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en-US" sz="105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KEYWORD</a:t>
                </a:r>
                <a:endParaRPr 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52" name="Group 136"/>
          <p:cNvGrpSpPr/>
          <p:nvPr/>
        </p:nvGrpSpPr>
        <p:grpSpPr>
          <a:xfrm>
            <a:off x="7917694" y="2292350"/>
            <a:ext cx="703718" cy="707055"/>
            <a:chOff x="886162" y="3281022"/>
            <a:chExt cx="703718" cy="707055"/>
          </a:xfrm>
        </p:grpSpPr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53" name="Group 120"/>
            <p:cNvGrpSpPr/>
            <p:nvPr/>
          </p:nvGrpSpPr>
          <p:grpSpPr>
            <a:xfrm>
              <a:off x="886162" y="3475474"/>
              <a:ext cx="703718" cy="512603"/>
              <a:chOff x="943769" y="3705902"/>
              <a:chExt cx="703718" cy="512603"/>
            </a:xfrm>
          </p:grpSpPr>
          <p:sp>
            <p:nvSpPr>
              <p:cNvPr id="102" name="TextBox 101"/>
              <p:cNvSpPr txBox="1"/>
              <p:nvPr/>
            </p:nvSpPr>
            <p:spPr>
              <a:xfrm>
                <a:off x="943769" y="4056922"/>
                <a:ext cx="70371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en-US" sz="105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KEYWORD</a:t>
                </a:r>
                <a:endParaRPr 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103" name="Straight Connector 102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Group 123"/>
          <p:cNvGrpSpPr/>
          <p:nvPr/>
        </p:nvGrpSpPr>
        <p:grpSpPr>
          <a:xfrm>
            <a:off x="1448206" y="1930237"/>
            <a:ext cx="440176" cy="440176"/>
            <a:chOff x="8780463" y="1906588"/>
            <a:chExt cx="360363" cy="360363"/>
          </a:xfrm>
          <a:solidFill>
            <a:schemeClr val="bg1"/>
          </a:solidFill>
        </p:grpSpPr>
        <p:sp>
          <p:nvSpPr>
            <p:cNvPr id="125" name="Freeform 93"/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Freeform 94"/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Freeform 95"/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Freeform 96"/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97"/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Freeform 98"/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31" name="Freeform 131"/>
          <p:cNvSpPr>
            <a:spLocks noEditPoints="1"/>
          </p:cNvSpPr>
          <p:nvPr/>
        </p:nvSpPr>
        <p:spPr bwMode="auto">
          <a:xfrm>
            <a:off x="2095500" y="2269780"/>
            <a:ext cx="440176" cy="413028"/>
          </a:xfrm>
          <a:custGeom>
            <a:avLst/>
            <a:gdLst/>
            <a:ahLst/>
            <a:cxnLst>
              <a:cxn ang="0">
                <a:pos x="111" y="0"/>
              </a:cxn>
              <a:cxn ang="0">
                <a:pos x="12" y="0"/>
              </a:cxn>
              <a:cxn ang="0">
                <a:pos x="0" y="12"/>
              </a:cxn>
              <a:cxn ang="0">
                <a:pos x="0" y="88"/>
              </a:cxn>
              <a:cxn ang="0">
                <a:pos x="12" y="100"/>
              </a:cxn>
              <a:cxn ang="0">
                <a:pos x="50" y="100"/>
              </a:cxn>
              <a:cxn ang="0">
                <a:pos x="50" y="104"/>
              </a:cxn>
              <a:cxn ang="0">
                <a:pos x="26" y="108"/>
              </a:cxn>
              <a:cxn ang="0">
                <a:pos x="23" y="111"/>
              </a:cxn>
              <a:cxn ang="0">
                <a:pos x="27" y="115"/>
              </a:cxn>
              <a:cxn ang="0">
                <a:pos x="96" y="115"/>
              </a:cxn>
              <a:cxn ang="0">
                <a:pos x="100" y="111"/>
              </a:cxn>
              <a:cxn ang="0">
                <a:pos x="97" y="108"/>
              </a:cxn>
              <a:cxn ang="0">
                <a:pos x="73" y="104"/>
              </a:cxn>
              <a:cxn ang="0">
                <a:pos x="73" y="100"/>
              </a:cxn>
              <a:cxn ang="0">
                <a:pos x="111" y="100"/>
              </a:cxn>
              <a:cxn ang="0">
                <a:pos x="123" y="88"/>
              </a:cxn>
              <a:cxn ang="0">
                <a:pos x="123" y="12"/>
              </a:cxn>
              <a:cxn ang="0">
                <a:pos x="111" y="0"/>
              </a:cxn>
              <a:cxn ang="0">
                <a:pos x="115" y="88"/>
              </a:cxn>
              <a:cxn ang="0">
                <a:pos x="111" y="92"/>
              </a:cxn>
              <a:cxn ang="0">
                <a:pos x="12" y="92"/>
              </a:cxn>
              <a:cxn ang="0">
                <a:pos x="8" y="88"/>
              </a:cxn>
              <a:cxn ang="0">
                <a:pos x="8" y="12"/>
              </a:cxn>
              <a:cxn ang="0">
                <a:pos x="12" y="8"/>
              </a:cxn>
              <a:cxn ang="0">
                <a:pos x="111" y="8"/>
              </a:cxn>
              <a:cxn ang="0">
                <a:pos x="115" y="12"/>
              </a:cxn>
              <a:cxn ang="0">
                <a:pos x="115" y="88"/>
              </a:cxn>
              <a:cxn ang="0">
                <a:pos x="104" y="15"/>
              </a:cxn>
              <a:cxn ang="0">
                <a:pos x="19" y="15"/>
              </a:cxn>
              <a:cxn ang="0">
                <a:pos x="16" y="19"/>
              </a:cxn>
              <a:cxn ang="0">
                <a:pos x="16" y="73"/>
              </a:cxn>
              <a:cxn ang="0">
                <a:pos x="19" y="77"/>
              </a:cxn>
              <a:cxn ang="0">
                <a:pos x="104" y="77"/>
              </a:cxn>
              <a:cxn ang="0">
                <a:pos x="108" y="73"/>
              </a:cxn>
              <a:cxn ang="0">
                <a:pos x="108" y="19"/>
              </a:cxn>
              <a:cxn ang="0">
                <a:pos x="104" y="15"/>
              </a:cxn>
              <a:cxn ang="0">
                <a:pos x="104" y="73"/>
              </a:cxn>
              <a:cxn ang="0">
                <a:pos x="19" y="73"/>
              </a:cxn>
              <a:cxn ang="0">
                <a:pos x="19" y="19"/>
              </a:cxn>
              <a:cxn ang="0">
                <a:pos x="104" y="19"/>
              </a:cxn>
              <a:cxn ang="0">
                <a:pos x="104" y="73"/>
              </a:cxn>
              <a:cxn ang="0">
                <a:pos x="104" y="73"/>
              </a:cxn>
              <a:cxn ang="0">
                <a:pos x="104" y="73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55" name="Group 131"/>
          <p:cNvGrpSpPr/>
          <p:nvPr/>
        </p:nvGrpSpPr>
        <p:grpSpPr>
          <a:xfrm>
            <a:off x="5927218" y="2584286"/>
            <a:ext cx="440176" cy="413028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133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42" name="Freeform 144"/>
          <p:cNvSpPr>
            <a:spLocks noEditPoints="1"/>
          </p:cNvSpPr>
          <p:nvPr/>
        </p:nvSpPr>
        <p:spPr bwMode="auto">
          <a:xfrm>
            <a:off x="2795894" y="2570978"/>
            <a:ext cx="449870" cy="44017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" name="Freeform 72"/>
          <p:cNvSpPr>
            <a:spLocks noEditPoints="1"/>
          </p:cNvSpPr>
          <p:nvPr/>
        </p:nvSpPr>
        <p:spPr bwMode="auto">
          <a:xfrm>
            <a:off x="4351912" y="2910395"/>
            <a:ext cx="440176" cy="440176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56" name="Group 143"/>
          <p:cNvGrpSpPr/>
          <p:nvPr/>
        </p:nvGrpSpPr>
        <p:grpSpPr>
          <a:xfrm>
            <a:off x="789721" y="1604724"/>
            <a:ext cx="475963" cy="482338"/>
            <a:chOff x="3036888" y="1909763"/>
            <a:chExt cx="355600" cy="360363"/>
          </a:xfrm>
          <a:solidFill>
            <a:schemeClr val="bg1"/>
          </a:solidFill>
        </p:grpSpPr>
        <p:sp>
          <p:nvSpPr>
            <p:cNvPr id="145" name="Freeform 76"/>
            <p:cNvSpPr>
              <a:spLocks noEditPoints="1"/>
            </p:cNvSpPr>
            <p:nvPr/>
          </p:nvSpPr>
          <p:spPr bwMode="auto">
            <a:xfrm>
              <a:off x="3036888" y="1909763"/>
              <a:ext cx="355600" cy="360363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46" y="38"/>
                </a:cxn>
                <a:cxn ang="0">
                  <a:pos x="48" y="52"/>
                </a:cxn>
                <a:cxn ang="0">
                  <a:pos x="2" y="99"/>
                </a:cxn>
                <a:cxn ang="0">
                  <a:pos x="0" y="103"/>
                </a:cxn>
                <a:cxn ang="0">
                  <a:pos x="0" y="115"/>
                </a:cxn>
                <a:cxn ang="0">
                  <a:pos x="7" y="123"/>
                </a:cxn>
                <a:cxn ang="0">
                  <a:pos x="19" y="123"/>
                </a:cxn>
                <a:cxn ang="0">
                  <a:pos x="24" y="120"/>
                </a:cxn>
                <a:cxn ang="0">
                  <a:pos x="29" y="115"/>
                </a:cxn>
                <a:cxn ang="0">
                  <a:pos x="38" y="115"/>
                </a:cxn>
                <a:cxn ang="0">
                  <a:pos x="46" y="107"/>
                </a:cxn>
                <a:cxn ang="0">
                  <a:pos x="46" y="100"/>
                </a:cxn>
                <a:cxn ang="0">
                  <a:pos x="53" y="100"/>
                </a:cxn>
                <a:cxn ang="0">
                  <a:pos x="61" y="92"/>
                </a:cxn>
                <a:cxn ang="0">
                  <a:pos x="61" y="83"/>
                </a:cxn>
                <a:cxn ang="0">
                  <a:pos x="70" y="74"/>
                </a:cxn>
                <a:cxn ang="0">
                  <a:pos x="84" y="77"/>
                </a:cxn>
                <a:cxn ang="0">
                  <a:pos x="122" y="38"/>
                </a:cxn>
                <a:cxn ang="0">
                  <a:pos x="84" y="0"/>
                </a:cxn>
                <a:cxn ang="0">
                  <a:pos x="84" y="69"/>
                </a:cxn>
                <a:cxn ang="0">
                  <a:pos x="69" y="65"/>
                </a:cxn>
                <a:cxn ang="0">
                  <a:pos x="67" y="66"/>
                </a:cxn>
                <a:cxn ang="0">
                  <a:pos x="63" y="70"/>
                </a:cxn>
                <a:cxn ang="0">
                  <a:pos x="56" y="77"/>
                </a:cxn>
                <a:cxn ang="0">
                  <a:pos x="53" y="83"/>
                </a:cxn>
                <a:cxn ang="0">
                  <a:pos x="53" y="92"/>
                </a:cxn>
                <a:cxn ang="0">
                  <a:pos x="46" y="92"/>
                </a:cxn>
                <a:cxn ang="0">
                  <a:pos x="38" y="100"/>
                </a:cxn>
                <a:cxn ang="0">
                  <a:pos x="38" y="107"/>
                </a:cxn>
                <a:cxn ang="0">
                  <a:pos x="29" y="107"/>
                </a:cxn>
                <a:cxn ang="0">
                  <a:pos x="24" y="109"/>
                </a:cxn>
                <a:cxn ang="0">
                  <a:pos x="18" y="115"/>
                </a:cxn>
                <a:cxn ang="0">
                  <a:pos x="7" y="115"/>
                </a:cxn>
                <a:cxn ang="0">
                  <a:pos x="7" y="104"/>
                </a:cxn>
                <a:cxn ang="0">
                  <a:pos x="52" y="59"/>
                </a:cxn>
                <a:cxn ang="0">
                  <a:pos x="52" y="59"/>
                </a:cxn>
                <a:cxn ang="0">
                  <a:pos x="58" y="54"/>
                </a:cxn>
                <a:cxn ang="0">
                  <a:pos x="53" y="38"/>
                </a:cxn>
                <a:cxn ang="0">
                  <a:pos x="84" y="7"/>
                </a:cxn>
                <a:cxn ang="0">
                  <a:pos x="115" y="38"/>
                </a:cxn>
                <a:cxn ang="0">
                  <a:pos x="84" y="69"/>
                </a:cxn>
                <a:cxn ang="0">
                  <a:pos x="84" y="69"/>
                </a:cxn>
                <a:cxn ang="0">
                  <a:pos x="84" y="69"/>
                </a:cxn>
              </a:cxnLst>
              <a:rect l="0" t="0" r="r" b="b"/>
              <a:pathLst>
                <a:path w="122" h="123">
                  <a:moveTo>
                    <a:pt x="84" y="0"/>
                  </a:moveTo>
                  <a:cubicBezTo>
                    <a:pt x="63" y="0"/>
                    <a:pt x="46" y="17"/>
                    <a:pt x="46" y="38"/>
                  </a:cubicBezTo>
                  <a:cubicBezTo>
                    <a:pt x="46" y="43"/>
                    <a:pt x="47" y="48"/>
                    <a:pt x="48" y="52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1" y="100"/>
                    <a:pt x="0" y="101"/>
                    <a:pt x="0" y="10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9"/>
                    <a:pt x="3" y="123"/>
                    <a:pt x="7" y="123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21" y="123"/>
                    <a:pt x="22" y="122"/>
                    <a:pt x="24" y="120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42" y="115"/>
                    <a:pt x="46" y="111"/>
                    <a:pt x="46" y="107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8" y="100"/>
                    <a:pt x="61" y="96"/>
                    <a:pt x="61" y="92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4" y="76"/>
                    <a:pt x="79" y="77"/>
                    <a:pt x="84" y="77"/>
                  </a:cubicBezTo>
                  <a:cubicBezTo>
                    <a:pt x="105" y="77"/>
                    <a:pt x="122" y="59"/>
                    <a:pt x="122" y="38"/>
                  </a:cubicBezTo>
                  <a:cubicBezTo>
                    <a:pt x="122" y="17"/>
                    <a:pt x="105" y="0"/>
                    <a:pt x="84" y="0"/>
                  </a:cubicBezTo>
                  <a:close/>
                  <a:moveTo>
                    <a:pt x="84" y="69"/>
                  </a:moveTo>
                  <a:cubicBezTo>
                    <a:pt x="78" y="69"/>
                    <a:pt x="73" y="67"/>
                    <a:pt x="69" y="65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4" y="79"/>
                    <a:pt x="53" y="81"/>
                    <a:pt x="53" y="83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1" y="92"/>
                    <a:pt x="38" y="95"/>
                    <a:pt x="38" y="100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7" y="107"/>
                    <a:pt x="25" y="108"/>
                    <a:pt x="24" y="109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5" y="49"/>
                    <a:pt x="53" y="44"/>
                    <a:pt x="53" y="38"/>
                  </a:cubicBezTo>
                  <a:cubicBezTo>
                    <a:pt x="53" y="21"/>
                    <a:pt x="67" y="7"/>
                    <a:pt x="84" y="7"/>
                  </a:cubicBezTo>
                  <a:cubicBezTo>
                    <a:pt x="101" y="7"/>
                    <a:pt x="115" y="21"/>
                    <a:pt x="115" y="38"/>
                  </a:cubicBezTo>
                  <a:cubicBezTo>
                    <a:pt x="115" y="55"/>
                    <a:pt x="101" y="69"/>
                    <a:pt x="84" y="69"/>
                  </a:cubicBezTo>
                  <a:close/>
                  <a:moveTo>
                    <a:pt x="84" y="69"/>
                  </a:moveTo>
                  <a:cubicBezTo>
                    <a:pt x="84" y="69"/>
                    <a:pt x="84" y="69"/>
                    <a:pt x="84" y="6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77"/>
            <p:cNvSpPr>
              <a:spLocks noEditPoints="1"/>
            </p:cNvSpPr>
            <p:nvPr/>
          </p:nvSpPr>
          <p:spPr bwMode="auto">
            <a:xfrm>
              <a:off x="3259138" y="1952626"/>
              <a:ext cx="90488" cy="92075"/>
            </a:xfrm>
            <a:custGeom>
              <a:avLst/>
              <a:gdLst/>
              <a:ahLst/>
              <a:cxnLst>
                <a:cxn ang="0">
                  <a:pos x="30" y="16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1" y="11"/>
                </a:cxn>
                <a:cxn ang="0">
                  <a:pos x="0" y="12"/>
                </a:cxn>
                <a:cxn ang="0">
                  <a:pos x="1" y="15"/>
                </a:cxn>
                <a:cxn ang="0">
                  <a:pos x="17" y="30"/>
                </a:cxn>
                <a:cxn ang="0">
                  <a:pos x="20" y="31"/>
                </a:cxn>
                <a:cxn ang="0">
                  <a:pos x="31" y="20"/>
                </a:cxn>
                <a:cxn ang="0">
                  <a:pos x="31" y="19"/>
                </a:cxn>
                <a:cxn ang="0">
                  <a:pos x="30" y="16"/>
                </a:cxn>
                <a:cxn ang="0">
                  <a:pos x="19" y="27"/>
                </a:cxn>
                <a:cxn ang="0">
                  <a:pos x="4" y="13"/>
                </a:cxn>
                <a:cxn ang="0">
                  <a:pos x="13" y="4"/>
                </a:cxn>
                <a:cxn ang="0">
                  <a:pos x="27" y="19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31" h="31">
                  <a:moveTo>
                    <a:pt x="30" y="16"/>
                  </a:moveTo>
                  <a:cubicBezTo>
                    <a:pt x="26" y="10"/>
                    <a:pt x="21" y="5"/>
                    <a:pt x="15" y="1"/>
                  </a:cubicBezTo>
                  <a:cubicBezTo>
                    <a:pt x="14" y="0"/>
                    <a:pt x="13" y="0"/>
                    <a:pt x="11" y="0"/>
                  </a:cubicBezTo>
                  <a:cubicBezTo>
                    <a:pt x="6" y="2"/>
                    <a:pt x="2" y="6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5" y="21"/>
                    <a:pt x="11" y="26"/>
                    <a:pt x="17" y="30"/>
                  </a:cubicBezTo>
                  <a:cubicBezTo>
                    <a:pt x="18" y="31"/>
                    <a:pt x="19" y="31"/>
                    <a:pt x="20" y="31"/>
                  </a:cubicBezTo>
                  <a:cubicBezTo>
                    <a:pt x="25" y="29"/>
                    <a:pt x="29" y="25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8"/>
                    <a:pt x="31" y="17"/>
                    <a:pt x="30" y="16"/>
                  </a:cubicBezTo>
                  <a:close/>
                  <a:moveTo>
                    <a:pt x="19" y="27"/>
                  </a:moveTo>
                  <a:cubicBezTo>
                    <a:pt x="13" y="23"/>
                    <a:pt x="8" y="18"/>
                    <a:pt x="4" y="13"/>
                  </a:cubicBezTo>
                  <a:cubicBezTo>
                    <a:pt x="6" y="8"/>
                    <a:pt x="8" y="6"/>
                    <a:pt x="13" y="4"/>
                  </a:cubicBezTo>
                  <a:cubicBezTo>
                    <a:pt x="18" y="8"/>
                    <a:pt x="23" y="13"/>
                    <a:pt x="27" y="19"/>
                  </a:cubicBezTo>
                  <a:cubicBezTo>
                    <a:pt x="26" y="23"/>
                    <a:pt x="23" y="26"/>
                    <a:pt x="19" y="27"/>
                  </a:cubicBez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47" name="Freeform 92"/>
          <p:cNvSpPr>
            <a:spLocks noEditPoints="1"/>
          </p:cNvSpPr>
          <p:nvPr/>
        </p:nvSpPr>
        <p:spPr bwMode="auto">
          <a:xfrm>
            <a:off x="6594685" y="2292350"/>
            <a:ext cx="480905" cy="361743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57" name="Group 147"/>
          <p:cNvGrpSpPr/>
          <p:nvPr/>
        </p:nvGrpSpPr>
        <p:grpSpPr>
          <a:xfrm>
            <a:off x="7255231" y="1969019"/>
            <a:ext cx="360363" cy="360363"/>
            <a:chOff x="8783638" y="3568701"/>
            <a:chExt cx="360363" cy="360363"/>
          </a:xfrm>
          <a:solidFill>
            <a:schemeClr val="bg1"/>
          </a:solidFill>
        </p:grpSpPr>
        <p:sp>
          <p:nvSpPr>
            <p:cNvPr id="149" name="Freeform 99"/>
            <p:cNvSpPr>
              <a:spLocks noEditPoints="1"/>
            </p:cNvSpPr>
            <p:nvPr/>
          </p:nvSpPr>
          <p:spPr bwMode="auto">
            <a:xfrm>
              <a:off x="8783638" y="3568701"/>
              <a:ext cx="360363" cy="360363"/>
            </a:xfrm>
            <a:custGeom>
              <a:avLst/>
              <a:gdLst/>
              <a:ahLst/>
              <a:cxnLst>
                <a:cxn ang="0">
                  <a:pos x="80" y="38"/>
                </a:cxn>
                <a:cxn ang="0">
                  <a:pos x="62" y="0"/>
                </a:cxn>
                <a:cxn ang="0">
                  <a:pos x="35" y="39"/>
                </a:cxn>
                <a:cxn ang="0">
                  <a:pos x="31" y="41"/>
                </a:cxn>
                <a:cxn ang="0">
                  <a:pos x="12" y="38"/>
                </a:cxn>
                <a:cxn ang="0">
                  <a:pos x="0" y="111"/>
                </a:cxn>
                <a:cxn ang="0">
                  <a:pos x="23" y="123"/>
                </a:cxn>
                <a:cxn ang="0">
                  <a:pos x="34" y="116"/>
                </a:cxn>
                <a:cxn ang="0">
                  <a:pos x="35" y="116"/>
                </a:cxn>
                <a:cxn ang="0">
                  <a:pos x="73" y="123"/>
                </a:cxn>
                <a:cxn ang="0">
                  <a:pos x="108" y="115"/>
                </a:cxn>
                <a:cxn ang="0">
                  <a:pos x="110" y="104"/>
                </a:cxn>
                <a:cxn ang="0">
                  <a:pos x="116" y="84"/>
                </a:cxn>
                <a:cxn ang="0">
                  <a:pos x="120" y="64"/>
                </a:cxn>
                <a:cxn ang="0">
                  <a:pos x="123" y="55"/>
                </a:cxn>
                <a:cxn ang="0">
                  <a:pos x="112" y="40"/>
                </a:cxn>
                <a:cxn ang="0">
                  <a:pos x="23" y="115"/>
                </a:cxn>
                <a:cxn ang="0">
                  <a:pos x="8" y="111"/>
                </a:cxn>
                <a:cxn ang="0">
                  <a:pos x="12" y="46"/>
                </a:cxn>
                <a:cxn ang="0">
                  <a:pos x="27" y="50"/>
                </a:cxn>
                <a:cxn ang="0">
                  <a:pos x="115" y="56"/>
                </a:cxn>
                <a:cxn ang="0">
                  <a:pos x="100" y="61"/>
                </a:cxn>
                <a:cxn ang="0">
                  <a:pos x="100" y="65"/>
                </a:cxn>
                <a:cxn ang="0">
                  <a:pos x="114" y="72"/>
                </a:cxn>
                <a:cxn ang="0">
                  <a:pos x="96" y="81"/>
                </a:cxn>
                <a:cxn ang="0">
                  <a:pos x="96" y="84"/>
                </a:cxn>
                <a:cxn ang="0">
                  <a:pos x="109" y="92"/>
                </a:cxn>
                <a:cxn ang="0">
                  <a:pos x="92" y="100"/>
                </a:cxn>
                <a:cxn ang="0">
                  <a:pos x="92" y="104"/>
                </a:cxn>
                <a:cxn ang="0">
                  <a:pos x="102" y="109"/>
                </a:cxn>
                <a:cxn ang="0">
                  <a:pos x="94" y="115"/>
                </a:cxn>
                <a:cxn ang="0">
                  <a:pos x="52" y="113"/>
                </a:cxn>
                <a:cxn ang="0">
                  <a:pos x="31" y="105"/>
                </a:cxn>
                <a:cxn ang="0">
                  <a:pos x="34" y="48"/>
                </a:cxn>
                <a:cxn ang="0">
                  <a:pos x="58" y="11"/>
                </a:cxn>
                <a:cxn ang="0">
                  <a:pos x="73" y="26"/>
                </a:cxn>
                <a:cxn ang="0">
                  <a:pos x="111" y="47"/>
                </a:cxn>
                <a:cxn ang="0">
                  <a:pos x="115" y="56"/>
                </a:cxn>
                <a:cxn ang="0">
                  <a:pos x="115" y="56"/>
                </a:cxn>
              </a:cxnLst>
              <a:rect l="0" t="0" r="r" b="b"/>
              <a:pathLst>
                <a:path w="123" h="123">
                  <a:moveTo>
                    <a:pt x="112" y="40"/>
                  </a:moveTo>
                  <a:cubicBezTo>
                    <a:pt x="107" y="39"/>
                    <a:pt x="96" y="39"/>
                    <a:pt x="80" y="38"/>
                  </a:cubicBezTo>
                  <a:cubicBezTo>
                    <a:pt x="80" y="35"/>
                    <a:pt x="81" y="32"/>
                    <a:pt x="81" y="26"/>
                  </a:cubicBezTo>
                  <a:cubicBezTo>
                    <a:pt x="81" y="12"/>
                    <a:pt x="71" y="0"/>
                    <a:pt x="62" y="0"/>
                  </a:cubicBezTo>
                  <a:cubicBezTo>
                    <a:pt x="55" y="0"/>
                    <a:pt x="50" y="5"/>
                    <a:pt x="50" y="11"/>
                  </a:cubicBezTo>
                  <a:cubicBezTo>
                    <a:pt x="50" y="19"/>
                    <a:pt x="48" y="32"/>
                    <a:pt x="35" y="39"/>
                  </a:cubicBezTo>
                  <a:cubicBezTo>
                    <a:pt x="34" y="40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29" y="40"/>
                    <a:pt x="26" y="38"/>
                    <a:pt x="23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6" y="38"/>
                    <a:pt x="0" y="43"/>
                    <a:pt x="0" y="5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8"/>
                    <a:pt x="6" y="123"/>
                    <a:pt x="12" y="123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8" y="123"/>
                    <a:pt x="32" y="120"/>
                    <a:pt x="34" y="116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4" y="116"/>
                    <a:pt x="35" y="11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37" y="117"/>
                    <a:pt x="41" y="118"/>
                    <a:pt x="50" y="120"/>
                  </a:cubicBezTo>
                  <a:cubicBezTo>
                    <a:pt x="52" y="121"/>
                    <a:pt x="63" y="123"/>
                    <a:pt x="73" y="123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101" y="123"/>
                    <a:pt x="105" y="120"/>
                    <a:pt x="108" y="115"/>
                  </a:cubicBezTo>
                  <a:cubicBezTo>
                    <a:pt x="108" y="115"/>
                    <a:pt x="109" y="114"/>
                    <a:pt x="110" y="111"/>
                  </a:cubicBezTo>
                  <a:cubicBezTo>
                    <a:pt x="110" y="109"/>
                    <a:pt x="110" y="107"/>
                    <a:pt x="110" y="104"/>
                  </a:cubicBezTo>
                  <a:cubicBezTo>
                    <a:pt x="114" y="102"/>
                    <a:pt x="115" y="97"/>
                    <a:pt x="116" y="95"/>
                  </a:cubicBezTo>
                  <a:cubicBezTo>
                    <a:pt x="118" y="90"/>
                    <a:pt x="117" y="87"/>
                    <a:pt x="116" y="84"/>
                  </a:cubicBezTo>
                  <a:cubicBezTo>
                    <a:pt x="118" y="82"/>
                    <a:pt x="120" y="79"/>
                    <a:pt x="121" y="73"/>
                  </a:cubicBezTo>
                  <a:cubicBezTo>
                    <a:pt x="122" y="70"/>
                    <a:pt x="121" y="67"/>
                    <a:pt x="120" y="64"/>
                  </a:cubicBezTo>
                  <a:cubicBezTo>
                    <a:pt x="122" y="62"/>
                    <a:pt x="123" y="59"/>
                    <a:pt x="123" y="56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23" y="55"/>
                    <a:pt x="123" y="54"/>
                    <a:pt x="123" y="53"/>
                  </a:cubicBezTo>
                  <a:cubicBezTo>
                    <a:pt x="123" y="48"/>
                    <a:pt x="120" y="42"/>
                    <a:pt x="112" y="40"/>
                  </a:cubicBezTo>
                  <a:close/>
                  <a:moveTo>
                    <a:pt x="27" y="111"/>
                  </a:moveTo>
                  <a:cubicBezTo>
                    <a:pt x="27" y="113"/>
                    <a:pt x="26" y="115"/>
                    <a:pt x="23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0" y="115"/>
                    <a:pt x="8" y="113"/>
                    <a:pt x="8" y="111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48"/>
                    <a:pt x="10" y="46"/>
                    <a:pt x="12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6" y="46"/>
                    <a:pt x="27" y="48"/>
                    <a:pt x="27" y="50"/>
                  </a:cubicBezTo>
                  <a:lnTo>
                    <a:pt x="27" y="111"/>
                  </a:lnTo>
                  <a:close/>
                  <a:moveTo>
                    <a:pt x="115" y="56"/>
                  </a:moveTo>
                  <a:cubicBezTo>
                    <a:pt x="115" y="58"/>
                    <a:pt x="114" y="61"/>
                    <a:pt x="108" y="61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99" y="61"/>
                    <a:pt x="98" y="62"/>
                    <a:pt x="98" y="63"/>
                  </a:cubicBezTo>
                  <a:cubicBezTo>
                    <a:pt x="98" y="64"/>
                    <a:pt x="99" y="65"/>
                    <a:pt x="100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13" y="65"/>
                    <a:pt x="114" y="70"/>
                    <a:pt x="114" y="72"/>
                  </a:cubicBezTo>
                  <a:cubicBezTo>
                    <a:pt x="113" y="75"/>
                    <a:pt x="112" y="81"/>
                    <a:pt x="105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5" y="81"/>
                    <a:pt x="94" y="81"/>
                    <a:pt x="94" y="82"/>
                  </a:cubicBezTo>
                  <a:cubicBezTo>
                    <a:pt x="94" y="83"/>
                    <a:pt x="95" y="84"/>
                    <a:pt x="96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10" y="84"/>
                    <a:pt x="110" y="89"/>
                    <a:pt x="109" y="92"/>
                  </a:cubicBezTo>
                  <a:cubicBezTo>
                    <a:pt x="108" y="96"/>
                    <a:pt x="107" y="100"/>
                    <a:pt x="99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0"/>
                    <a:pt x="90" y="101"/>
                    <a:pt x="90" y="102"/>
                  </a:cubicBezTo>
                  <a:cubicBezTo>
                    <a:pt x="90" y="103"/>
                    <a:pt x="91" y="104"/>
                    <a:pt x="92" y="104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103" y="104"/>
                    <a:pt x="103" y="108"/>
                    <a:pt x="102" y="109"/>
                  </a:cubicBezTo>
                  <a:cubicBezTo>
                    <a:pt x="102" y="110"/>
                    <a:pt x="101" y="112"/>
                    <a:pt x="101" y="112"/>
                  </a:cubicBezTo>
                  <a:cubicBezTo>
                    <a:pt x="100" y="114"/>
                    <a:pt x="98" y="115"/>
                    <a:pt x="94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63" y="115"/>
                    <a:pt x="52" y="113"/>
                    <a:pt x="52" y="113"/>
                  </a:cubicBezTo>
                  <a:cubicBezTo>
                    <a:pt x="36" y="109"/>
                    <a:pt x="35" y="109"/>
                    <a:pt x="34" y="108"/>
                  </a:cubicBezTo>
                  <a:cubicBezTo>
                    <a:pt x="34" y="108"/>
                    <a:pt x="31" y="108"/>
                    <a:pt x="31" y="10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0"/>
                    <a:pt x="32" y="49"/>
                    <a:pt x="34" y="48"/>
                  </a:cubicBezTo>
                  <a:cubicBezTo>
                    <a:pt x="34" y="48"/>
                    <a:pt x="35" y="48"/>
                    <a:pt x="35" y="48"/>
                  </a:cubicBezTo>
                  <a:cubicBezTo>
                    <a:pt x="52" y="40"/>
                    <a:pt x="58" y="25"/>
                    <a:pt x="58" y="11"/>
                  </a:cubicBezTo>
                  <a:cubicBezTo>
                    <a:pt x="58" y="10"/>
                    <a:pt x="59" y="8"/>
                    <a:pt x="62" y="8"/>
                  </a:cubicBezTo>
                  <a:cubicBezTo>
                    <a:pt x="66" y="8"/>
                    <a:pt x="73" y="16"/>
                    <a:pt x="73" y="26"/>
                  </a:cubicBezTo>
                  <a:cubicBezTo>
                    <a:pt x="73" y="35"/>
                    <a:pt x="73" y="37"/>
                    <a:pt x="69" y="46"/>
                  </a:cubicBezTo>
                  <a:cubicBezTo>
                    <a:pt x="108" y="46"/>
                    <a:pt x="107" y="47"/>
                    <a:pt x="111" y="47"/>
                  </a:cubicBezTo>
                  <a:cubicBezTo>
                    <a:pt x="115" y="49"/>
                    <a:pt x="115" y="52"/>
                    <a:pt x="115" y="53"/>
                  </a:cubicBezTo>
                  <a:cubicBezTo>
                    <a:pt x="115" y="55"/>
                    <a:pt x="115" y="54"/>
                    <a:pt x="115" y="56"/>
                  </a:cubicBezTo>
                  <a:close/>
                  <a:moveTo>
                    <a:pt x="115" y="56"/>
                  </a:moveTo>
                  <a:cubicBezTo>
                    <a:pt x="115" y="56"/>
                    <a:pt x="115" y="56"/>
                    <a:pt x="115" y="5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00"/>
            <p:cNvSpPr>
              <a:spLocks noEditPoints="1"/>
            </p:cNvSpPr>
            <p:nvPr/>
          </p:nvSpPr>
          <p:spPr bwMode="auto">
            <a:xfrm>
              <a:off x="8818563" y="3862388"/>
              <a:ext cx="33338" cy="3175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5"/>
                </a:cxn>
                <a:cxn ang="0">
                  <a:pos x="6" y="11"/>
                </a:cxn>
                <a:cxn ang="0">
                  <a:pos x="11" y="5"/>
                </a:cxn>
                <a:cxn ang="0">
                  <a:pos x="6" y="0"/>
                </a:cxn>
                <a:cxn ang="0">
                  <a:pos x="6" y="7"/>
                </a:cxn>
                <a:cxn ang="0">
                  <a:pos x="4" y="5"/>
                </a:cxn>
                <a:cxn ang="0">
                  <a:pos x="6" y="4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6" y="7"/>
                </a:cxn>
              </a:cxnLst>
              <a:rect l="0" t="0" r="r" b="b"/>
              <a:pathLst>
                <a:path w="11" h="11">
                  <a:moveTo>
                    <a:pt x="6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2" y="11"/>
                    <a:pt x="6" y="11"/>
                  </a:cubicBezTo>
                  <a:cubicBezTo>
                    <a:pt x="9" y="11"/>
                    <a:pt x="11" y="9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  <a:moveTo>
                    <a:pt x="6" y="7"/>
                  </a:moveTo>
                  <a:cubicBezTo>
                    <a:pt x="5" y="7"/>
                    <a:pt x="4" y="6"/>
                    <a:pt x="4" y="5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7" y="4"/>
                    <a:pt x="8" y="4"/>
                    <a:pt x="8" y="5"/>
                  </a:cubicBezTo>
                  <a:cubicBezTo>
                    <a:pt x="8" y="6"/>
                    <a:pt x="7" y="7"/>
                    <a:pt x="6" y="7"/>
                  </a:cubicBezTo>
                  <a:close/>
                  <a:moveTo>
                    <a:pt x="6" y="7"/>
                  </a:moveTo>
                  <a:cubicBezTo>
                    <a:pt x="6" y="7"/>
                    <a:pt x="6" y="7"/>
                    <a:pt x="6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58" name="Group 150"/>
          <p:cNvGrpSpPr/>
          <p:nvPr/>
        </p:nvGrpSpPr>
        <p:grpSpPr>
          <a:xfrm>
            <a:off x="7912536" y="1576146"/>
            <a:ext cx="511374" cy="506908"/>
            <a:chOff x="-6350" y="1208088"/>
            <a:chExt cx="363538" cy="360363"/>
          </a:xfrm>
          <a:solidFill>
            <a:schemeClr val="bg1"/>
          </a:solidFill>
        </p:grpSpPr>
        <p:sp>
          <p:nvSpPr>
            <p:cNvPr id="152" name="Freeform 5"/>
            <p:cNvSpPr>
              <a:spLocks noEditPoints="1"/>
            </p:cNvSpPr>
            <p:nvPr/>
          </p:nvSpPr>
          <p:spPr bwMode="auto">
            <a:xfrm>
              <a:off x="-6350" y="1208088"/>
              <a:ext cx="363538" cy="360363"/>
            </a:xfrm>
            <a:custGeom>
              <a:avLst/>
              <a:gdLst/>
              <a:ahLst/>
              <a:cxnLst>
                <a:cxn ang="0">
                  <a:pos x="121" y="41"/>
                </a:cxn>
                <a:cxn ang="0">
                  <a:pos x="83" y="2"/>
                </a:cxn>
                <a:cxn ang="0">
                  <a:pos x="76" y="0"/>
                </a:cxn>
                <a:cxn ang="0">
                  <a:pos x="72" y="2"/>
                </a:cxn>
                <a:cxn ang="0">
                  <a:pos x="70" y="6"/>
                </a:cxn>
                <a:cxn ang="0">
                  <a:pos x="61" y="21"/>
                </a:cxn>
                <a:cxn ang="0">
                  <a:pos x="39" y="36"/>
                </a:cxn>
                <a:cxn ang="0">
                  <a:pos x="14" y="53"/>
                </a:cxn>
                <a:cxn ang="0">
                  <a:pos x="1" y="75"/>
                </a:cxn>
                <a:cxn ang="0">
                  <a:pos x="3" y="82"/>
                </a:cxn>
                <a:cxn ang="0">
                  <a:pos x="42" y="121"/>
                </a:cxn>
                <a:cxn ang="0">
                  <a:pos x="49" y="123"/>
                </a:cxn>
                <a:cxn ang="0">
                  <a:pos x="52" y="121"/>
                </a:cxn>
                <a:cxn ang="0">
                  <a:pos x="54" y="117"/>
                </a:cxn>
                <a:cxn ang="0">
                  <a:pos x="63" y="103"/>
                </a:cxn>
                <a:cxn ang="0">
                  <a:pos x="85" y="87"/>
                </a:cxn>
                <a:cxn ang="0">
                  <a:pos x="110" y="70"/>
                </a:cxn>
                <a:cxn ang="0">
                  <a:pos x="123" y="48"/>
                </a:cxn>
                <a:cxn ang="0">
                  <a:pos x="121" y="41"/>
                </a:cxn>
                <a:cxn ang="0">
                  <a:pos x="47" y="115"/>
                </a:cxn>
                <a:cxn ang="0">
                  <a:pos x="9" y="77"/>
                </a:cxn>
                <a:cxn ang="0">
                  <a:pos x="78" y="8"/>
                </a:cxn>
                <a:cxn ang="0">
                  <a:pos x="116" y="46"/>
                </a:cxn>
                <a:cxn ang="0">
                  <a:pos x="47" y="115"/>
                </a:cxn>
                <a:cxn ang="0">
                  <a:pos x="47" y="115"/>
                </a:cxn>
                <a:cxn ang="0">
                  <a:pos x="47" y="115"/>
                </a:cxn>
              </a:cxnLst>
              <a:rect l="0" t="0" r="r" b="b"/>
              <a:pathLst>
                <a:path w="124" h="123">
                  <a:moveTo>
                    <a:pt x="121" y="41"/>
                  </a:moveTo>
                  <a:cubicBezTo>
                    <a:pt x="83" y="2"/>
                    <a:pt x="83" y="2"/>
                    <a:pt x="83" y="2"/>
                  </a:cubicBezTo>
                  <a:cubicBezTo>
                    <a:pt x="81" y="0"/>
                    <a:pt x="78" y="0"/>
                    <a:pt x="76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1" y="3"/>
                    <a:pt x="71" y="4"/>
                    <a:pt x="70" y="6"/>
                  </a:cubicBezTo>
                  <a:cubicBezTo>
                    <a:pt x="69" y="11"/>
                    <a:pt x="66" y="16"/>
                    <a:pt x="61" y="21"/>
                  </a:cubicBezTo>
                  <a:cubicBezTo>
                    <a:pt x="55" y="26"/>
                    <a:pt x="47" y="31"/>
                    <a:pt x="39" y="36"/>
                  </a:cubicBezTo>
                  <a:cubicBezTo>
                    <a:pt x="31" y="41"/>
                    <a:pt x="22" y="46"/>
                    <a:pt x="14" y="53"/>
                  </a:cubicBezTo>
                  <a:cubicBezTo>
                    <a:pt x="8" y="60"/>
                    <a:pt x="4" y="67"/>
                    <a:pt x="1" y="75"/>
                  </a:cubicBezTo>
                  <a:cubicBezTo>
                    <a:pt x="0" y="77"/>
                    <a:pt x="1" y="80"/>
                    <a:pt x="3" y="82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43" y="123"/>
                    <a:pt x="46" y="123"/>
                    <a:pt x="49" y="123"/>
                  </a:cubicBezTo>
                  <a:cubicBezTo>
                    <a:pt x="50" y="122"/>
                    <a:pt x="51" y="122"/>
                    <a:pt x="52" y="121"/>
                  </a:cubicBezTo>
                  <a:cubicBezTo>
                    <a:pt x="53" y="120"/>
                    <a:pt x="54" y="119"/>
                    <a:pt x="54" y="117"/>
                  </a:cubicBezTo>
                  <a:cubicBezTo>
                    <a:pt x="56" y="112"/>
                    <a:pt x="59" y="107"/>
                    <a:pt x="63" y="103"/>
                  </a:cubicBezTo>
                  <a:cubicBezTo>
                    <a:pt x="69" y="97"/>
                    <a:pt x="77" y="92"/>
                    <a:pt x="85" y="87"/>
                  </a:cubicBezTo>
                  <a:cubicBezTo>
                    <a:pt x="94" y="82"/>
                    <a:pt x="103" y="77"/>
                    <a:pt x="110" y="70"/>
                  </a:cubicBezTo>
                  <a:cubicBezTo>
                    <a:pt x="117" y="63"/>
                    <a:pt x="121" y="57"/>
                    <a:pt x="123" y="48"/>
                  </a:cubicBezTo>
                  <a:cubicBezTo>
                    <a:pt x="124" y="46"/>
                    <a:pt x="123" y="43"/>
                    <a:pt x="121" y="41"/>
                  </a:cubicBezTo>
                  <a:close/>
                  <a:moveTo>
                    <a:pt x="47" y="115"/>
                  </a:moveTo>
                  <a:cubicBezTo>
                    <a:pt x="34" y="103"/>
                    <a:pt x="21" y="90"/>
                    <a:pt x="9" y="77"/>
                  </a:cubicBezTo>
                  <a:cubicBezTo>
                    <a:pt x="20" y="42"/>
                    <a:pt x="67" y="43"/>
                    <a:pt x="78" y="8"/>
                  </a:cubicBezTo>
                  <a:cubicBezTo>
                    <a:pt x="90" y="21"/>
                    <a:pt x="103" y="33"/>
                    <a:pt x="116" y="46"/>
                  </a:cubicBezTo>
                  <a:cubicBezTo>
                    <a:pt x="105" y="81"/>
                    <a:pt x="58" y="80"/>
                    <a:pt x="47" y="115"/>
                  </a:cubicBezTo>
                  <a:close/>
                  <a:moveTo>
                    <a:pt x="47" y="115"/>
                  </a:moveTo>
                  <a:cubicBezTo>
                    <a:pt x="47" y="115"/>
                    <a:pt x="47" y="115"/>
                    <a:pt x="47" y="1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6"/>
            <p:cNvSpPr>
              <a:spLocks noEditPoints="1"/>
            </p:cNvSpPr>
            <p:nvPr/>
          </p:nvSpPr>
          <p:spPr bwMode="auto">
            <a:xfrm>
              <a:off x="125413" y="1336676"/>
              <a:ext cx="100013" cy="100013"/>
            </a:xfrm>
            <a:custGeom>
              <a:avLst/>
              <a:gdLst/>
              <a:ahLst/>
              <a:cxnLst>
                <a:cxn ang="0">
                  <a:pos x="27" y="11"/>
                </a:cxn>
                <a:cxn ang="0">
                  <a:pos x="20" y="12"/>
                </a:cxn>
                <a:cxn ang="0">
                  <a:pos x="9" y="6"/>
                </a:cxn>
                <a:cxn ang="0">
                  <a:pos x="15" y="5"/>
                </a:cxn>
                <a:cxn ang="0">
                  <a:pos x="19" y="5"/>
                </a:cxn>
                <a:cxn ang="0">
                  <a:pos x="19" y="1"/>
                </a:cxn>
                <a:cxn ang="0">
                  <a:pos x="12" y="0"/>
                </a:cxn>
                <a:cxn ang="0">
                  <a:pos x="6" y="3"/>
                </a:cxn>
                <a:cxn ang="0">
                  <a:pos x="4" y="2"/>
                </a:cxn>
                <a:cxn ang="0">
                  <a:pos x="3" y="4"/>
                </a:cxn>
                <a:cxn ang="0">
                  <a:pos x="4" y="5"/>
                </a:cxn>
                <a:cxn ang="0">
                  <a:pos x="1" y="13"/>
                </a:cxn>
                <a:cxn ang="0">
                  <a:pos x="3" y="20"/>
                </a:cxn>
                <a:cxn ang="0">
                  <a:pos x="18" y="20"/>
                </a:cxn>
                <a:cxn ang="0">
                  <a:pos x="22" y="29"/>
                </a:cxn>
                <a:cxn ang="0">
                  <a:pos x="18" y="28"/>
                </a:cxn>
                <a:cxn ang="0">
                  <a:pos x="15" y="26"/>
                </a:cxn>
                <a:cxn ang="0">
                  <a:pos x="13" y="29"/>
                </a:cxn>
                <a:cxn ang="0">
                  <a:pos x="16" y="33"/>
                </a:cxn>
                <a:cxn ang="0">
                  <a:pos x="24" y="33"/>
                </a:cxn>
                <a:cxn ang="0">
                  <a:pos x="30" y="32"/>
                </a:cxn>
                <a:cxn ang="0">
                  <a:pos x="32" y="32"/>
                </a:cxn>
                <a:cxn ang="0">
                  <a:pos x="32" y="30"/>
                </a:cxn>
                <a:cxn ang="0">
                  <a:pos x="32" y="24"/>
                </a:cxn>
                <a:cxn ang="0">
                  <a:pos x="33" y="16"/>
                </a:cxn>
                <a:cxn ang="0">
                  <a:pos x="10" y="16"/>
                </a:cxn>
                <a:cxn ang="0">
                  <a:pos x="6" y="14"/>
                </a:cxn>
                <a:cxn ang="0">
                  <a:pos x="6" y="10"/>
                </a:cxn>
                <a:cxn ang="0">
                  <a:pos x="13" y="15"/>
                </a:cxn>
                <a:cxn ang="0">
                  <a:pos x="28" y="24"/>
                </a:cxn>
                <a:cxn ang="0">
                  <a:pos x="20" y="18"/>
                </a:cxn>
                <a:cxn ang="0">
                  <a:pos x="24" y="17"/>
                </a:cxn>
                <a:cxn ang="0">
                  <a:pos x="27" y="18"/>
                </a:cxn>
                <a:cxn ang="0">
                  <a:pos x="28" y="22"/>
                </a:cxn>
                <a:cxn ang="0">
                  <a:pos x="28" y="24"/>
                </a:cxn>
              </a:cxnLst>
              <a:rect l="0" t="0" r="r" b="b"/>
              <a:pathLst>
                <a:path w="34" h="34">
                  <a:moveTo>
                    <a:pt x="31" y="13"/>
                  </a:moveTo>
                  <a:cubicBezTo>
                    <a:pt x="30" y="12"/>
                    <a:pt x="28" y="12"/>
                    <a:pt x="27" y="11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2" y="11"/>
                    <a:pt x="21" y="11"/>
                    <a:pt x="20" y="12"/>
                  </a:cubicBezTo>
                  <a:cubicBezTo>
                    <a:pt x="18" y="12"/>
                    <a:pt x="17" y="13"/>
                    <a:pt x="16" y="13"/>
                  </a:cubicBezTo>
                  <a:cubicBezTo>
                    <a:pt x="14" y="11"/>
                    <a:pt x="12" y="9"/>
                    <a:pt x="9" y="6"/>
                  </a:cubicBezTo>
                  <a:cubicBezTo>
                    <a:pt x="10" y="6"/>
                    <a:pt x="11" y="5"/>
                    <a:pt x="12" y="5"/>
                  </a:cubicBezTo>
                  <a:cubicBezTo>
                    <a:pt x="13" y="5"/>
                    <a:pt x="14" y="5"/>
                    <a:pt x="15" y="5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8" y="6"/>
                    <a:pt x="18" y="6"/>
                    <a:pt x="19" y="5"/>
                  </a:cubicBezTo>
                  <a:cubicBezTo>
                    <a:pt x="19" y="5"/>
                    <a:pt x="20" y="4"/>
                    <a:pt x="20" y="4"/>
                  </a:cubicBezTo>
                  <a:cubicBezTo>
                    <a:pt x="20" y="3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3" y="0"/>
                    <a:pt x="12" y="0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2" y="8"/>
                    <a:pt x="2" y="9"/>
                  </a:cubicBezTo>
                  <a:cubicBezTo>
                    <a:pt x="1" y="11"/>
                    <a:pt x="1" y="12"/>
                    <a:pt x="1" y="13"/>
                  </a:cubicBezTo>
                  <a:cubicBezTo>
                    <a:pt x="0" y="15"/>
                    <a:pt x="1" y="16"/>
                    <a:pt x="1" y="17"/>
                  </a:cubicBezTo>
                  <a:cubicBezTo>
                    <a:pt x="1" y="18"/>
                    <a:pt x="2" y="19"/>
                    <a:pt x="3" y="20"/>
                  </a:cubicBezTo>
                  <a:cubicBezTo>
                    <a:pt x="5" y="21"/>
                    <a:pt x="7" y="22"/>
                    <a:pt x="10" y="22"/>
                  </a:cubicBezTo>
                  <a:cubicBezTo>
                    <a:pt x="12" y="22"/>
                    <a:pt x="15" y="21"/>
                    <a:pt x="18" y="20"/>
                  </a:cubicBezTo>
                  <a:cubicBezTo>
                    <a:pt x="20" y="22"/>
                    <a:pt x="22" y="25"/>
                    <a:pt x="24" y="27"/>
                  </a:cubicBezTo>
                  <a:cubicBezTo>
                    <a:pt x="24" y="28"/>
                    <a:pt x="23" y="28"/>
                    <a:pt x="22" y="29"/>
                  </a:cubicBezTo>
                  <a:cubicBezTo>
                    <a:pt x="21" y="29"/>
                    <a:pt x="21" y="29"/>
                    <a:pt x="20" y="29"/>
                  </a:cubicBezTo>
                  <a:cubicBezTo>
                    <a:pt x="19" y="28"/>
                    <a:pt x="19" y="28"/>
                    <a:pt x="18" y="28"/>
                  </a:cubicBezTo>
                  <a:cubicBezTo>
                    <a:pt x="18" y="27"/>
                    <a:pt x="17" y="27"/>
                    <a:pt x="17" y="27"/>
                  </a:cubicBezTo>
                  <a:cubicBezTo>
                    <a:pt x="16" y="27"/>
                    <a:pt x="16" y="26"/>
                    <a:pt x="15" y="26"/>
                  </a:cubicBezTo>
                  <a:cubicBezTo>
                    <a:pt x="15" y="26"/>
                    <a:pt x="14" y="27"/>
                    <a:pt x="14" y="27"/>
                  </a:cubicBezTo>
                  <a:cubicBezTo>
                    <a:pt x="13" y="28"/>
                    <a:pt x="13" y="28"/>
                    <a:pt x="13" y="29"/>
                  </a:cubicBezTo>
                  <a:cubicBezTo>
                    <a:pt x="13" y="30"/>
                    <a:pt x="13" y="31"/>
                    <a:pt x="14" y="31"/>
                  </a:cubicBezTo>
                  <a:cubicBezTo>
                    <a:pt x="14" y="32"/>
                    <a:pt x="15" y="33"/>
                    <a:pt x="16" y="33"/>
                  </a:cubicBezTo>
                  <a:cubicBezTo>
                    <a:pt x="17" y="34"/>
                    <a:pt x="18" y="34"/>
                    <a:pt x="20" y="34"/>
                  </a:cubicBezTo>
                  <a:cubicBezTo>
                    <a:pt x="21" y="34"/>
                    <a:pt x="22" y="34"/>
                    <a:pt x="24" y="33"/>
                  </a:cubicBezTo>
                  <a:cubicBezTo>
                    <a:pt x="25" y="33"/>
                    <a:pt x="26" y="32"/>
                    <a:pt x="28" y="31"/>
                  </a:cubicBezTo>
                  <a:cubicBezTo>
                    <a:pt x="28" y="31"/>
                    <a:pt x="29" y="32"/>
                    <a:pt x="30" y="32"/>
                  </a:cubicBezTo>
                  <a:cubicBezTo>
                    <a:pt x="30" y="33"/>
                    <a:pt x="30" y="33"/>
                    <a:pt x="31" y="33"/>
                  </a:cubicBezTo>
                  <a:cubicBezTo>
                    <a:pt x="31" y="33"/>
                    <a:pt x="32" y="33"/>
                    <a:pt x="32" y="32"/>
                  </a:cubicBezTo>
                  <a:cubicBezTo>
                    <a:pt x="32" y="32"/>
                    <a:pt x="32" y="31"/>
                    <a:pt x="32" y="31"/>
                  </a:cubicBezTo>
                  <a:cubicBezTo>
                    <a:pt x="32" y="31"/>
                    <a:pt x="32" y="30"/>
                    <a:pt x="32" y="30"/>
                  </a:cubicBezTo>
                  <a:cubicBezTo>
                    <a:pt x="31" y="30"/>
                    <a:pt x="30" y="29"/>
                    <a:pt x="30" y="28"/>
                  </a:cubicBezTo>
                  <a:cubicBezTo>
                    <a:pt x="31" y="27"/>
                    <a:pt x="32" y="26"/>
                    <a:pt x="32" y="24"/>
                  </a:cubicBezTo>
                  <a:cubicBezTo>
                    <a:pt x="33" y="23"/>
                    <a:pt x="34" y="21"/>
                    <a:pt x="34" y="20"/>
                  </a:cubicBezTo>
                  <a:cubicBezTo>
                    <a:pt x="34" y="19"/>
                    <a:pt x="34" y="17"/>
                    <a:pt x="33" y="16"/>
                  </a:cubicBezTo>
                  <a:cubicBezTo>
                    <a:pt x="33" y="15"/>
                    <a:pt x="32" y="14"/>
                    <a:pt x="31" y="13"/>
                  </a:cubicBezTo>
                  <a:close/>
                  <a:moveTo>
                    <a:pt x="10" y="16"/>
                  </a:moveTo>
                  <a:cubicBezTo>
                    <a:pt x="8" y="16"/>
                    <a:pt x="7" y="16"/>
                    <a:pt x="7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7" y="10"/>
                    <a:pt x="7" y="9"/>
                    <a:pt x="8" y="8"/>
                  </a:cubicBezTo>
                  <a:cubicBezTo>
                    <a:pt x="9" y="10"/>
                    <a:pt x="11" y="12"/>
                    <a:pt x="13" y="15"/>
                  </a:cubicBezTo>
                  <a:cubicBezTo>
                    <a:pt x="12" y="15"/>
                    <a:pt x="11" y="16"/>
                    <a:pt x="10" y="16"/>
                  </a:cubicBezTo>
                  <a:close/>
                  <a:moveTo>
                    <a:pt x="28" y="24"/>
                  </a:moveTo>
                  <a:cubicBezTo>
                    <a:pt x="27" y="24"/>
                    <a:pt x="27" y="25"/>
                    <a:pt x="26" y="25"/>
                  </a:cubicBezTo>
                  <a:cubicBezTo>
                    <a:pt x="24" y="23"/>
                    <a:pt x="22" y="21"/>
                    <a:pt x="20" y="18"/>
                  </a:cubicBezTo>
                  <a:cubicBezTo>
                    <a:pt x="21" y="18"/>
                    <a:pt x="21" y="18"/>
                    <a:pt x="22" y="18"/>
                  </a:cubicBezTo>
                  <a:cubicBezTo>
                    <a:pt x="22" y="17"/>
                    <a:pt x="23" y="17"/>
                    <a:pt x="24" y="17"/>
                  </a:cubicBezTo>
                  <a:cubicBezTo>
                    <a:pt x="24" y="17"/>
                    <a:pt x="25" y="17"/>
                    <a:pt x="25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9"/>
                    <a:pt x="28" y="19"/>
                    <a:pt x="28" y="20"/>
                  </a:cubicBezTo>
                  <a:cubicBezTo>
                    <a:pt x="28" y="20"/>
                    <a:pt x="28" y="21"/>
                    <a:pt x="28" y="22"/>
                  </a:cubicBezTo>
                  <a:cubicBezTo>
                    <a:pt x="28" y="22"/>
                    <a:pt x="28" y="23"/>
                    <a:pt x="28" y="24"/>
                  </a:cubicBezTo>
                  <a:close/>
                  <a:moveTo>
                    <a:pt x="28" y="24"/>
                  </a:moveTo>
                  <a:cubicBezTo>
                    <a:pt x="28" y="24"/>
                    <a:pt x="28" y="24"/>
                    <a:pt x="28" y="2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7"/>
            <p:cNvSpPr>
              <a:spLocks noEditPoints="1"/>
            </p:cNvSpPr>
            <p:nvPr/>
          </p:nvSpPr>
          <p:spPr bwMode="auto">
            <a:xfrm>
              <a:off x="117475" y="1457326"/>
              <a:ext cx="55563" cy="5556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0"/>
                </a:cxn>
                <a:cxn ang="0">
                  <a:pos x="8" y="6"/>
                </a:cxn>
                <a:cxn ang="0">
                  <a:pos x="3" y="13"/>
                </a:cxn>
                <a:cxn ang="0">
                  <a:pos x="0" y="16"/>
                </a:cxn>
                <a:cxn ang="0">
                  <a:pos x="1" y="19"/>
                </a:cxn>
                <a:cxn ang="0">
                  <a:pos x="3" y="19"/>
                </a:cxn>
                <a:cxn ang="0">
                  <a:pos x="4" y="18"/>
                </a:cxn>
                <a:cxn ang="0">
                  <a:pos x="6" y="15"/>
                </a:cxn>
                <a:cxn ang="0">
                  <a:pos x="11" y="9"/>
                </a:cxn>
                <a:cxn ang="0">
                  <a:pos x="18" y="3"/>
                </a:cxn>
                <a:cxn ang="0">
                  <a:pos x="18" y="3"/>
                </a:cxn>
                <a:cxn ang="0">
                  <a:pos x="18" y="3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9" h="19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2"/>
                    <a:pt x="11" y="4"/>
                    <a:pt x="8" y="6"/>
                  </a:cubicBezTo>
                  <a:cubicBezTo>
                    <a:pt x="6" y="8"/>
                    <a:pt x="4" y="10"/>
                    <a:pt x="3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8"/>
                    <a:pt x="1" y="19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3" y="19"/>
                    <a:pt x="3" y="18"/>
                    <a:pt x="4" y="18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3"/>
                    <a:pt x="9" y="11"/>
                    <a:pt x="11" y="9"/>
                  </a:cubicBezTo>
                  <a:cubicBezTo>
                    <a:pt x="13" y="7"/>
                    <a:pt x="15" y="5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2"/>
                    <a:pt x="19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8"/>
            <p:cNvSpPr>
              <a:spLocks noEditPoints="1"/>
            </p:cNvSpPr>
            <p:nvPr/>
          </p:nvSpPr>
          <p:spPr bwMode="auto">
            <a:xfrm>
              <a:off x="180975" y="1263651"/>
              <a:ext cx="55563" cy="58738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1" y="16"/>
                </a:cxn>
                <a:cxn ang="0">
                  <a:pos x="1" y="17"/>
                </a:cxn>
                <a:cxn ang="0">
                  <a:pos x="1" y="19"/>
                </a:cxn>
                <a:cxn ang="0">
                  <a:pos x="3" y="19"/>
                </a:cxn>
                <a:cxn ang="0">
                  <a:pos x="3" y="19"/>
                </a:cxn>
                <a:cxn ang="0">
                  <a:pos x="10" y="13"/>
                </a:cxn>
                <a:cxn ang="0">
                  <a:pos x="16" y="7"/>
                </a:cxn>
                <a:cxn ang="0">
                  <a:pos x="18" y="3"/>
                </a:cxn>
                <a:cxn ang="0">
                  <a:pos x="18" y="1"/>
                </a:cxn>
                <a:cxn ang="0">
                  <a:pos x="16" y="1"/>
                </a:cxn>
                <a:cxn ang="0">
                  <a:pos x="15" y="1"/>
                </a:cxn>
                <a:cxn ang="0">
                  <a:pos x="13" y="5"/>
                </a:cxn>
                <a:cxn ang="0">
                  <a:pos x="7" y="11"/>
                </a:cxn>
                <a:cxn ang="0">
                  <a:pos x="7" y="11"/>
                </a:cxn>
                <a:cxn ang="0">
                  <a:pos x="7" y="11"/>
                </a:cxn>
              </a:cxnLst>
              <a:rect l="0" t="0" r="r" b="b"/>
              <a:pathLst>
                <a:path w="19" h="20">
                  <a:moveTo>
                    <a:pt x="7" y="11"/>
                  </a:moveTo>
                  <a:cubicBezTo>
                    <a:pt x="5" y="13"/>
                    <a:pt x="3" y="15"/>
                    <a:pt x="1" y="16"/>
                  </a:cubicBezTo>
                  <a:cubicBezTo>
                    <a:pt x="1" y="16"/>
                    <a:pt x="1" y="16"/>
                    <a:pt x="1" y="17"/>
                  </a:cubicBezTo>
                  <a:cubicBezTo>
                    <a:pt x="0" y="17"/>
                    <a:pt x="0" y="19"/>
                    <a:pt x="1" y="19"/>
                  </a:cubicBezTo>
                  <a:cubicBezTo>
                    <a:pt x="1" y="20"/>
                    <a:pt x="2" y="20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18"/>
                    <a:pt x="8" y="16"/>
                    <a:pt x="10" y="13"/>
                  </a:cubicBezTo>
                  <a:cubicBezTo>
                    <a:pt x="12" y="11"/>
                    <a:pt x="14" y="9"/>
                    <a:pt x="16" y="7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1"/>
                    <a:pt x="18" y="1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9" y="9"/>
                    <a:pt x="7" y="11"/>
                  </a:cubicBezTo>
                  <a:close/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1" name="文本框 100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1872898592"/>
      </p:ext>
    </p:extLst>
  </p:cSld>
  <p:clrMapOvr>
    <a:masterClrMapping/>
  </p:clrMapOvr>
  <p:transition spd="med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9000"/>
                            </p:stCondLst>
                            <p:childTnLst>
                              <p:par>
                                <p:cTn id="1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131" grpId="0" animBg="1"/>
      <p:bldP spid="142" grpId="0" animBg="1"/>
      <p:bldP spid="143" grpId="0" animBg="1"/>
      <p:bldP spid="1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ight Arrow 39"/>
          <p:cNvSpPr/>
          <p:nvPr/>
        </p:nvSpPr>
        <p:spPr>
          <a:xfrm>
            <a:off x="647700" y="1898926"/>
            <a:ext cx="7848600" cy="1981200"/>
          </a:xfrm>
          <a:prstGeom prst="rightArrow">
            <a:avLst>
              <a:gd name="adj1" fmla="val 63748"/>
              <a:gd name="adj2" fmla="val 4950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40"/>
          <p:cNvSpPr/>
          <p:nvPr/>
        </p:nvSpPr>
        <p:spPr>
          <a:xfrm>
            <a:off x="1186760" y="2413479"/>
            <a:ext cx="1457396" cy="1030078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le 41"/>
          <p:cNvSpPr/>
          <p:nvPr/>
        </p:nvSpPr>
        <p:spPr>
          <a:xfrm>
            <a:off x="2846991" y="2365854"/>
            <a:ext cx="1457396" cy="1030078"/>
          </a:xfrm>
          <a:prstGeom prst="roundRect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ounded Rectangle 42"/>
          <p:cNvSpPr/>
          <p:nvPr/>
        </p:nvSpPr>
        <p:spPr>
          <a:xfrm>
            <a:off x="4534813" y="2365854"/>
            <a:ext cx="1457396" cy="1030078"/>
          </a:xfrm>
          <a:prstGeom prst="roundRect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ounded Rectangle 43"/>
          <p:cNvSpPr/>
          <p:nvPr/>
        </p:nvSpPr>
        <p:spPr>
          <a:xfrm>
            <a:off x="6238804" y="2365854"/>
            <a:ext cx="1457396" cy="1030078"/>
          </a:xfrm>
          <a:prstGeom prst="roundRect">
            <a:avLst/>
          </a:prstGeom>
          <a:solidFill>
            <a:schemeClr val="accent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Freeform 245"/>
          <p:cNvSpPr>
            <a:spLocks/>
          </p:cNvSpPr>
          <p:nvPr/>
        </p:nvSpPr>
        <p:spPr bwMode="auto">
          <a:xfrm>
            <a:off x="6747526" y="2534237"/>
            <a:ext cx="439951" cy="43995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Freeform 55"/>
          <p:cNvSpPr>
            <a:spLocks noEditPoints="1"/>
          </p:cNvSpPr>
          <p:nvPr/>
        </p:nvSpPr>
        <p:spPr bwMode="auto">
          <a:xfrm>
            <a:off x="3374064" y="2603704"/>
            <a:ext cx="403249" cy="301016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" name="Freeform 105"/>
          <p:cNvSpPr>
            <a:spLocks noEditPoints="1"/>
          </p:cNvSpPr>
          <p:nvPr/>
        </p:nvSpPr>
        <p:spPr bwMode="auto">
          <a:xfrm>
            <a:off x="1724021" y="2565550"/>
            <a:ext cx="382873" cy="377324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8" name="Freeform 34"/>
          <p:cNvSpPr>
            <a:spLocks noEditPoints="1"/>
          </p:cNvSpPr>
          <p:nvPr/>
        </p:nvSpPr>
        <p:spPr bwMode="auto">
          <a:xfrm>
            <a:off x="5098104" y="2588806"/>
            <a:ext cx="330812" cy="330812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416602" y="3001808"/>
            <a:ext cx="997711" cy="33855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z="1100" b="1" dirty="0" smtClean="0">
                <a:solidFill>
                  <a:schemeClr val="bg1"/>
                </a:solidFill>
              </a:rPr>
              <a:t>Title Goes</a:t>
            </a:r>
            <a:endParaRPr lang="ar-SY" sz="1100" b="1" dirty="0" smtClean="0">
              <a:solidFill>
                <a:schemeClr val="bg1"/>
              </a:solidFill>
            </a:endParaRPr>
          </a:p>
          <a:p>
            <a:r>
              <a:rPr lang="en-US" sz="1100" b="1" dirty="0" smtClean="0">
                <a:solidFill>
                  <a:schemeClr val="bg1"/>
                </a:solidFill>
              </a:rPr>
              <a:t>Here</a:t>
            </a:r>
            <a:endParaRPr lang="en-US" sz="1000" dirty="0" smtClean="0">
              <a:solidFill>
                <a:schemeClr val="bg1"/>
              </a:solidFill>
            </a:endParaRP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3076833" y="3001808"/>
            <a:ext cx="997711" cy="33855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z="1100" b="1" dirty="0" smtClean="0">
                <a:solidFill>
                  <a:schemeClr val="bg1"/>
                </a:solidFill>
              </a:rPr>
              <a:t>Title Goes</a:t>
            </a:r>
            <a:endParaRPr lang="ar-SY" sz="1100" b="1" dirty="0" smtClean="0">
              <a:solidFill>
                <a:schemeClr val="bg1"/>
              </a:solidFill>
            </a:endParaRPr>
          </a:p>
          <a:p>
            <a:r>
              <a:rPr lang="en-US" sz="1100" b="1" dirty="0" smtClean="0">
                <a:solidFill>
                  <a:schemeClr val="bg1"/>
                </a:solidFill>
              </a:rPr>
              <a:t>Here</a:t>
            </a:r>
            <a:endParaRPr lang="en-US" sz="1000" dirty="0" smtClean="0">
              <a:solidFill>
                <a:schemeClr val="bg1"/>
              </a:solidFill>
            </a:endParaRP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4764655" y="3001808"/>
            <a:ext cx="997711" cy="33855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z="1100" b="1" dirty="0" smtClean="0">
                <a:solidFill>
                  <a:schemeClr val="bg1"/>
                </a:solidFill>
              </a:rPr>
              <a:t>Title Goes</a:t>
            </a:r>
            <a:endParaRPr lang="ar-SY" sz="1100" b="1" dirty="0" smtClean="0">
              <a:solidFill>
                <a:schemeClr val="bg1"/>
              </a:solidFill>
            </a:endParaRPr>
          </a:p>
          <a:p>
            <a:r>
              <a:rPr lang="en-US" sz="1100" b="1" dirty="0" smtClean="0">
                <a:solidFill>
                  <a:schemeClr val="bg1"/>
                </a:solidFill>
              </a:rPr>
              <a:t>Here</a:t>
            </a:r>
            <a:endParaRPr lang="en-US" sz="1000" dirty="0" smtClean="0">
              <a:solidFill>
                <a:schemeClr val="bg1"/>
              </a:solidFill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468646" y="3001808"/>
            <a:ext cx="997711" cy="33855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z="1100" b="1" dirty="0" smtClean="0">
                <a:solidFill>
                  <a:schemeClr val="bg1"/>
                </a:solidFill>
              </a:rPr>
              <a:t>Title Goes</a:t>
            </a:r>
            <a:endParaRPr lang="ar-SY" sz="1100" b="1" dirty="0" smtClean="0">
              <a:solidFill>
                <a:schemeClr val="bg1"/>
              </a:solidFill>
            </a:endParaRPr>
          </a:p>
          <a:p>
            <a:r>
              <a:rPr lang="en-US" sz="1100" b="1" dirty="0" smtClean="0">
                <a:solidFill>
                  <a:schemeClr val="bg1"/>
                </a:solidFill>
              </a:rPr>
              <a:t>Here</a:t>
            </a:r>
            <a:endParaRPr lang="en-US" sz="1000" dirty="0" smtClean="0">
              <a:solidFill>
                <a:schemeClr val="bg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rot="5400000" flipH="1" flipV="1">
            <a:off x="1640118" y="2174428"/>
            <a:ext cx="533399" cy="1852"/>
          </a:xfrm>
          <a:prstGeom prst="line">
            <a:avLst/>
          </a:prstGeom>
          <a:ln w="12700">
            <a:solidFill>
              <a:schemeClr val="tx2">
                <a:lumMod val="50000"/>
                <a:lumOff val="50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 flipH="1" flipV="1">
            <a:off x="3327013" y="2174428"/>
            <a:ext cx="533399" cy="1852"/>
          </a:xfrm>
          <a:prstGeom prst="line">
            <a:avLst/>
          </a:prstGeom>
          <a:ln w="12700">
            <a:solidFill>
              <a:schemeClr val="tx2">
                <a:lumMod val="50000"/>
                <a:lumOff val="50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 flipH="1" flipV="1">
            <a:off x="5013908" y="2174429"/>
            <a:ext cx="533399" cy="1852"/>
          </a:xfrm>
          <a:prstGeom prst="line">
            <a:avLst/>
          </a:prstGeom>
          <a:ln w="12700">
            <a:solidFill>
              <a:schemeClr val="tx2">
                <a:lumMod val="50000"/>
                <a:lumOff val="50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 flipH="1" flipV="1">
            <a:off x="6700803" y="2174429"/>
            <a:ext cx="533399" cy="1852"/>
          </a:xfrm>
          <a:prstGeom prst="line">
            <a:avLst/>
          </a:prstGeom>
          <a:ln w="12700">
            <a:solidFill>
              <a:schemeClr val="tx2">
                <a:lumMod val="50000"/>
                <a:lumOff val="50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56"/>
          <p:cNvGrpSpPr/>
          <p:nvPr/>
        </p:nvGrpSpPr>
        <p:grpSpPr>
          <a:xfrm>
            <a:off x="1165820" y="3723007"/>
            <a:ext cx="1483848" cy="863356"/>
            <a:chOff x="495837" y="1363501"/>
            <a:chExt cx="1483848" cy="863356"/>
          </a:xfrm>
        </p:grpSpPr>
        <p:sp>
          <p:nvSpPr>
            <p:cNvPr id="69" name="TextBox 68"/>
            <p:cNvSpPr txBox="1"/>
            <p:nvPr/>
          </p:nvSpPr>
          <p:spPr>
            <a:xfrm>
              <a:off x="495837" y="1611304"/>
              <a:ext cx="1483848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passages of lorem ipsum available majority have suffered alteration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35408" y="1363501"/>
              <a:ext cx="804707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Just start</a:t>
              </a:r>
            </a:p>
          </p:txBody>
        </p:sp>
      </p:grpSp>
      <p:grpSp>
        <p:nvGrpSpPr>
          <p:cNvPr id="5" name="Group 56"/>
          <p:cNvGrpSpPr/>
          <p:nvPr/>
        </p:nvGrpSpPr>
        <p:grpSpPr>
          <a:xfrm>
            <a:off x="2852715" y="3723007"/>
            <a:ext cx="1483848" cy="863356"/>
            <a:chOff x="495837" y="1363501"/>
            <a:chExt cx="1483848" cy="863356"/>
          </a:xfrm>
        </p:grpSpPr>
        <p:sp>
          <p:nvSpPr>
            <p:cNvPr id="72" name="TextBox 71"/>
            <p:cNvSpPr txBox="1"/>
            <p:nvPr/>
          </p:nvSpPr>
          <p:spPr>
            <a:xfrm>
              <a:off x="495837" y="1611304"/>
              <a:ext cx="1483848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passages of lorem ipsum available majority have suffered alteration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835408" y="1363501"/>
              <a:ext cx="804707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Just start</a:t>
              </a:r>
            </a:p>
          </p:txBody>
        </p:sp>
      </p:grpSp>
      <p:grpSp>
        <p:nvGrpSpPr>
          <p:cNvPr id="6" name="Group 56"/>
          <p:cNvGrpSpPr/>
          <p:nvPr/>
        </p:nvGrpSpPr>
        <p:grpSpPr>
          <a:xfrm>
            <a:off x="4539610" y="3723007"/>
            <a:ext cx="1483848" cy="863356"/>
            <a:chOff x="495837" y="1363501"/>
            <a:chExt cx="1483848" cy="863356"/>
          </a:xfrm>
        </p:grpSpPr>
        <p:sp>
          <p:nvSpPr>
            <p:cNvPr id="77" name="TextBox 76"/>
            <p:cNvSpPr txBox="1"/>
            <p:nvPr/>
          </p:nvSpPr>
          <p:spPr>
            <a:xfrm>
              <a:off x="495837" y="1611304"/>
              <a:ext cx="1483848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passages of lorem ipsum available majority have suffered alteration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835408" y="1363501"/>
              <a:ext cx="804707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Just start</a:t>
              </a:r>
            </a:p>
          </p:txBody>
        </p:sp>
      </p:grpSp>
      <p:grpSp>
        <p:nvGrpSpPr>
          <p:cNvPr id="7" name="Group 56"/>
          <p:cNvGrpSpPr/>
          <p:nvPr/>
        </p:nvGrpSpPr>
        <p:grpSpPr>
          <a:xfrm>
            <a:off x="6238804" y="3723007"/>
            <a:ext cx="1483848" cy="863356"/>
            <a:chOff x="495837" y="1363501"/>
            <a:chExt cx="1483848" cy="863356"/>
          </a:xfrm>
        </p:grpSpPr>
        <p:sp>
          <p:nvSpPr>
            <p:cNvPr id="81" name="TextBox 80"/>
            <p:cNvSpPr txBox="1"/>
            <p:nvPr/>
          </p:nvSpPr>
          <p:spPr>
            <a:xfrm>
              <a:off x="495837" y="1611304"/>
              <a:ext cx="1483848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passages of lorem ipsum available majority have suffered alteration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35408" y="1363501"/>
              <a:ext cx="804707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Just start</a:t>
              </a:r>
            </a:p>
          </p:txBody>
        </p:sp>
      </p:grpSp>
      <p:sp>
        <p:nvSpPr>
          <p:cNvPr id="36" name="Oval 35"/>
          <p:cNvSpPr>
            <a:spLocks noChangeAspect="1"/>
          </p:cNvSpPr>
          <p:nvPr/>
        </p:nvSpPr>
        <p:spPr>
          <a:xfrm>
            <a:off x="1575316" y="1216873"/>
            <a:ext cx="662044" cy="662597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01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3263414" y="1207145"/>
            <a:ext cx="662044" cy="662597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02</a:t>
            </a:r>
            <a:endParaRPr lang="en-US" sz="1600" b="1" dirty="0">
              <a:latin typeface="+mj-lt"/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4963743" y="1216873"/>
            <a:ext cx="662044" cy="662597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03</a:t>
            </a:r>
            <a:endParaRPr lang="en-US" sz="1600" b="1" dirty="0">
              <a:latin typeface="+mj-lt"/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6644617" y="1216867"/>
            <a:ext cx="662044" cy="662597"/>
          </a:xfrm>
          <a:prstGeom prst="ellipse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04</a:t>
            </a:r>
            <a:endParaRPr lang="en-US" sz="1600" b="1" dirty="0">
              <a:latin typeface="+mj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2090698464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5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/>
      <p:bldP spid="36" grpId="0" animBg="1"/>
      <p:bldP spid="54" grpId="0" animBg="1"/>
      <p:bldP spid="57" grpId="0" animBg="1"/>
      <p:bldP spid="6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55"/>
          <p:cNvSpPr/>
          <p:nvPr/>
        </p:nvSpPr>
        <p:spPr>
          <a:xfrm rot="16200000">
            <a:off x="6895331" y="1928349"/>
            <a:ext cx="1209746" cy="1094533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Freeform 52"/>
          <p:cNvSpPr/>
          <p:nvPr/>
        </p:nvSpPr>
        <p:spPr>
          <a:xfrm rot="16200000">
            <a:off x="4979395" y="1918825"/>
            <a:ext cx="1209746" cy="1094533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Freeform 51"/>
          <p:cNvSpPr/>
          <p:nvPr/>
        </p:nvSpPr>
        <p:spPr>
          <a:xfrm rot="16200000">
            <a:off x="3059162" y="1918826"/>
            <a:ext cx="1209746" cy="1094533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Freeform 50"/>
          <p:cNvSpPr/>
          <p:nvPr/>
        </p:nvSpPr>
        <p:spPr>
          <a:xfrm rot="16200000">
            <a:off x="1139354" y="1916290"/>
            <a:ext cx="1209746" cy="1094533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957997" y="2353473"/>
            <a:ext cx="7228006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44"/>
          <p:cNvSpPr/>
          <p:nvPr/>
        </p:nvSpPr>
        <p:spPr>
          <a:xfrm rot="16200000">
            <a:off x="1138929" y="1852151"/>
            <a:ext cx="1209746" cy="1094533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Freeform 53"/>
          <p:cNvSpPr/>
          <p:nvPr/>
        </p:nvSpPr>
        <p:spPr>
          <a:xfrm rot="16200000">
            <a:off x="3059162" y="1852151"/>
            <a:ext cx="1209746" cy="1094533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Freeform 68"/>
          <p:cNvSpPr/>
          <p:nvPr/>
        </p:nvSpPr>
        <p:spPr>
          <a:xfrm rot="16200000">
            <a:off x="4979395" y="1852150"/>
            <a:ext cx="1209746" cy="1094533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Freeform 71"/>
          <p:cNvSpPr/>
          <p:nvPr/>
        </p:nvSpPr>
        <p:spPr>
          <a:xfrm rot="16200000">
            <a:off x="6899629" y="1852149"/>
            <a:ext cx="1209746" cy="1094533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Arc 30"/>
          <p:cNvSpPr/>
          <p:nvPr/>
        </p:nvSpPr>
        <p:spPr>
          <a:xfrm rot="19051047">
            <a:off x="2043042" y="1395580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Arc 31"/>
          <p:cNvSpPr/>
          <p:nvPr/>
        </p:nvSpPr>
        <p:spPr>
          <a:xfrm rot="19051047">
            <a:off x="3891504" y="1395581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Arc 32"/>
          <p:cNvSpPr/>
          <p:nvPr/>
        </p:nvSpPr>
        <p:spPr>
          <a:xfrm rot="19051047">
            <a:off x="5739966" y="1395581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72"/>
          <p:cNvGrpSpPr/>
          <p:nvPr/>
        </p:nvGrpSpPr>
        <p:grpSpPr>
          <a:xfrm>
            <a:off x="1065952" y="3044757"/>
            <a:ext cx="1335633" cy="967168"/>
            <a:chOff x="6253415" y="1609113"/>
            <a:chExt cx="1335633" cy="967168"/>
          </a:xfrm>
        </p:grpSpPr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6566166" y="1609113"/>
              <a:ext cx="710131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First Step</a:t>
              </a:r>
            </a:p>
          </p:txBody>
        </p:sp>
        <p:sp>
          <p:nvSpPr>
            <p:cNvPr id="39" name="Text Placeholder 3"/>
            <p:cNvSpPr txBox="1">
              <a:spLocks/>
            </p:cNvSpPr>
            <p:nvPr/>
          </p:nvSpPr>
          <p:spPr>
            <a:xfrm>
              <a:off x="6253415" y="1806840"/>
              <a:ext cx="1335633" cy="76944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 in variations passage of lorem ipsum available but the majority </a:t>
              </a:r>
              <a:b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slightly</a:t>
              </a:r>
            </a:p>
          </p:txBody>
        </p:sp>
      </p:grpSp>
      <p:grpSp>
        <p:nvGrpSpPr>
          <p:cNvPr id="5" name="Group 72"/>
          <p:cNvGrpSpPr/>
          <p:nvPr/>
        </p:nvGrpSpPr>
        <p:grpSpPr>
          <a:xfrm>
            <a:off x="2950973" y="3046070"/>
            <a:ext cx="1437932" cy="964543"/>
            <a:chOff x="5478290" y="1548153"/>
            <a:chExt cx="1437932" cy="964543"/>
          </a:xfrm>
        </p:grpSpPr>
        <p:sp>
          <p:nvSpPr>
            <p:cNvPr id="41" name="Text Placeholder 3"/>
            <p:cNvSpPr txBox="1">
              <a:spLocks/>
            </p:cNvSpPr>
            <p:nvPr/>
          </p:nvSpPr>
          <p:spPr>
            <a:xfrm>
              <a:off x="5817345" y="1548153"/>
              <a:ext cx="75982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Second</a:t>
              </a:r>
              <a:r>
                <a:rPr kumimoji="0" lang="en-US" sz="1200" b="1" i="0" u="none" strike="noStrike" kern="1200" cap="none" spc="0" normalizeH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Step</a:t>
              </a:r>
              <a:endPara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Text Placeholder 3"/>
            <p:cNvSpPr txBox="1">
              <a:spLocks/>
            </p:cNvSpPr>
            <p:nvPr/>
          </p:nvSpPr>
          <p:spPr>
            <a:xfrm>
              <a:off x="5478290" y="1743255"/>
              <a:ext cx="1437932" cy="76944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 in variations passage of lorem ipsum available</a:t>
              </a:r>
              <a:b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but the majority </a:t>
              </a:r>
              <a:b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slightly</a:t>
              </a:r>
            </a:p>
          </p:txBody>
        </p:sp>
      </p:grpSp>
      <p:grpSp>
        <p:nvGrpSpPr>
          <p:cNvPr id="6" name="Group 72"/>
          <p:cNvGrpSpPr/>
          <p:nvPr/>
        </p:nvGrpSpPr>
        <p:grpSpPr>
          <a:xfrm>
            <a:off x="4931953" y="3047669"/>
            <a:ext cx="1309063" cy="961344"/>
            <a:chOff x="5619096" y="1537993"/>
            <a:chExt cx="1309063" cy="961344"/>
          </a:xfrm>
        </p:grpSpPr>
        <p:sp>
          <p:nvSpPr>
            <p:cNvPr id="44" name="Text Placeholder 3"/>
            <p:cNvSpPr txBox="1">
              <a:spLocks/>
            </p:cNvSpPr>
            <p:nvPr/>
          </p:nvSpPr>
          <p:spPr>
            <a:xfrm>
              <a:off x="5961843" y="1537993"/>
              <a:ext cx="623568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Third</a:t>
              </a:r>
              <a:r>
                <a:rPr kumimoji="0" lang="en-US" sz="1200" b="1" i="0" u="none" strike="noStrike" kern="1200" cap="none" spc="0" normalizeH="0" noProof="0" dirty="0" smtClean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Step</a:t>
              </a:r>
              <a:endPara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5619096" y="1729896"/>
              <a:ext cx="1309063" cy="76944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 in variations passage of lorem ipsum available but the majority </a:t>
              </a:r>
              <a:b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slightly</a:t>
              </a:r>
            </a:p>
          </p:txBody>
        </p:sp>
      </p:grpSp>
      <p:grpSp>
        <p:nvGrpSpPr>
          <p:cNvPr id="7" name="Group 72"/>
          <p:cNvGrpSpPr/>
          <p:nvPr/>
        </p:nvGrpSpPr>
        <p:grpSpPr>
          <a:xfrm>
            <a:off x="6772718" y="3051516"/>
            <a:ext cx="1449071" cy="953650"/>
            <a:chOff x="5443477" y="1545687"/>
            <a:chExt cx="1449071" cy="953650"/>
          </a:xfrm>
        </p:grpSpPr>
        <p:sp>
          <p:nvSpPr>
            <p:cNvPr id="49" name="Text Placeholder 3"/>
            <p:cNvSpPr txBox="1">
              <a:spLocks/>
            </p:cNvSpPr>
            <p:nvPr/>
          </p:nvSpPr>
          <p:spPr>
            <a:xfrm>
              <a:off x="5772071" y="1545687"/>
              <a:ext cx="791883" cy="16927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Fourth Step</a:t>
              </a:r>
            </a:p>
          </p:txBody>
        </p:sp>
        <p:sp>
          <p:nvSpPr>
            <p:cNvPr id="50" name="Text Placeholder 3"/>
            <p:cNvSpPr txBox="1">
              <a:spLocks/>
            </p:cNvSpPr>
            <p:nvPr/>
          </p:nvSpPr>
          <p:spPr>
            <a:xfrm>
              <a:off x="5443477" y="1729896"/>
              <a:ext cx="1449071" cy="76944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 in variations passage of lorem ipsum available but the majority </a:t>
              </a:r>
              <a:b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slightly</a:t>
              </a:r>
            </a:p>
          </p:txBody>
        </p:sp>
      </p:grpSp>
      <p:sp>
        <p:nvSpPr>
          <p:cNvPr id="57" name="Freeform 103"/>
          <p:cNvSpPr>
            <a:spLocks noEditPoints="1"/>
          </p:cNvSpPr>
          <p:nvPr/>
        </p:nvSpPr>
        <p:spPr bwMode="auto">
          <a:xfrm>
            <a:off x="1561611" y="1988060"/>
            <a:ext cx="372354" cy="548299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Freeform 52"/>
          <p:cNvSpPr>
            <a:spLocks noEditPoints="1"/>
          </p:cNvSpPr>
          <p:nvPr/>
        </p:nvSpPr>
        <p:spPr bwMode="auto">
          <a:xfrm>
            <a:off x="3445840" y="1988060"/>
            <a:ext cx="463422" cy="498578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Freeform 83"/>
          <p:cNvSpPr>
            <a:spLocks noEditPoints="1"/>
          </p:cNvSpPr>
          <p:nvPr/>
        </p:nvSpPr>
        <p:spPr bwMode="auto">
          <a:xfrm>
            <a:off x="5402188" y="1988746"/>
            <a:ext cx="365075" cy="547613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Freeform 152"/>
          <p:cNvSpPr>
            <a:spLocks noEditPoints="1"/>
          </p:cNvSpPr>
          <p:nvPr/>
        </p:nvSpPr>
        <p:spPr bwMode="auto">
          <a:xfrm>
            <a:off x="7280421" y="2091844"/>
            <a:ext cx="452701" cy="418357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1939528174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3" grpId="0" animBg="1"/>
      <p:bldP spid="52" grpId="0" animBg="1"/>
      <p:bldP spid="51" grpId="0" animBg="1"/>
      <p:bldP spid="45" grpId="0" animBg="1"/>
      <p:bldP spid="54" grpId="0" animBg="1"/>
      <p:bldP spid="69" grpId="0" animBg="1"/>
      <p:bldP spid="72" grpId="0" animBg="1"/>
      <p:bldP spid="31" grpId="0" animBg="1"/>
      <p:bldP spid="32" grpId="0" animBg="1"/>
      <p:bldP spid="33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7"/>
          <p:cNvGrpSpPr/>
          <p:nvPr/>
        </p:nvGrpSpPr>
        <p:grpSpPr>
          <a:xfrm>
            <a:off x="2553989" y="2259933"/>
            <a:ext cx="4009153" cy="4009152"/>
            <a:chOff x="2965298" y="2181091"/>
            <a:chExt cx="3213404" cy="3213402"/>
          </a:xfrm>
          <a:solidFill>
            <a:schemeClr val="bg2">
              <a:lumMod val="85000"/>
            </a:schemeClr>
          </a:solidFill>
        </p:grpSpPr>
        <p:sp>
          <p:nvSpPr>
            <p:cNvPr id="62" name="Block Arc 61"/>
            <p:cNvSpPr/>
            <p:nvPr/>
          </p:nvSpPr>
          <p:spPr>
            <a:xfrm>
              <a:off x="2965298" y="2181091"/>
              <a:ext cx="3213404" cy="3213402"/>
            </a:xfrm>
            <a:prstGeom prst="blockArc">
              <a:avLst>
                <a:gd name="adj1" fmla="val 10800000"/>
                <a:gd name="adj2" fmla="val 16200004"/>
                <a:gd name="adj3" fmla="val 2113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6" name="Block Arc 65"/>
            <p:cNvSpPr/>
            <p:nvPr/>
          </p:nvSpPr>
          <p:spPr>
            <a:xfrm>
              <a:off x="2965298" y="2181091"/>
              <a:ext cx="3213404" cy="3213402"/>
            </a:xfrm>
            <a:prstGeom prst="blockArc">
              <a:avLst>
                <a:gd name="adj1" fmla="val 16200000"/>
                <a:gd name="adj2" fmla="val 21589317"/>
                <a:gd name="adj3" fmla="val 2281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" name="Group 43"/>
          <p:cNvGrpSpPr/>
          <p:nvPr/>
        </p:nvGrpSpPr>
        <p:grpSpPr>
          <a:xfrm>
            <a:off x="2259889" y="3727922"/>
            <a:ext cx="788112" cy="788112"/>
            <a:chOff x="2259889" y="3581159"/>
            <a:chExt cx="788112" cy="788112"/>
          </a:xfrm>
        </p:grpSpPr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2259889" y="3581159"/>
              <a:ext cx="788112" cy="78811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b="1" kern="1200" dirty="0"/>
            </a:p>
          </p:txBody>
        </p:sp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2483159" y="3828209"/>
              <a:ext cx="341572" cy="294012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6" name="Group 39"/>
          <p:cNvGrpSpPr/>
          <p:nvPr/>
        </p:nvGrpSpPr>
        <p:grpSpPr>
          <a:xfrm>
            <a:off x="2826133" y="2416083"/>
            <a:ext cx="788112" cy="788112"/>
            <a:chOff x="2826133" y="2269320"/>
            <a:chExt cx="788112" cy="788112"/>
          </a:xfrm>
        </p:grpSpPr>
        <p:sp>
          <p:nvSpPr>
            <p:cNvPr id="87" name="Oval 86"/>
            <p:cNvSpPr>
              <a:spLocks noChangeAspect="1"/>
            </p:cNvSpPr>
            <p:nvPr/>
          </p:nvSpPr>
          <p:spPr>
            <a:xfrm>
              <a:off x="2826133" y="2269320"/>
              <a:ext cx="788112" cy="788112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b="1" kern="1200" dirty="0"/>
            </a:p>
          </p:txBody>
        </p:sp>
        <p:sp>
          <p:nvSpPr>
            <p:cNvPr id="36" name="Freeform 178"/>
            <p:cNvSpPr>
              <a:spLocks noEditPoints="1"/>
            </p:cNvSpPr>
            <p:nvPr/>
          </p:nvSpPr>
          <p:spPr bwMode="auto">
            <a:xfrm>
              <a:off x="3049403" y="2534747"/>
              <a:ext cx="341572" cy="257258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7" name="Group 40"/>
          <p:cNvGrpSpPr/>
          <p:nvPr/>
        </p:nvGrpSpPr>
        <p:grpSpPr>
          <a:xfrm>
            <a:off x="4164510" y="1912976"/>
            <a:ext cx="788112" cy="788112"/>
            <a:chOff x="4164510" y="1766213"/>
            <a:chExt cx="788112" cy="788112"/>
          </a:xfrm>
        </p:grpSpPr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4164510" y="1766213"/>
              <a:ext cx="788112" cy="788112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b="1" kern="1200" dirty="0"/>
            </a:p>
          </p:txBody>
        </p:sp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4401833" y="1991647"/>
              <a:ext cx="313466" cy="337244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8" name="Group 41"/>
          <p:cNvGrpSpPr/>
          <p:nvPr/>
        </p:nvGrpSpPr>
        <p:grpSpPr>
          <a:xfrm>
            <a:off x="5494150" y="2416083"/>
            <a:ext cx="788112" cy="788112"/>
            <a:chOff x="5494150" y="2269320"/>
            <a:chExt cx="788112" cy="788112"/>
          </a:xfrm>
        </p:grpSpPr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5494150" y="2269320"/>
              <a:ext cx="788112" cy="788112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b="1" kern="1200" dirty="0"/>
            </a:p>
          </p:txBody>
        </p:sp>
        <p:sp>
          <p:nvSpPr>
            <p:cNvPr id="38" name="Freeform 86"/>
            <p:cNvSpPr>
              <a:spLocks noEditPoints="1"/>
            </p:cNvSpPr>
            <p:nvPr/>
          </p:nvSpPr>
          <p:spPr bwMode="auto">
            <a:xfrm>
              <a:off x="5771250" y="2466594"/>
              <a:ext cx="233912" cy="393564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" name="Group 42"/>
          <p:cNvGrpSpPr/>
          <p:nvPr/>
        </p:nvGrpSpPr>
        <p:grpSpPr>
          <a:xfrm>
            <a:off x="6096000" y="3727922"/>
            <a:ext cx="788112" cy="788112"/>
            <a:chOff x="6096000" y="3581159"/>
            <a:chExt cx="788112" cy="788112"/>
          </a:xfrm>
        </p:grpSpPr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6096000" y="3581159"/>
              <a:ext cx="788112" cy="788112"/>
            </a:xfrm>
            <a:prstGeom prst="ellipse">
              <a:avLst/>
            </a:prstGeom>
            <a:solidFill>
              <a:schemeClr val="accent5"/>
            </a:solidFill>
            <a:ln w="28575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b="1" kern="1200" dirty="0"/>
            </a:p>
          </p:txBody>
        </p:sp>
        <p:sp>
          <p:nvSpPr>
            <p:cNvPr id="39" name="Freeform 83"/>
            <p:cNvSpPr>
              <a:spLocks noEditPoints="1"/>
            </p:cNvSpPr>
            <p:nvPr/>
          </p:nvSpPr>
          <p:spPr bwMode="auto">
            <a:xfrm>
              <a:off x="6371225" y="3796968"/>
              <a:ext cx="237662" cy="356494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" name="Group 44"/>
          <p:cNvGrpSpPr/>
          <p:nvPr/>
        </p:nvGrpSpPr>
        <p:grpSpPr>
          <a:xfrm>
            <a:off x="6994230" y="3803022"/>
            <a:ext cx="1752601" cy="637913"/>
            <a:chOff x="844734" y="1923738"/>
            <a:chExt cx="1752601" cy="637913"/>
          </a:xfrm>
        </p:grpSpPr>
        <p:sp>
          <p:nvSpPr>
            <p:cNvPr id="46" name="Footer Text"/>
            <p:cNvSpPr txBox="1"/>
            <p:nvPr/>
          </p:nvSpPr>
          <p:spPr>
            <a:xfrm>
              <a:off x="844735" y="2099986"/>
              <a:ext cx="1752600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the a passages lorem ipsum available, but the majority.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44734" y="1923738"/>
              <a:ext cx="83837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200" b="1" dirty="0" smtClean="0">
                  <a:solidFill>
                    <a:schemeClr val="accent5"/>
                  </a:solidFill>
                </a:rPr>
                <a:t>Keyword Here</a:t>
              </a:r>
              <a:endParaRPr lang="en-US" sz="1200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11" name="Group 47"/>
          <p:cNvGrpSpPr/>
          <p:nvPr/>
        </p:nvGrpSpPr>
        <p:grpSpPr>
          <a:xfrm>
            <a:off x="866775" y="2414983"/>
            <a:ext cx="1828800" cy="637913"/>
            <a:chOff x="1303025" y="1923738"/>
            <a:chExt cx="1828800" cy="637913"/>
          </a:xfrm>
        </p:grpSpPr>
        <p:sp>
          <p:nvSpPr>
            <p:cNvPr id="49" name="Footer Text"/>
            <p:cNvSpPr txBox="1"/>
            <p:nvPr/>
          </p:nvSpPr>
          <p:spPr>
            <a:xfrm>
              <a:off x="1303025" y="2099986"/>
              <a:ext cx="1828800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the a passages lorem ipsum available, but the majority.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293455" y="1923738"/>
              <a:ext cx="83837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accent2"/>
                  </a:solidFill>
                </a:rPr>
                <a:t>Keyword Here</a:t>
              </a:r>
              <a:endParaRPr lang="en-US" sz="12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2" name="Group 50"/>
          <p:cNvGrpSpPr/>
          <p:nvPr/>
        </p:nvGrpSpPr>
        <p:grpSpPr>
          <a:xfrm>
            <a:off x="6399800" y="2453083"/>
            <a:ext cx="1705975" cy="637913"/>
            <a:chOff x="844734" y="1923738"/>
            <a:chExt cx="1705975" cy="637913"/>
          </a:xfrm>
        </p:grpSpPr>
        <p:sp>
          <p:nvSpPr>
            <p:cNvPr id="52" name="Footer Text"/>
            <p:cNvSpPr txBox="1"/>
            <p:nvPr/>
          </p:nvSpPr>
          <p:spPr>
            <a:xfrm>
              <a:off x="844734" y="2099986"/>
              <a:ext cx="1705975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the a passages lorem ipsum available, but the majority.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44734" y="1923738"/>
              <a:ext cx="83837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200" b="1" dirty="0" smtClean="0">
                  <a:solidFill>
                    <a:schemeClr val="accent4"/>
                  </a:solidFill>
                </a:rPr>
                <a:t>Keyword Here</a:t>
              </a:r>
              <a:endParaRPr lang="en-US" sz="12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3" name="Group 53"/>
          <p:cNvGrpSpPr/>
          <p:nvPr/>
        </p:nvGrpSpPr>
        <p:grpSpPr>
          <a:xfrm>
            <a:off x="379909" y="3803022"/>
            <a:ext cx="1762876" cy="637913"/>
            <a:chOff x="1368949" y="1923738"/>
            <a:chExt cx="1762876" cy="637913"/>
          </a:xfrm>
        </p:grpSpPr>
        <p:sp>
          <p:nvSpPr>
            <p:cNvPr id="55" name="Footer Text"/>
            <p:cNvSpPr txBox="1"/>
            <p:nvPr/>
          </p:nvSpPr>
          <p:spPr>
            <a:xfrm>
              <a:off x="1368949" y="2099986"/>
              <a:ext cx="1762876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the a passages lorem ipsum available, but the majority.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293455" y="1923738"/>
              <a:ext cx="83837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accent1"/>
                  </a:solidFill>
                </a:rPr>
                <a:t>Keyword Here</a:t>
              </a:r>
              <a:endParaRPr lang="en-US" sz="1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4" name="Group 56"/>
          <p:cNvGrpSpPr/>
          <p:nvPr/>
        </p:nvGrpSpPr>
        <p:grpSpPr>
          <a:xfrm>
            <a:off x="3428455" y="1352550"/>
            <a:ext cx="2287091" cy="484025"/>
            <a:chOff x="844734" y="1923738"/>
            <a:chExt cx="2287091" cy="484025"/>
          </a:xfrm>
        </p:grpSpPr>
        <p:sp>
          <p:nvSpPr>
            <p:cNvPr id="58" name="Footer Text"/>
            <p:cNvSpPr txBox="1"/>
            <p:nvPr/>
          </p:nvSpPr>
          <p:spPr>
            <a:xfrm>
              <a:off x="844734" y="2099986"/>
              <a:ext cx="228709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the a passages lorem ipsum available, but the majority.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569094" y="1923738"/>
              <a:ext cx="83837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3"/>
                  </a:solidFill>
                </a:rPr>
                <a:t>Keyword Here</a:t>
              </a:r>
              <a:endParaRPr lang="en-US" sz="12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5" name="Group 70"/>
          <p:cNvGrpSpPr/>
          <p:nvPr/>
        </p:nvGrpSpPr>
        <p:grpSpPr>
          <a:xfrm>
            <a:off x="3353092" y="3067546"/>
            <a:ext cx="2410946" cy="2410942"/>
            <a:chOff x="3353092" y="3067546"/>
            <a:chExt cx="2410946" cy="2410942"/>
          </a:xfrm>
        </p:grpSpPr>
        <p:sp>
          <p:nvSpPr>
            <p:cNvPr id="89" name="Chord 88"/>
            <p:cNvSpPr/>
            <p:nvPr/>
          </p:nvSpPr>
          <p:spPr>
            <a:xfrm>
              <a:off x="3353092" y="3067546"/>
              <a:ext cx="2410946" cy="2410942"/>
            </a:xfrm>
            <a:prstGeom prst="chord">
              <a:avLst>
                <a:gd name="adj1" fmla="val 10841139"/>
                <a:gd name="adj2" fmla="val 2155198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6270" tIns="226270" rIns="226270" bIns="226270" numCol="1" spcCol="1270" anchor="b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400" kern="1200" dirty="0"/>
            </a:p>
          </p:txBody>
        </p:sp>
        <p:grpSp>
          <p:nvGrpSpPr>
            <p:cNvPr id="16" name="Group 60"/>
            <p:cNvGrpSpPr/>
            <p:nvPr/>
          </p:nvGrpSpPr>
          <p:grpSpPr>
            <a:xfrm>
              <a:off x="4202906" y="3436615"/>
              <a:ext cx="738188" cy="639763"/>
              <a:chOff x="990600" y="4300538"/>
              <a:chExt cx="357188" cy="309563"/>
            </a:xfrm>
            <a:solidFill>
              <a:schemeClr val="bg1"/>
            </a:solidFill>
          </p:grpSpPr>
          <p:sp>
            <p:nvSpPr>
              <p:cNvPr id="63" name="Freeform 5"/>
              <p:cNvSpPr>
                <a:spLocks noEditPoints="1"/>
              </p:cNvSpPr>
              <p:nvPr/>
            </p:nvSpPr>
            <p:spPr bwMode="auto">
              <a:xfrm>
                <a:off x="1068388" y="4351338"/>
                <a:ext cx="34925" cy="31750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16" y="8"/>
                  </a:cxn>
                  <a:cxn ang="0">
                    <a:pos x="8" y="0"/>
                  </a:cxn>
                  <a:cxn ang="0">
                    <a:pos x="0" y="8"/>
                  </a:cxn>
                  <a:cxn ang="0">
                    <a:pos x="8" y="15"/>
                  </a:cxn>
                  <a:cxn ang="0">
                    <a:pos x="8" y="15"/>
                  </a:cxn>
                  <a:cxn ang="0">
                    <a:pos x="8" y="15"/>
                  </a:cxn>
                </a:cxnLst>
                <a:rect l="0" t="0" r="r" b="b"/>
                <a:pathLst>
                  <a:path w="16" h="15">
                    <a:moveTo>
                      <a:pt x="8" y="15"/>
                    </a:moveTo>
                    <a:cubicBezTo>
                      <a:pt x="12" y="15"/>
                      <a:pt x="16" y="12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2"/>
                      <a:pt x="3" y="15"/>
                      <a:pt x="8" y="15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"/>
              <p:cNvSpPr>
                <a:spLocks noEditPoints="1"/>
              </p:cNvSpPr>
              <p:nvPr/>
            </p:nvSpPr>
            <p:spPr bwMode="auto">
              <a:xfrm>
                <a:off x="1135063" y="4300538"/>
                <a:ext cx="58738" cy="53975"/>
              </a:xfrm>
              <a:custGeom>
                <a:avLst/>
                <a:gdLst/>
                <a:ahLst/>
                <a:cxnLst>
                  <a:cxn ang="0">
                    <a:pos x="28" y="13"/>
                  </a:cxn>
                  <a:cxn ang="0">
                    <a:pos x="14" y="26"/>
                  </a:cxn>
                  <a:cxn ang="0">
                    <a:pos x="0" y="13"/>
                  </a:cxn>
                  <a:cxn ang="0">
                    <a:pos x="14" y="0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8" y="13"/>
                  </a:cxn>
                </a:cxnLst>
                <a:rect l="0" t="0" r="r" b="b"/>
                <a:pathLst>
                  <a:path w="28" h="26">
                    <a:moveTo>
                      <a:pt x="28" y="13"/>
                    </a:moveTo>
                    <a:cubicBezTo>
                      <a:pt x="28" y="20"/>
                      <a:pt x="22" y="26"/>
                      <a:pt x="14" y="26"/>
                    </a:cubicBezTo>
                    <a:cubicBezTo>
                      <a:pt x="7" y="26"/>
                      <a:pt x="0" y="20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22" y="0"/>
                      <a:pt x="28" y="6"/>
                      <a:pt x="28" y="13"/>
                    </a:cubicBezTo>
                    <a:close/>
                    <a:moveTo>
                      <a:pt x="28" y="13"/>
                    </a:moveTo>
                    <a:cubicBezTo>
                      <a:pt x="28" y="13"/>
                      <a:pt x="28" y="13"/>
                      <a:pt x="28" y="13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7"/>
              <p:cNvSpPr>
                <a:spLocks noEditPoints="1"/>
              </p:cNvSpPr>
              <p:nvPr/>
            </p:nvSpPr>
            <p:spPr bwMode="auto">
              <a:xfrm>
                <a:off x="1233488" y="4352925"/>
                <a:ext cx="34925" cy="31750"/>
              </a:xfrm>
              <a:custGeom>
                <a:avLst/>
                <a:gdLst/>
                <a:ahLst/>
                <a:cxnLst>
                  <a:cxn ang="0">
                    <a:pos x="16" y="7"/>
                  </a:cxn>
                  <a:cxn ang="0">
                    <a:pos x="8" y="15"/>
                  </a:cxn>
                  <a:cxn ang="0">
                    <a:pos x="0" y="7"/>
                  </a:cxn>
                  <a:cxn ang="0">
                    <a:pos x="8" y="0"/>
                  </a:cxn>
                  <a:cxn ang="0">
                    <a:pos x="16" y="7"/>
                  </a:cxn>
                  <a:cxn ang="0">
                    <a:pos x="16" y="7"/>
                  </a:cxn>
                  <a:cxn ang="0">
                    <a:pos x="16" y="7"/>
                  </a:cxn>
                </a:cxnLst>
                <a:rect l="0" t="0" r="r" b="b"/>
                <a:pathLst>
                  <a:path w="16" h="15">
                    <a:moveTo>
                      <a:pt x="16" y="7"/>
                    </a:moveTo>
                    <a:cubicBezTo>
                      <a:pt x="16" y="11"/>
                      <a:pt x="12" y="15"/>
                      <a:pt x="8" y="15"/>
                    </a:cubicBezTo>
                    <a:cubicBezTo>
                      <a:pt x="3" y="15"/>
                      <a:pt x="0" y="11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2" y="0"/>
                      <a:pt x="16" y="3"/>
                      <a:pt x="16" y="7"/>
                    </a:cubicBezTo>
                    <a:close/>
                    <a:moveTo>
                      <a:pt x="16" y="7"/>
                    </a:moveTo>
                    <a:cubicBezTo>
                      <a:pt x="16" y="7"/>
                      <a:pt x="16" y="7"/>
                      <a:pt x="16" y="7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Rectangle 8"/>
              <p:cNvSpPr>
                <a:spLocks noChangeArrowheads="1"/>
              </p:cNvSpPr>
              <p:nvPr/>
            </p:nvSpPr>
            <p:spPr bwMode="auto">
              <a:xfrm>
                <a:off x="1055688" y="4557713"/>
                <a:ext cx="215900" cy="5238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9"/>
              <p:cNvSpPr>
                <a:spLocks noEditPoints="1"/>
              </p:cNvSpPr>
              <p:nvPr/>
            </p:nvSpPr>
            <p:spPr bwMode="auto">
              <a:xfrm>
                <a:off x="1287463" y="4335463"/>
                <a:ext cx="60325" cy="53975"/>
              </a:xfrm>
              <a:custGeom>
                <a:avLst/>
                <a:gdLst/>
                <a:ahLst/>
                <a:cxnLst>
                  <a:cxn ang="0">
                    <a:pos x="29" y="13"/>
                  </a:cxn>
                  <a:cxn ang="0">
                    <a:pos x="14" y="25"/>
                  </a:cxn>
                  <a:cxn ang="0">
                    <a:pos x="0" y="13"/>
                  </a:cxn>
                  <a:cxn ang="0">
                    <a:pos x="14" y="0"/>
                  </a:cxn>
                  <a:cxn ang="0">
                    <a:pos x="29" y="13"/>
                  </a:cxn>
                  <a:cxn ang="0">
                    <a:pos x="29" y="13"/>
                  </a:cxn>
                  <a:cxn ang="0">
                    <a:pos x="29" y="13"/>
                  </a:cxn>
                </a:cxnLst>
                <a:rect l="0" t="0" r="r" b="b"/>
                <a:pathLst>
                  <a:path w="29" h="25">
                    <a:moveTo>
                      <a:pt x="29" y="13"/>
                    </a:moveTo>
                    <a:cubicBezTo>
                      <a:pt x="29" y="20"/>
                      <a:pt x="22" y="25"/>
                      <a:pt x="14" y="25"/>
                    </a:cubicBezTo>
                    <a:cubicBezTo>
                      <a:pt x="7" y="25"/>
                      <a:pt x="0" y="20"/>
                      <a:pt x="0" y="13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22" y="0"/>
                      <a:pt x="29" y="6"/>
                      <a:pt x="29" y="13"/>
                    </a:cubicBezTo>
                    <a:close/>
                    <a:moveTo>
                      <a:pt x="29" y="13"/>
                    </a:moveTo>
                    <a:cubicBezTo>
                      <a:pt x="29" y="13"/>
                      <a:pt x="29" y="13"/>
                      <a:pt x="29" y="13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0"/>
              <p:cNvSpPr>
                <a:spLocks noEditPoints="1"/>
              </p:cNvSpPr>
              <p:nvPr/>
            </p:nvSpPr>
            <p:spPr bwMode="auto">
              <a:xfrm>
                <a:off x="990600" y="4335463"/>
                <a:ext cx="58738" cy="55563"/>
              </a:xfrm>
              <a:custGeom>
                <a:avLst/>
                <a:gdLst/>
                <a:ahLst/>
                <a:cxnLst>
                  <a:cxn ang="0">
                    <a:pos x="28" y="13"/>
                  </a:cxn>
                  <a:cxn ang="0">
                    <a:pos x="14" y="0"/>
                  </a:cxn>
                  <a:cxn ang="0">
                    <a:pos x="0" y="13"/>
                  </a:cxn>
                  <a:cxn ang="0">
                    <a:pos x="14" y="26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8" y="13"/>
                  </a:cxn>
                </a:cxnLst>
                <a:rect l="0" t="0" r="r" b="b"/>
                <a:pathLst>
                  <a:path w="28" h="26">
                    <a:moveTo>
                      <a:pt x="28" y="13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4" y="26"/>
                    </a:cubicBezTo>
                    <a:cubicBezTo>
                      <a:pt x="22" y="26"/>
                      <a:pt x="28" y="20"/>
                      <a:pt x="28" y="13"/>
                    </a:cubicBezTo>
                    <a:close/>
                    <a:moveTo>
                      <a:pt x="28" y="13"/>
                    </a:moveTo>
                    <a:cubicBezTo>
                      <a:pt x="28" y="13"/>
                      <a:pt x="28" y="13"/>
                      <a:pt x="28" y="13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1"/>
              <p:cNvSpPr>
                <a:spLocks noEditPoints="1"/>
              </p:cNvSpPr>
              <p:nvPr/>
            </p:nvSpPr>
            <p:spPr bwMode="auto">
              <a:xfrm>
                <a:off x="1030288" y="4364038"/>
                <a:ext cx="277813" cy="182563"/>
              </a:xfrm>
              <a:custGeom>
                <a:avLst/>
                <a:gdLst/>
                <a:ahLst/>
                <a:cxnLst>
                  <a:cxn ang="0">
                    <a:pos x="120" y="15"/>
                  </a:cxn>
                  <a:cxn ang="0">
                    <a:pos x="100" y="32"/>
                  </a:cxn>
                  <a:cxn ang="0">
                    <a:pos x="102" y="14"/>
                  </a:cxn>
                  <a:cxn ang="0">
                    <a:pos x="96" y="13"/>
                  </a:cxn>
                  <a:cxn ang="0">
                    <a:pos x="84" y="28"/>
                  </a:cxn>
                  <a:cxn ang="0">
                    <a:pos x="69" y="4"/>
                  </a:cxn>
                  <a:cxn ang="0">
                    <a:pos x="58" y="4"/>
                  </a:cxn>
                  <a:cxn ang="0">
                    <a:pos x="43" y="28"/>
                  </a:cxn>
                  <a:cxn ang="0">
                    <a:pos x="33" y="13"/>
                  </a:cxn>
                  <a:cxn ang="0">
                    <a:pos x="27" y="14"/>
                  </a:cxn>
                  <a:cxn ang="0">
                    <a:pos x="28" y="33"/>
                  </a:cxn>
                  <a:cxn ang="0">
                    <a:pos x="9" y="15"/>
                  </a:cxn>
                  <a:cxn ang="0">
                    <a:pos x="0" y="18"/>
                  </a:cxn>
                  <a:cxn ang="0">
                    <a:pos x="13" y="86"/>
                  </a:cxn>
                  <a:cxn ang="0">
                    <a:pos x="114" y="86"/>
                  </a:cxn>
                  <a:cxn ang="0">
                    <a:pos x="131" y="20"/>
                  </a:cxn>
                  <a:cxn ang="0">
                    <a:pos x="120" y="15"/>
                  </a:cxn>
                  <a:cxn ang="0">
                    <a:pos x="120" y="15"/>
                  </a:cxn>
                  <a:cxn ang="0">
                    <a:pos x="120" y="15"/>
                  </a:cxn>
                </a:cxnLst>
                <a:rect l="0" t="0" r="r" b="b"/>
                <a:pathLst>
                  <a:path w="131" h="86">
                    <a:moveTo>
                      <a:pt x="120" y="15"/>
                    </a:moveTo>
                    <a:cubicBezTo>
                      <a:pt x="100" y="32"/>
                      <a:pt x="100" y="32"/>
                      <a:pt x="100" y="32"/>
                    </a:cubicBezTo>
                    <a:cubicBezTo>
                      <a:pt x="102" y="14"/>
                      <a:pt x="102" y="14"/>
                      <a:pt x="102" y="14"/>
                    </a:cubicBezTo>
                    <a:cubicBezTo>
                      <a:pt x="102" y="14"/>
                      <a:pt x="99" y="10"/>
                      <a:pt x="96" y="13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4"/>
                      <a:pt x="65" y="0"/>
                      <a:pt x="58" y="4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0" y="9"/>
                      <a:pt x="27" y="14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3" y="12"/>
                      <a:pt x="0" y="18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31" y="20"/>
                      <a:pt x="131" y="20"/>
                      <a:pt x="131" y="20"/>
                    </a:cubicBezTo>
                    <a:cubicBezTo>
                      <a:pt x="131" y="20"/>
                      <a:pt x="129" y="11"/>
                      <a:pt x="120" y="15"/>
                    </a:cubicBezTo>
                    <a:close/>
                    <a:moveTo>
                      <a:pt x="120" y="15"/>
                    </a:moveTo>
                    <a:cubicBezTo>
                      <a:pt x="120" y="15"/>
                      <a:pt x="120" y="15"/>
                      <a:pt x="120" y="15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8" name="文本框 47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798763510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76158" y="2862716"/>
            <a:ext cx="1800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304470" y="176740"/>
            <a:ext cx="2666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目 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录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265932" y="1657350"/>
            <a:ext cx="943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cs typeface="+mn-ea"/>
                <a:sym typeface="+mn-lt"/>
              </a:rPr>
              <a:t>01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189905" y="1591536"/>
            <a:ext cx="972581" cy="972581"/>
          </a:xfrm>
          <a:prstGeom prst="rect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514600" y="3638550"/>
            <a:ext cx="1800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04374" y="2433184"/>
            <a:ext cx="943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cs typeface="+mn-ea"/>
                <a:sym typeface="+mn-lt"/>
              </a:rPr>
              <a:t>02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928347" y="2367370"/>
            <a:ext cx="972581" cy="972581"/>
          </a:xfrm>
          <a:prstGeom prst="rect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619475" y="3638550"/>
            <a:ext cx="1800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09249" y="2433184"/>
            <a:ext cx="943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cs typeface="+mn-ea"/>
                <a:sym typeface="+mn-lt"/>
              </a:rPr>
              <a:t>03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5033222" y="2367370"/>
            <a:ext cx="972581" cy="972581"/>
          </a:xfrm>
          <a:prstGeom prst="rect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629400" y="2862716"/>
            <a:ext cx="1800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19174" y="1657350"/>
            <a:ext cx="943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cs typeface="+mn-ea"/>
                <a:sym typeface="+mn-lt"/>
              </a:rPr>
              <a:t>04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043147" y="1591536"/>
            <a:ext cx="972581" cy="972581"/>
          </a:xfrm>
          <a:prstGeom prst="rect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1207848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6" grpId="0"/>
      <p:bldP spid="27" grpId="0"/>
      <p:bldP spid="28" grpId="0" animBg="1"/>
      <p:bldP spid="9" grpId="0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e 21"/>
          <p:cNvSpPr/>
          <p:nvPr/>
        </p:nvSpPr>
        <p:spPr>
          <a:xfrm rot="18000000">
            <a:off x="3398425" y="1938909"/>
            <a:ext cx="2349572" cy="2349572"/>
          </a:xfrm>
          <a:prstGeom prst="pie">
            <a:avLst>
              <a:gd name="adj1" fmla="val 16200000"/>
              <a:gd name="adj2" fmla="val 18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Pie 22"/>
          <p:cNvSpPr/>
          <p:nvPr/>
        </p:nvSpPr>
        <p:spPr>
          <a:xfrm rot="18000000">
            <a:off x="3402602" y="1947103"/>
            <a:ext cx="2349572" cy="2349572"/>
          </a:xfrm>
          <a:prstGeom prst="pie">
            <a:avLst>
              <a:gd name="adj1" fmla="val 1800000"/>
              <a:gd name="adj2" fmla="val 90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Pie 23"/>
          <p:cNvSpPr/>
          <p:nvPr/>
        </p:nvSpPr>
        <p:spPr>
          <a:xfrm rot="18000000">
            <a:off x="3389839" y="1938541"/>
            <a:ext cx="2349572" cy="2349572"/>
          </a:xfrm>
          <a:prstGeom prst="pie">
            <a:avLst>
              <a:gd name="adj1" fmla="val 9000000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" name="Group 24"/>
          <p:cNvGrpSpPr/>
          <p:nvPr/>
        </p:nvGrpSpPr>
        <p:grpSpPr>
          <a:xfrm>
            <a:off x="4050365" y="2582248"/>
            <a:ext cx="1043270" cy="1043270"/>
            <a:chOff x="4305300" y="2731229"/>
            <a:chExt cx="1066800" cy="1066800"/>
          </a:xfrm>
        </p:grpSpPr>
        <p:sp>
          <p:nvSpPr>
            <p:cNvPr id="26" name="Oval 25"/>
            <p:cNvSpPr/>
            <p:nvPr/>
          </p:nvSpPr>
          <p:spPr bwMode="auto">
            <a:xfrm>
              <a:off x="4305300" y="2731229"/>
              <a:ext cx="1066800" cy="1066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 66"/>
            <p:cNvSpPr>
              <a:spLocks noEditPoints="1"/>
            </p:cNvSpPr>
            <p:nvPr/>
          </p:nvSpPr>
          <p:spPr bwMode="auto">
            <a:xfrm>
              <a:off x="4655555" y="3065126"/>
              <a:ext cx="323168" cy="377485"/>
            </a:xfrm>
            <a:custGeom>
              <a:avLst/>
              <a:gdLst/>
              <a:ahLst/>
              <a:cxnLst>
                <a:cxn ang="0">
                  <a:pos x="55" y="9"/>
                </a:cxn>
                <a:cxn ang="0">
                  <a:pos x="55" y="14"/>
                </a:cxn>
                <a:cxn ang="0">
                  <a:pos x="27" y="23"/>
                </a:cxn>
                <a:cxn ang="0">
                  <a:pos x="0" y="14"/>
                </a:cxn>
                <a:cxn ang="0">
                  <a:pos x="0" y="9"/>
                </a:cxn>
                <a:cxn ang="0">
                  <a:pos x="27" y="0"/>
                </a:cxn>
                <a:cxn ang="0">
                  <a:pos x="55" y="9"/>
                </a:cxn>
                <a:cxn ang="0">
                  <a:pos x="55" y="21"/>
                </a:cxn>
                <a:cxn ang="0">
                  <a:pos x="55" y="27"/>
                </a:cxn>
                <a:cxn ang="0">
                  <a:pos x="27" y="37"/>
                </a:cxn>
                <a:cxn ang="0">
                  <a:pos x="0" y="27"/>
                </a:cxn>
                <a:cxn ang="0">
                  <a:pos x="0" y="21"/>
                </a:cxn>
                <a:cxn ang="0">
                  <a:pos x="27" y="27"/>
                </a:cxn>
                <a:cxn ang="0">
                  <a:pos x="55" y="21"/>
                </a:cxn>
                <a:cxn ang="0">
                  <a:pos x="55" y="35"/>
                </a:cxn>
                <a:cxn ang="0">
                  <a:pos x="55" y="41"/>
                </a:cxn>
                <a:cxn ang="0">
                  <a:pos x="27" y="50"/>
                </a:cxn>
                <a:cxn ang="0">
                  <a:pos x="0" y="41"/>
                </a:cxn>
                <a:cxn ang="0">
                  <a:pos x="0" y="35"/>
                </a:cxn>
                <a:cxn ang="0">
                  <a:pos x="27" y="41"/>
                </a:cxn>
                <a:cxn ang="0">
                  <a:pos x="55" y="35"/>
                </a:cxn>
                <a:cxn ang="0">
                  <a:pos x="55" y="49"/>
                </a:cxn>
                <a:cxn ang="0">
                  <a:pos x="55" y="55"/>
                </a:cxn>
                <a:cxn ang="0">
                  <a:pos x="27" y="64"/>
                </a:cxn>
                <a:cxn ang="0">
                  <a:pos x="0" y="55"/>
                </a:cxn>
                <a:cxn ang="0">
                  <a:pos x="0" y="49"/>
                </a:cxn>
                <a:cxn ang="0">
                  <a:pos x="27" y="55"/>
                </a:cxn>
                <a:cxn ang="0">
                  <a:pos x="55" y="49"/>
                </a:cxn>
              </a:cxnLst>
              <a:rect l="0" t="0" r="r" b="b"/>
              <a:pathLst>
                <a:path w="55" h="64">
                  <a:moveTo>
                    <a:pt x="55" y="9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55" y="19"/>
                    <a:pt x="42" y="23"/>
                    <a:pt x="27" y="23"/>
                  </a:cubicBezTo>
                  <a:cubicBezTo>
                    <a:pt x="12" y="23"/>
                    <a:pt x="0" y="19"/>
                    <a:pt x="0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2" y="0"/>
                    <a:pt x="27" y="0"/>
                  </a:cubicBezTo>
                  <a:cubicBezTo>
                    <a:pt x="42" y="0"/>
                    <a:pt x="55" y="4"/>
                    <a:pt x="55" y="9"/>
                  </a:cubicBezTo>
                  <a:close/>
                  <a:moveTo>
                    <a:pt x="55" y="21"/>
                  </a:moveTo>
                  <a:cubicBezTo>
                    <a:pt x="55" y="27"/>
                    <a:pt x="55" y="27"/>
                    <a:pt x="55" y="27"/>
                  </a:cubicBezTo>
                  <a:cubicBezTo>
                    <a:pt x="55" y="32"/>
                    <a:pt x="42" y="37"/>
                    <a:pt x="27" y="37"/>
                  </a:cubicBezTo>
                  <a:cubicBezTo>
                    <a:pt x="12" y="37"/>
                    <a:pt x="0" y="32"/>
                    <a:pt x="0" y="2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6" y="25"/>
                    <a:pt x="16" y="27"/>
                    <a:pt x="27" y="27"/>
                  </a:cubicBezTo>
                  <a:cubicBezTo>
                    <a:pt x="38" y="27"/>
                    <a:pt x="49" y="25"/>
                    <a:pt x="55" y="21"/>
                  </a:cubicBezTo>
                  <a:close/>
                  <a:moveTo>
                    <a:pt x="55" y="35"/>
                  </a:moveTo>
                  <a:cubicBezTo>
                    <a:pt x="55" y="41"/>
                    <a:pt x="55" y="41"/>
                    <a:pt x="55" y="41"/>
                  </a:cubicBezTo>
                  <a:cubicBezTo>
                    <a:pt x="55" y="46"/>
                    <a:pt x="42" y="50"/>
                    <a:pt x="27" y="50"/>
                  </a:cubicBezTo>
                  <a:cubicBezTo>
                    <a:pt x="12" y="50"/>
                    <a:pt x="0" y="46"/>
                    <a:pt x="0" y="4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9"/>
                    <a:pt x="16" y="41"/>
                    <a:pt x="27" y="41"/>
                  </a:cubicBezTo>
                  <a:cubicBezTo>
                    <a:pt x="38" y="41"/>
                    <a:pt x="49" y="39"/>
                    <a:pt x="55" y="35"/>
                  </a:cubicBezTo>
                  <a:close/>
                  <a:moveTo>
                    <a:pt x="55" y="49"/>
                  </a:moveTo>
                  <a:cubicBezTo>
                    <a:pt x="55" y="55"/>
                    <a:pt x="55" y="55"/>
                    <a:pt x="55" y="55"/>
                  </a:cubicBezTo>
                  <a:cubicBezTo>
                    <a:pt x="55" y="60"/>
                    <a:pt x="42" y="64"/>
                    <a:pt x="27" y="64"/>
                  </a:cubicBezTo>
                  <a:cubicBezTo>
                    <a:pt x="12" y="64"/>
                    <a:pt x="0" y="60"/>
                    <a:pt x="0" y="5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" y="53"/>
                    <a:pt x="16" y="55"/>
                    <a:pt x="27" y="55"/>
                  </a:cubicBezTo>
                  <a:cubicBezTo>
                    <a:pt x="38" y="55"/>
                    <a:pt x="49" y="53"/>
                    <a:pt x="55" y="4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" name="Group 31"/>
          <p:cNvGrpSpPr/>
          <p:nvPr/>
        </p:nvGrpSpPr>
        <p:grpSpPr>
          <a:xfrm>
            <a:off x="4113522" y="1428750"/>
            <a:ext cx="916956" cy="916956"/>
            <a:chOff x="2914650" y="2742238"/>
            <a:chExt cx="1066800" cy="1066800"/>
          </a:xfrm>
        </p:grpSpPr>
        <p:sp>
          <p:nvSpPr>
            <p:cNvPr id="33" name="Oval 32"/>
            <p:cNvSpPr/>
            <p:nvPr/>
          </p:nvSpPr>
          <p:spPr bwMode="auto">
            <a:xfrm>
              <a:off x="2914650" y="2742238"/>
              <a:ext cx="1066800" cy="10668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249164" y="3076135"/>
              <a:ext cx="352053" cy="332893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" name="Group 34"/>
          <p:cNvGrpSpPr/>
          <p:nvPr/>
        </p:nvGrpSpPr>
        <p:grpSpPr>
          <a:xfrm>
            <a:off x="5319690" y="3200121"/>
            <a:ext cx="916956" cy="916956"/>
            <a:chOff x="7086600" y="2742238"/>
            <a:chExt cx="1066800" cy="1066800"/>
          </a:xfrm>
        </p:grpSpPr>
        <p:sp>
          <p:nvSpPr>
            <p:cNvPr id="36" name="Oval 35"/>
            <p:cNvSpPr/>
            <p:nvPr/>
          </p:nvSpPr>
          <p:spPr bwMode="auto">
            <a:xfrm>
              <a:off x="7086600" y="2742238"/>
              <a:ext cx="1066800" cy="1066800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 22"/>
            <p:cNvSpPr>
              <a:spLocks noEditPoints="1"/>
            </p:cNvSpPr>
            <p:nvPr/>
          </p:nvSpPr>
          <p:spPr bwMode="auto">
            <a:xfrm>
              <a:off x="7371836" y="3060562"/>
              <a:ext cx="501409" cy="436600"/>
            </a:xfrm>
            <a:custGeom>
              <a:avLst/>
              <a:gdLst/>
              <a:ahLst/>
              <a:cxnLst>
                <a:cxn ang="0">
                  <a:pos x="68" y="24"/>
                </a:cxn>
                <a:cxn ang="0">
                  <a:pos x="64" y="29"/>
                </a:cxn>
                <a:cxn ang="0">
                  <a:pos x="64" y="43"/>
                </a:cxn>
                <a:cxn ang="0">
                  <a:pos x="59" y="48"/>
                </a:cxn>
                <a:cxn ang="0">
                  <a:pos x="28" y="34"/>
                </a:cxn>
                <a:cxn ang="0">
                  <a:pos x="25" y="44"/>
                </a:cxn>
                <a:cxn ang="0">
                  <a:pos x="30" y="54"/>
                </a:cxn>
                <a:cxn ang="0">
                  <a:pos x="14" y="56"/>
                </a:cxn>
                <a:cxn ang="0">
                  <a:pos x="11" y="34"/>
                </a:cxn>
                <a:cxn ang="0">
                  <a:pos x="7" y="34"/>
                </a:cxn>
                <a:cxn ang="0">
                  <a:pos x="0" y="27"/>
                </a:cxn>
                <a:cxn ang="0">
                  <a:pos x="0" y="20"/>
                </a:cxn>
                <a:cxn ang="0">
                  <a:pos x="7" y="14"/>
                </a:cxn>
                <a:cxn ang="0">
                  <a:pos x="25" y="14"/>
                </a:cxn>
                <a:cxn ang="0">
                  <a:pos x="59" y="0"/>
                </a:cxn>
                <a:cxn ang="0">
                  <a:pos x="64" y="4"/>
                </a:cxn>
                <a:cxn ang="0">
                  <a:pos x="64" y="19"/>
                </a:cxn>
                <a:cxn ang="0">
                  <a:pos x="68" y="24"/>
                </a:cxn>
                <a:cxn ang="0">
                  <a:pos x="59" y="6"/>
                </a:cxn>
                <a:cxn ang="0">
                  <a:pos x="30" y="19"/>
                </a:cxn>
                <a:cxn ang="0">
                  <a:pos x="30" y="29"/>
                </a:cxn>
                <a:cxn ang="0">
                  <a:pos x="59" y="42"/>
                </a:cxn>
                <a:cxn ang="0">
                  <a:pos x="59" y="6"/>
                </a:cxn>
              </a:cxnLst>
              <a:rect l="0" t="0" r="r" b="b"/>
              <a:pathLst>
                <a:path w="68" h="59">
                  <a:moveTo>
                    <a:pt x="68" y="24"/>
                  </a:moveTo>
                  <a:cubicBezTo>
                    <a:pt x="68" y="27"/>
                    <a:pt x="66" y="29"/>
                    <a:pt x="64" y="29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6"/>
                    <a:pt x="61" y="48"/>
                    <a:pt x="59" y="48"/>
                  </a:cubicBezTo>
                  <a:cubicBezTo>
                    <a:pt x="52" y="43"/>
                    <a:pt x="41" y="35"/>
                    <a:pt x="28" y="34"/>
                  </a:cubicBezTo>
                  <a:cubicBezTo>
                    <a:pt x="23" y="35"/>
                    <a:pt x="22" y="41"/>
                    <a:pt x="25" y="44"/>
                  </a:cubicBezTo>
                  <a:cubicBezTo>
                    <a:pt x="22" y="48"/>
                    <a:pt x="26" y="51"/>
                    <a:pt x="30" y="54"/>
                  </a:cubicBezTo>
                  <a:cubicBezTo>
                    <a:pt x="27" y="59"/>
                    <a:pt x="17" y="59"/>
                    <a:pt x="14" y="56"/>
                  </a:cubicBezTo>
                  <a:cubicBezTo>
                    <a:pt x="12" y="49"/>
                    <a:pt x="8" y="42"/>
                    <a:pt x="11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4"/>
                    <a:pt x="0" y="31"/>
                    <a:pt x="0" y="2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7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39" y="14"/>
                    <a:pt x="51" y="6"/>
                    <a:pt x="59" y="0"/>
                  </a:cubicBezTo>
                  <a:cubicBezTo>
                    <a:pt x="61" y="0"/>
                    <a:pt x="64" y="2"/>
                    <a:pt x="64" y="4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6" y="19"/>
                    <a:pt x="68" y="21"/>
                    <a:pt x="68" y="24"/>
                  </a:cubicBezTo>
                  <a:close/>
                  <a:moveTo>
                    <a:pt x="59" y="6"/>
                  </a:moveTo>
                  <a:cubicBezTo>
                    <a:pt x="49" y="13"/>
                    <a:pt x="39" y="18"/>
                    <a:pt x="30" y="1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9" y="30"/>
                    <a:pt x="49" y="34"/>
                    <a:pt x="59" y="42"/>
                  </a:cubicBezTo>
                  <a:lnTo>
                    <a:pt x="59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5" name="Group 19"/>
          <p:cNvGrpSpPr/>
          <p:nvPr/>
        </p:nvGrpSpPr>
        <p:grpSpPr>
          <a:xfrm>
            <a:off x="3020658" y="3200121"/>
            <a:ext cx="916956" cy="916956"/>
            <a:chOff x="2940078" y="1537986"/>
            <a:chExt cx="1092864" cy="1092864"/>
          </a:xfrm>
        </p:grpSpPr>
        <p:sp>
          <p:nvSpPr>
            <p:cNvPr id="39" name="Oval 38"/>
            <p:cNvSpPr/>
            <p:nvPr/>
          </p:nvSpPr>
          <p:spPr bwMode="auto">
            <a:xfrm>
              <a:off x="2940078" y="1537986"/>
              <a:ext cx="1092864" cy="1092864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 69"/>
            <p:cNvSpPr>
              <a:spLocks/>
            </p:cNvSpPr>
            <p:nvPr/>
          </p:nvSpPr>
          <p:spPr bwMode="auto">
            <a:xfrm>
              <a:off x="3333664" y="1797315"/>
              <a:ext cx="305693" cy="574207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1" y="63"/>
                </a:cxn>
                <a:cxn ang="0">
                  <a:pos x="20" y="64"/>
                </a:cxn>
                <a:cxn ang="0">
                  <a:pos x="15" y="64"/>
                </a:cxn>
                <a:cxn ang="0">
                  <a:pos x="14" y="63"/>
                </a:cxn>
                <a:cxn ang="0">
                  <a:pos x="14" y="57"/>
                </a:cxn>
                <a:cxn ang="0">
                  <a:pos x="1" y="50"/>
                </a:cxn>
                <a:cxn ang="0">
                  <a:pos x="1" y="49"/>
                </a:cxn>
                <a:cxn ang="0">
                  <a:pos x="4" y="44"/>
                </a:cxn>
                <a:cxn ang="0">
                  <a:pos x="5" y="43"/>
                </a:cxn>
                <a:cxn ang="0">
                  <a:pos x="6" y="44"/>
                </a:cxn>
                <a:cxn ang="0">
                  <a:pos x="17" y="49"/>
                </a:cxn>
                <a:cxn ang="0">
                  <a:pos x="25" y="43"/>
                </a:cxn>
                <a:cxn ang="0">
                  <a:pos x="16" y="36"/>
                </a:cxn>
                <a:cxn ang="0">
                  <a:pos x="1" y="21"/>
                </a:cxn>
                <a:cxn ang="0">
                  <a:pos x="14" y="8"/>
                </a:cxn>
                <a:cxn ang="0">
                  <a:pos x="14" y="1"/>
                </a:cxn>
                <a:cxn ang="0">
                  <a:pos x="15" y="0"/>
                </a:cxn>
                <a:cxn ang="0">
                  <a:pos x="20" y="0"/>
                </a:cxn>
                <a:cxn ang="0">
                  <a:pos x="21" y="1"/>
                </a:cxn>
                <a:cxn ang="0">
                  <a:pos x="21" y="7"/>
                </a:cxn>
                <a:cxn ang="0">
                  <a:pos x="32" y="12"/>
                </a:cxn>
                <a:cxn ang="0">
                  <a:pos x="32" y="14"/>
                </a:cxn>
                <a:cxn ang="0">
                  <a:pos x="29" y="19"/>
                </a:cxn>
                <a:cxn ang="0">
                  <a:pos x="29" y="19"/>
                </a:cxn>
                <a:cxn ang="0">
                  <a:pos x="28" y="19"/>
                </a:cxn>
                <a:cxn ang="0">
                  <a:pos x="18" y="15"/>
                </a:cxn>
                <a:cxn ang="0">
                  <a:pos x="10" y="21"/>
                </a:cxn>
                <a:cxn ang="0">
                  <a:pos x="20" y="28"/>
                </a:cxn>
                <a:cxn ang="0">
                  <a:pos x="34" y="42"/>
                </a:cxn>
                <a:cxn ang="0">
                  <a:pos x="21" y="57"/>
                </a:cxn>
              </a:cxnLst>
              <a:rect l="0" t="0" r="r" b="b"/>
              <a:pathLst>
                <a:path w="34" h="64">
                  <a:moveTo>
                    <a:pt x="21" y="57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0" y="64"/>
                    <a:pt x="20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4"/>
                    <a:pt x="14" y="63"/>
                    <a:pt x="14" y="63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5" y="55"/>
                    <a:pt x="1" y="50"/>
                    <a:pt x="1" y="50"/>
                  </a:cubicBezTo>
                  <a:cubicBezTo>
                    <a:pt x="0" y="50"/>
                    <a:pt x="0" y="49"/>
                    <a:pt x="1" y="49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5" y="43"/>
                    <a:pt x="5" y="43"/>
                  </a:cubicBezTo>
                  <a:cubicBezTo>
                    <a:pt x="5" y="43"/>
                    <a:pt x="6" y="44"/>
                    <a:pt x="6" y="44"/>
                  </a:cubicBezTo>
                  <a:cubicBezTo>
                    <a:pt x="6" y="44"/>
                    <a:pt x="11" y="49"/>
                    <a:pt x="17" y="49"/>
                  </a:cubicBezTo>
                  <a:cubicBezTo>
                    <a:pt x="21" y="49"/>
                    <a:pt x="25" y="47"/>
                    <a:pt x="25" y="43"/>
                  </a:cubicBezTo>
                  <a:cubicBezTo>
                    <a:pt x="25" y="39"/>
                    <a:pt x="20" y="38"/>
                    <a:pt x="16" y="36"/>
                  </a:cubicBezTo>
                  <a:cubicBezTo>
                    <a:pt x="9" y="33"/>
                    <a:pt x="1" y="30"/>
                    <a:pt x="1" y="21"/>
                  </a:cubicBezTo>
                  <a:cubicBezTo>
                    <a:pt x="1" y="14"/>
                    <a:pt x="6" y="9"/>
                    <a:pt x="14" y="8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8" y="8"/>
                    <a:pt x="32" y="12"/>
                    <a:pt x="32" y="12"/>
                  </a:cubicBezTo>
                  <a:cubicBezTo>
                    <a:pt x="33" y="13"/>
                    <a:pt x="33" y="13"/>
                    <a:pt x="32" y="14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3" y="15"/>
                    <a:pt x="18" y="15"/>
                  </a:cubicBezTo>
                  <a:cubicBezTo>
                    <a:pt x="13" y="15"/>
                    <a:pt x="10" y="18"/>
                    <a:pt x="10" y="21"/>
                  </a:cubicBezTo>
                  <a:cubicBezTo>
                    <a:pt x="10" y="25"/>
                    <a:pt x="15" y="26"/>
                    <a:pt x="20" y="28"/>
                  </a:cubicBezTo>
                  <a:cubicBezTo>
                    <a:pt x="26" y="31"/>
                    <a:pt x="34" y="34"/>
                    <a:pt x="34" y="42"/>
                  </a:cubicBezTo>
                  <a:cubicBezTo>
                    <a:pt x="34" y="50"/>
                    <a:pt x="28" y="55"/>
                    <a:pt x="21" y="5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6" name="Group 72"/>
          <p:cNvGrpSpPr/>
          <p:nvPr/>
        </p:nvGrpSpPr>
        <p:grpSpPr>
          <a:xfrm>
            <a:off x="2046795" y="1438275"/>
            <a:ext cx="1947726" cy="632444"/>
            <a:chOff x="5603652" y="1713005"/>
            <a:chExt cx="1947726" cy="632444"/>
          </a:xfrm>
        </p:grpSpPr>
        <p:sp>
          <p:nvSpPr>
            <p:cNvPr id="28" name="Text Placeholder 3"/>
            <p:cNvSpPr txBox="1">
              <a:spLocks/>
            </p:cNvSpPr>
            <p:nvPr/>
          </p:nvSpPr>
          <p:spPr>
            <a:xfrm>
              <a:off x="6894147" y="1713005"/>
              <a:ext cx="657231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KEY WORD</a:t>
              </a:r>
            </a:p>
          </p:txBody>
        </p:sp>
        <p:sp>
          <p:nvSpPr>
            <p:cNvPr id="29" name="Text Placeholder 3"/>
            <p:cNvSpPr txBox="1">
              <a:spLocks/>
            </p:cNvSpPr>
            <p:nvPr/>
          </p:nvSpPr>
          <p:spPr>
            <a:xfrm>
              <a:off x="5603652" y="1883784"/>
              <a:ext cx="1947726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passages of lorem ipsum available but the majority have even slightly</a:t>
              </a:r>
            </a:p>
          </p:txBody>
        </p:sp>
      </p:grpSp>
      <p:grpSp>
        <p:nvGrpSpPr>
          <p:cNvPr id="9" name="Group 69"/>
          <p:cNvGrpSpPr/>
          <p:nvPr/>
        </p:nvGrpSpPr>
        <p:grpSpPr>
          <a:xfrm>
            <a:off x="6358074" y="3333603"/>
            <a:ext cx="1947726" cy="649993"/>
            <a:chOff x="5603652" y="1695456"/>
            <a:chExt cx="1947726" cy="649993"/>
          </a:xfrm>
        </p:grpSpPr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5603652" y="1695456"/>
              <a:ext cx="657231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KEY WORD</a:t>
              </a:r>
            </a:p>
          </p:txBody>
        </p:sp>
        <p:sp>
          <p:nvSpPr>
            <p:cNvPr id="40" name="Text Placeholder 3"/>
            <p:cNvSpPr txBox="1">
              <a:spLocks/>
            </p:cNvSpPr>
            <p:nvPr/>
          </p:nvSpPr>
          <p:spPr>
            <a:xfrm>
              <a:off x="5603652" y="1883784"/>
              <a:ext cx="1947726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passages of lorem ipsum available but the majority have even slightly</a:t>
              </a:r>
            </a:p>
          </p:txBody>
        </p:sp>
      </p:grpSp>
      <p:grpSp>
        <p:nvGrpSpPr>
          <p:cNvPr id="10" name="Group 72"/>
          <p:cNvGrpSpPr/>
          <p:nvPr/>
        </p:nvGrpSpPr>
        <p:grpSpPr>
          <a:xfrm>
            <a:off x="947874" y="3342377"/>
            <a:ext cx="1947726" cy="632444"/>
            <a:chOff x="5603652" y="1713005"/>
            <a:chExt cx="1947726" cy="632444"/>
          </a:xfrm>
        </p:grpSpPr>
        <p:sp>
          <p:nvSpPr>
            <p:cNvPr id="43" name="Text Placeholder 3"/>
            <p:cNvSpPr txBox="1">
              <a:spLocks/>
            </p:cNvSpPr>
            <p:nvPr/>
          </p:nvSpPr>
          <p:spPr>
            <a:xfrm>
              <a:off x="6894147" y="1713005"/>
              <a:ext cx="657231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KEY WORD</a:t>
              </a:r>
            </a:p>
          </p:txBody>
        </p:sp>
        <p:sp>
          <p:nvSpPr>
            <p:cNvPr id="44" name="Text Placeholder 3"/>
            <p:cNvSpPr txBox="1">
              <a:spLocks/>
            </p:cNvSpPr>
            <p:nvPr/>
          </p:nvSpPr>
          <p:spPr>
            <a:xfrm>
              <a:off x="5603652" y="1883784"/>
              <a:ext cx="1947726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passages of lorem ipsum available but the majority have even slightly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2937591662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1805625" y="2552430"/>
            <a:ext cx="529121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415225" y="3266732"/>
            <a:ext cx="42375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More than I can see Beyond imagination</a:t>
            </a:r>
            <a:endParaRPr lang="zh-CN" altLang="en-US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61705" y="1332126"/>
            <a:ext cx="943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cs typeface="+mn-ea"/>
                <a:sym typeface="+mn-lt"/>
              </a:rPr>
              <a:t>04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962400" y="1190542"/>
            <a:ext cx="1143173" cy="1143173"/>
          </a:xfrm>
          <a:prstGeom prst="rect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23814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Tm="0">
        <p14:flash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1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5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8" grpId="0"/>
      <p:bldP spid="9" grpId="0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9"/>
          <p:cNvGrpSpPr/>
          <p:nvPr/>
        </p:nvGrpSpPr>
        <p:grpSpPr>
          <a:xfrm>
            <a:off x="793499" y="1263695"/>
            <a:ext cx="2228412" cy="2228408"/>
            <a:chOff x="953424" y="1486519"/>
            <a:chExt cx="2228412" cy="2228408"/>
          </a:xfrm>
          <a:solidFill>
            <a:schemeClr val="accent1"/>
          </a:solidFill>
        </p:grpSpPr>
        <p:sp>
          <p:nvSpPr>
            <p:cNvPr id="42" name="Freeform 4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6481" tIns="548640" rIns="356481" bIns="4367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000" kern="1200" dirty="0"/>
            </a:p>
          </p:txBody>
        </p:sp>
        <p:sp>
          <p:nvSpPr>
            <p:cNvPr id="49" name="Oval 48"/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</p:grpSp>
      <p:grpSp>
        <p:nvGrpSpPr>
          <p:cNvPr id="5" name="Group 50"/>
          <p:cNvGrpSpPr/>
          <p:nvPr/>
        </p:nvGrpSpPr>
        <p:grpSpPr>
          <a:xfrm>
            <a:off x="3001050" y="1311438"/>
            <a:ext cx="1546429" cy="1546426"/>
            <a:chOff x="953424" y="1486519"/>
            <a:chExt cx="2228412" cy="2228408"/>
          </a:xfrm>
          <a:solidFill>
            <a:schemeClr val="accent2"/>
          </a:solidFill>
        </p:grpSpPr>
        <p:sp>
          <p:nvSpPr>
            <p:cNvPr id="52" name="Freeform 5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6481" tIns="548640" rIns="356481" bIns="4367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000" kern="1200" dirty="0"/>
            </a:p>
          </p:txBody>
        </p:sp>
        <p:sp>
          <p:nvSpPr>
            <p:cNvPr id="53" name="Oval 52"/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grp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</p:grpSp>
      <p:grpSp>
        <p:nvGrpSpPr>
          <p:cNvPr id="6" name="Group 53"/>
          <p:cNvGrpSpPr/>
          <p:nvPr/>
        </p:nvGrpSpPr>
        <p:grpSpPr>
          <a:xfrm>
            <a:off x="4471387" y="1263695"/>
            <a:ext cx="2228412" cy="2228408"/>
            <a:chOff x="953424" y="1486519"/>
            <a:chExt cx="2228412" cy="2228408"/>
          </a:xfrm>
          <a:solidFill>
            <a:schemeClr val="accent3"/>
          </a:solidFill>
        </p:grpSpPr>
        <p:sp>
          <p:nvSpPr>
            <p:cNvPr id="55" name="Freeform 54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6481" tIns="548640" rIns="356481" bIns="4367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000" kern="1200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56"/>
          <p:cNvGrpSpPr/>
          <p:nvPr/>
        </p:nvGrpSpPr>
        <p:grpSpPr>
          <a:xfrm>
            <a:off x="6611806" y="1311438"/>
            <a:ext cx="1546429" cy="1546426"/>
            <a:chOff x="953424" y="1486519"/>
            <a:chExt cx="2228412" cy="2228408"/>
          </a:xfrm>
          <a:solidFill>
            <a:schemeClr val="accent4"/>
          </a:solidFill>
        </p:grpSpPr>
        <p:sp>
          <p:nvSpPr>
            <p:cNvPr id="58" name="Freeform 57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6481" tIns="548640" rIns="356481" bIns="4367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000" kern="1200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grp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</p:grpSp>
      <p:sp>
        <p:nvSpPr>
          <p:cNvPr id="62" name="Arc 61"/>
          <p:cNvSpPr/>
          <p:nvPr/>
        </p:nvSpPr>
        <p:spPr>
          <a:xfrm rot="19051047">
            <a:off x="2110596" y="950890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Arc 62"/>
          <p:cNvSpPr/>
          <p:nvPr/>
        </p:nvSpPr>
        <p:spPr>
          <a:xfrm rot="19051047">
            <a:off x="5674626" y="967797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Arc 63"/>
          <p:cNvSpPr/>
          <p:nvPr/>
        </p:nvSpPr>
        <p:spPr>
          <a:xfrm rot="3261709" flipV="1">
            <a:off x="3433287" y="1775512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152"/>
          <p:cNvSpPr>
            <a:spLocks noEditPoints="1"/>
          </p:cNvSpPr>
          <p:nvPr/>
        </p:nvSpPr>
        <p:spPr bwMode="auto">
          <a:xfrm>
            <a:off x="7165362" y="1881657"/>
            <a:ext cx="439316" cy="405988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1610034" y="2121676"/>
            <a:ext cx="595343" cy="512447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Freeform 144"/>
          <p:cNvSpPr>
            <a:spLocks noEditPoints="1"/>
          </p:cNvSpPr>
          <p:nvPr/>
        </p:nvSpPr>
        <p:spPr bwMode="auto">
          <a:xfrm>
            <a:off x="3507308" y="1834489"/>
            <a:ext cx="535027" cy="414990"/>
          </a:xfrm>
          <a:custGeom>
            <a:avLst/>
            <a:gdLst/>
            <a:ahLst/>
            <a:cxnLst>
              <a:cxn ang="0">
                <a:pos x="67" y="55"/>
              </a:cxn>
              <a:cxn ang="0">
                <a:pos x="65" y="56"/>
              </a:cxn>
              <a:cxn ang="0">
                <a:pos x="8" y="56"/>
              </a:cxn>
              <a:cxn ang="0">
                <a:pos x="6" y="55"/>
              </a:cxn>
              <a:cxn ang="0">
                <a:pos x="0" y="36"/>
              </a:cxn>
              <a:cxn ang="0">
                <a:pos x="36" y="0"/>
              </a:cxn>
              <a:cxn ang="0">
                <a:pos x="72" y="36"/>
              </a:cxn>
              <a:cxn ang="0">
                <a:pos x="67" y="55"/>
              </a:cxn>
              <a:cxn ang="0">
                <a:pos x="11" y="30"/>
              </a:cxn>
              <a:cxn ang="0">
                <a:pos x="6" y="36"/>
              </a:cxn>
              <a:cxn ang="0">
                <a:pos x="11" y="41"/>
              </a:cxn>
              <a:cxn ang="0">
                <a:pos x="16" y="36"/>
              </a:cxn>
              <a:cxn ang="0">
                <a:pos x="11" y="30"/>
              </a:cxn>
              <a:cxn ang="0">
                <a:pos x="18" y="12"/>
              </a:cxn>
              <a:cxn ang="0">
                <a:pos x="13" y="18"/>
              </a:cxn>
              <a:cxn ang="0">
                <a:pos x="18" y="23"/>
              </a:cxn>
              <a:cxn ang="0">
                <a:pos x="24" y="18"/>
              </a:cxn>
              <a:cxn ang="0">
                <a:pos x="18" y="12"/>
              </a:cxn>
              <a:cxn ang="0">
                <a:pos x="45" y="22"/>
              </a:cxn>
              <a:cxn ang="0">
                <a:pos x="43" y="18"/>
              </a:cxn>
              <a:cxn ang="0">
                <a:pos x="40" y="20"/>
              </a:cxn>
              <a:cxn ang="0">
                <a:pos x="36" y="36"/>
              </a:cxn>
              <a:cxn ang="0">
                <a:pos x="29" y="41"/>
              </a:cxn>
              <a:cxn ang="0">
                <a:pos x="34" y="51"/>
              </a:cxn>
              <a:cxn ang="0">
                <a:pos x="44" y="45"/>
              </a:cxn>
              <a:cxn ang="0">
                <a:pos x="41" y="37"/>
              </a:cxn>
              <a:cxn ang="0">
                <a:pos x="45" y="22"/>
              </a:cxn>
              <a:cxn ang="0">
                <a:pos x="36" y="5"/>
              </a:cxn>
              <a:cxn ang="0">
                <a:pos x="31" y="10"/>
              </a:cxn>
              <a:cxn ang="0">
                <a:pos x="36" y="15"/>
              </a:cxn>
              <a:cxn ang="0">
                <a:pos x="42" y="10"/>
              </a:cxn>
              <a:cxn ang="0">
                <a:pos x="36" y="5"/>
              </a:cxn>
              <a:cxn ang="0">
                <a:pos x="54" y="12"/>
              </a:cxn>
              <a:cxn ang="0">
                <a:pos x="49" y="18"/>
              </a:cxn>
              <a:cxn ang="0">
                <a:pos x="54" y="23"/>
              </a:cxn>
              <a:cxn ang="0">
                <a:pos x="60" y="18"/>
              </a:cxn>
              <a:cxn ang="0">
                <a:pos x="54" y="12"/>
              </a:cxn>
              <a:cxn ang="0">
                <a:pos x="62" y="30"/>
              </a:cxn>
              <a:cxn ang="0">
                <a:pos x="57" y="36"/>
              </a:cxn>
              <a:cxn ang="0">
                <a:pos x="62" y="41"/>
              </a:cxn>
              <a:cxn ang="0">
                <a:pos x="67" y="36"/>
              </a:cxn>
              <a:cxn ang="0">
                <a:pos x="62" y="30"/>
              </a:cxn>
            </a:cxnLst>
            <a:rect l="0" t="0" r="r" b="b"/>
            <a:pathLst>
              <a:path w="72" h="56">
                <a:moveTo>
                  <a:pt x="67" y="55"/>
                </a:moveTo>
                <a:cubicBezTo>
                  <a:pt x="66" y="56"/>
                  <a:pt x="66" y="56"/>
                  <a:pt x="65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7" y="56"/>
                  <a:pt x="6" y="55"/>
                </a:cubicBezTo>
                <a:cubicBezTo>
                  <a:pt x="2" y="49"/>
                  <a:pt x="0" y="42"/>
                  <a:pt x="0" y="36"/>
                </a:cubicBezTo>
                <a:cubicBezTo>
                  <a:pt x="0" y="16"/>
                  <a:pt x="17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ubicBezTo>
                  <a:pt x="72" y="42"/>
                  <a:pt x="70" y="49"/>
                  <a:pt x="67" y="55"/>
                </a:cubicBezTo>
                <a:close/>
                <a:moveTo>
                  <a:pt x="11" y="30"/>
                </a:moveTo>
                <a:cubicBezTo>
                  <a:pt x="8" y="30"/>
                  <a:pt x="6" y="33"/>
                  <a:pt x="6" y="36"/>
                </a:cubicBezTo>
                <a:cubicBezTo>
                  <a:pt x="6" y="38"/>
                  <a:pt x="8" y="41"/>
                  <a:pt x="11" y="41"/>
                </a:cubicBezTo>
                <a:cubicBezTo>
                  <a:pt x="14" y="41"/>
                  <a:pt x="16" y="38"/>
                  <a:pt x="16" y="36"/>
                </a:cubicBezTo>
                <a:cubicBezTo>
                  <a:pt x="16" y="33"/>
                  <a:pt x="14" y="30"/>
                  <a:pt x="11" y="30"/>
                </a:cubicBezTo>
                <a:close/>
                <a:moveTo>
                  <a:pt x="18" y="12"/>
                </a:moveTo>
                <a:cubicBezTo>
                  <a:pt x="16" y="12"/>
                  <a:pt x="13" y="15"/>
                  <a:pt x="13" y="18"/>
                </a:cubicBezTo>
                <a:cubicBezTo>
                  <a:pt x="13" y="20"/>
                  <a:pt x="16" y="23"/>
                  <a:pt x="18" y="23"/>
                </a:cubicBezTo>
                <a:cubicBezTo>
                  <a:pt x="21" y="23"/>
                  <a:pt x="24" y="20"/>
                  <a:pt x="24" y="18"/>
                </a:cubicBezTo>
                <a:cubicBezTo>
                  <a:pt x="24" y="15"/>
                  <a:pt x="21" y="12"/>
                  <a:pt x="18" y="12"/>
                </a:cubicBezTo>
                <a:close/>
                <a:moveTo>
                  <a:pt x="45" y="22"/>
                </a:moveTo>
                <a:cubicBezTo>
                  <a:pt x="45" y="20"/>
                  <a:pt x="44" y="19"/>
                  <a:pt x="43" y="18"/>
                </a:cubicBezTo>
                <a:cubicBezTo>
                  <a:pt x="42" y="18"/>
                  <a:pt x="40" y="19"/>
                  <a:pt x="40" y="20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30" y="38"/>
                  <a:pt x="29" y="41"/>
                </a:cubicBezTo>
                <a:cubicBezTo>
                  <a:pt x="28" y="45"/>
                  <a:pt x="30" y="50"/>
                  <a:pt x="34" y="51"/>
                </a:cubicBezTo>
                <a:cubicBezTo>
                  <a:pt x="39" y="52"/>
                  <a:pt x="43" y="49"/>
                  <a:pt x="44" y="45"/>
                </a:cubicBezTo>
                <a:cubicBezTo>
                  <a:pt x="45" y="42"/>
                  <a:pt x="43" y="39"/>
                  <a:pt x="41" y="37"/>
                </a:cubicBezTo>
                <a:lnTo>
                  <a:pt x="45" y="22"/>
                </a:lnTo>
                <a:close/>
                <a:moveTo>
                  <a:pt x="36" y="5"/>
                </a:moveTo>
                <a:cubicBezTo>
                  <a:pt x="34" y="5"/>
                  <a:pt x="31" y="7"/>
                  <a:pt x="31" y="10"/>
                </a:cubicBezTo>
                <a:cubicBezTo>
                  <a:pt x="31" y="13"/>
                  <a:pt x="34" y="15"/>
                  <a:pt x="36" y="15"/>
                </a:cubicBezTo>
                <a:cubicBezTo>
                  <a:pt x="39" y="15"/>
                  <a:pt x="42" y="13"/>
                  <a:pt x="42" y="10"/>
                </a:cubicBezTo>
                <a:cubicBezTo>
                  <a:pt x="42" y="7"/>
                  <a:pt x="39" y="5"/>
                  <a:pt x="36" y="5"/>
                </a:cubicBezTo>
                <a:close/>
                <a:moveTo>
                  <a:pt x="54" y="12"/>
                </a:moveTo>
                <a:cubicBezTo>
                  <a:pt x="52" y="12"/>
                  <a:pt x="49" y="15"/>
                  <a:pt x="49" y="18"/>
                </a:cubicBezTo>
                <a:cubicBezTo>
                  <a:pt x="49" y="20"/>
                  <a:pt x="52" y="23"/>
                  <a:pt x="54" y="23"/>
                </a:cubicBezTo>
                <a:cubicBezTo>
                  <a:pt x="57" y="23"/>
                  <a:pt x="60" y="20"/>
                  <a:pt x="60" y="18"/>
                </a:cubicBezTo>
                <a:cubicBezTo>
                  <a:pt x="60" y="15"/>
                  <a:pt x="57" y="12"/>
                  <a:pt x="54" y="12"/>
                </a:cubicBezTo>
                <a:close/>
                <a:moveTo>
                  <a:pt x="62" y="30"/>
                </a:moveTo>
                <a:cubicBezTo>
                  <a:pt x="59" y="30"/>
                  <a:pt x="57" y="33"/>
                  <a:pt x="57" y="36"/>
                </a:cubicBezTo>
                <a:cubicBezTo>
                  <a:pt x="57" y="38"/>
                  <a:pt x="59" y="41"/>
                  <a:pt x="62" y="41"/>
                </a:cubicBezTo>
                <a:cubicBezTo>
                  <a:pt x="65" y="41"/>
                  <a:pt x="67" y="38"/>
                  <a:pt x="67" y="36"/>
                </a:cubicBezTo>
                <a:cubicBezTo>
                  <a:pt x="67" y="33"/>
                  <a:pt x="65" y="30"/>
                  <a:pt x="62" y="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234"/>
          <p:cNvSpPr>
            <a:spLocks/>
          </p:cNvSpPr>
          <p:nvPr/>
        </p:nvSpPr>
        <p:spPr bwMode="auto">
          <a:xfrm>
            <a:off x="5298748" y="2029318"/>
            <a:ext cx="634275" cy="642905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8" name="Group 27"/>
          <p:cNvGrpSpPr/>
          <p:nvPr/>
        </p:nvGrpSpPr>
        <p:grpSpPr>
          <a:xfrm>
            <a:off x="1014967" y="3697522"/>
            <a:ext cx="1651278" cy="948080"/>
            <a:chOff x="965101" y="1992703"/>
            <a:chExt cx="1651278" cy="948080"/>
          </a:xfrm>
        </p:grpSpPr>
        <p:sp>
          <p:nvSpPr>
            <p:cNvPr id="29" name="TextBox 28"/>
            <p:cNvSpPr txBox="1"/>
            <p:nvPr/>
          </p:nvSpPr>
          <p:spPr>
            <a:xfrm>
              <a:off x="965101" y="1992703"/>
              <a:ext cx="165127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1"/>
                  </a:solidFill>
                  <a:latin typeface="+mj-lt"/>
                </a:rPr>
                <a:t>Title Goes Here</a:t>
              </a:r>
              <a:endParaRPr lang="en-US" sz="12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65102" y="2171342"/>
              <a:ext cx="1651277" cy="7694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passages of lorem ipsum available, but the majority suffered alteration</a:t>
              </a:r>
              <a:b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some form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9" name="Group 30"/>
          <p:cNvGrpSpPr/>
          <p:nvPr/>
        </p:nvGrpSpPr>
        <p:grpSpPr>
          <a:xfrm>
            <a:off x="2898370" y="3697522"/>
            <a:ext cx="1651278" cy="948080"/>
            <a:chOff x="965101" y="1992703"/>
            <a:chExt cx="1651278" cy="948080"/>
          </a:xfrm>
        </p:grpSpPr>
        <p:sp>
          <p:nvSpPr>
            <p:cNvPr id="32" name="TextBox 31"/>
            <p:cNvSpPr txBox="1"/>
            <p:nvPr/>
          </p:nvSpPr>
          <p:spPr>
            <a:xfrm>
              <a:off x="965101" y="1992703"/>
              <a:ext cx="165127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2"/>
                  </a:solidFill>
                  <a:latin typeface="+mj-lt"/>
                </a:rPr>
                <a:t>Title Goes Here</a:t>
              </a:r>
              <a:endParaRPr lang="en-US" sz="1200" b="1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65102" y="2171342"/>
              <a:ext cx="1651277" cy="7694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passages of lorem ipsum available, but the majority suffered alteration</a:t>
              </a:r>
              <a:b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some form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Group 33"/>
          <p:cNvGrpSpPr/>
          <p:nvPr/>
        </p:nvGrpSpPr>
        <p:grpSpPr>
          <a:xfrm>
            <a:off x="4781773" y="3697522"/>
            <a:ext cx="1651278" cy="948080"/>
            <a:chOff x="965101" y="1992703"/>
            <a:chExt cx="1651278" cy="948080"/>
          </a:xfrm>
        </p:grpSpPr>
        <p:sp>
          <p:nvSpPr>
            <p:cNvPr id="35" name="TextBox 34"/>
            <p:cNvSpPr txBox="1"/>
            <p:nvPr/>
          </p:nvSpPr>
          <p:spPr>
            <a:xfrm>
              <a:off x="965101" y="1992703"/>
              <a:ext cx="165127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3"/>
                  </a:solidFill>
                  <a:latin typeface="+mj-lt"/>
                </a:rPr>
                <a:t>Title Goes Here</a:t>
              </a:r>
              <a:endParaRPr lang="en-US" sz="1200" b="1" dirty="0">
                <a:solidFill>
                  <a:schemeClr val="accent3"/>
                </a:solidFill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65102" y="2171342"/>
              <a:ext cx="1651277" cy="7694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passages of lorem ipsum available, but the majority suffered alteration</a:t>
              </a:r>
              <a:b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some form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1" name="Group 36"/>
          <p:cNvGrpSpPr/>
          <p:nvPr/>
        </p:nvGrpSpPr>
        <p:grpSpPr>
          <a:xfrm>
            <a:off x="6665177" y="3697522"/>
            <a:ext cx="1651278" cy="948080"/>
            <a:chOff x="965101" y="1992703"/>
            <a:chExt cx="1651278" cy="948080"/>
          </a:xfrm>
        </p:grpSpPr>
        <p:sp>
          <p:nvSpPr>
            <p:cNvPr id="38" name="TextBox 37"/>
            <p:cNvSpPr txBox="1"/>
            <p:nvPr/>
          </p:nvSpPr>
          <p:spPr>
            <a:xfrm>
              <a:off x="965101" y="1992703"/>
              <a:ext cx="165127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4"/>
                  </a:solidFill>
                  <a:latin typeface="+mj-lt"/>
                </a:rPr>
                <a:t>Title Goes Here</a:t>
              </a:r>
              <a:endParaRPr lang="en-US" sz="1200" b="1" dirty="0">
                <a:solidFill>
                  <a:schemeClr val="accent4"/>
                </a:solidFill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65102" y="2171342"/>
              <a:ext cx="1651277" cy="7694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passages of lorem ipsum available, but the majority suffered alteration</a:t>
              </a:r>
              <a:b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some form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4134826491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/>
          <p:nvPr/>
        </p:nvGrpSpPr>
        <p:grpSpPr>
          <a:xfrm>
            <a:off x="5403850" y="2404837"/>
            <a:ext cx="928688" cy="1028701"/>
            <a:chOff x="5403850" y="2404837"/>
            <a:chExt cx="928688" cy="1028701"/>
          </a:xfrm>
        </p:grpSpPr>
        <p:sp>
          <p:nvSpPr>
            <p:cNvPr id="9238" name="Freeform 22"/>
            <p:cNvSpPr>
              <a:spLocks/>
            </p:cNvSpPr>
            <p:nvPr/>
          </p:nvSpPr>
          <p:spPr bwMode="auto">
            <a:xfrm rot="5400000">
              <a:off x="5715794" y="2816793"/>
              <a:ext cx="515938" cy="717550"/>
            </a:xfrm>
            <a:custGeom>
              <a:avLst/>
              <a:gdLst/>
              <a:ahLst/>
              <a:cxnLst>
                <a:cxn ang="0">
                  <a:pos x="0" y="322"/>
                </a:cxn>
                <a:cxn ang="0">
                  <a:pos x="0" y="0"/>
                </a:cxn>
                <a:cxn ang="0">
                  <a:pos x="325" y="199"/>
                </a:cxn>
                <a:cxn ang="0">
                  <a:pos x="325" y="452"/>
                </a:cxn>
                <a:cxn ang="0">
                  <a:pos x="0" y="322"/>
                </a:cxn>
              </a:cxnLst>
              <a:rect l="0" t="0" r="r" b="b"/>
              <a:pathLst>
                <a:path w="325" h="452">
                  <a:moveTo>
                    <a:pt x="0" y="322"/>
                  </a:moveTo>
                  <a:lnTo>
                    <a:pt x="0" y="0"/>
                  </a:lnTo>
                  <a:lnTo>
                    <a:pt x="325" y="199"/>
                  </a:lnTo>
                  <a:lnTo>
                    <a:pt x="325" y="452"/>
                  </a:lnTo>
                  <a:lnTo>
                    <a:pt x="0" y="32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39" name="Freeform 23"/>
            <p:cNvSpPr>
              <a:spLocks/>
            </p:cNvSpPr>
            <p:nvPr/>
          </p:nvSpPr>
          <p:spPr bwMode="auto">
            <a:xfrm rot="5400000">
              <a:off x="5098257" y="2710431"/>
              <a:ext cx="1028700" cy="417513"/>
            </a:xfrm>
            <a:custGeom>
              <a:avLst/>
              <a:gdLst/>
              <a:ahLst/>
              <a:cxnLst>
                <a:cxn ang="0">
                  <a:pos x="323" y="263"/>
                </a:cxn>
                <a:cxn ang="0">
                  <a:pos x="0" y="128"/>
                </a:cxn>
                <a:cxn ang="0">
                  <a:pos x="323" y="0"/>
                </a:cxn>
                <a:cxn ang="0">
                  <a:pos x="648" y="130"/>
                </a:cxn>
                <a:cxn ang="0">
                  <a:pos x="323" y="263"/>
                </a:cxn>
              </a:cxnLst>
              <a:rect l="0" t="0" r="r" b="b"/>
              <a:pathLst>
                <a:path w="648" h="263">
                  <a:moveTo>
                    <a:pt x="323" y="263"/>
                  </a:moveTo>
                  <a:lnTo>
                    <a:pt x="0" y="128"/>
                  </a:lnTo>
                  <a:lnTo>
                    <a:pt x="323" y="0"/>
                  </a:lnTo>
                  <a:lnTo>
                    <a:pt x="648" y="130"/>
                  </a:lnTo>
                  <a:lnTo>
                    <a:pt x="323" y="263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40" name="Freeform 24"/>
            <p:cNvSpPr>
              <a:spLocks/>
            </p:cNvSpPr>
            <p:nvPr/>
          </p:nvSpPr>
          <p:spPr bwMode="auto">
            <a:xfrm rot="5400000">
              <a:off x="5718969" y="2304031"/>
              <a:ext cx="512763" cy="714375"/>
            </a:xfrm>
            <a:custGeom>
              <a:avLst/>
              <a:gdLst/>
              <a:ahLst/>
              <a:cxnLst>
                <a:cxn ang="0">
                  <a:pos x="323" y="322"/>
                </a:cxn>
                <a:cxn ang="0">
                  <a:pos x="0" y="450"/>
                </a:cxn>
                <a:cxn ang="0">
                  <a:pos x="0" y="192"/>
                </a:cxn>
                <a:cxn ang="0">
                  <a:pos x="323" y="0"/>
                </a:cxn>
                <a:cxn ang="0">
                  <a:pos x="323" y="322"/>
                </a:cxn>
              </a:cxnLst>
              <a:rect l="0" t="0" r="r" b="b"/>
              <a:pathLst>
                <a:path w="323" h="450">
                  <a:moveTo>
                    <a:pt x="323" y="322"/>
                  </a:moveTo>
                  <a:lnTo>
                    <a:pt x="0" y="450"/>
                  </a:lnTo>
                  <a:lnTo>
                    <a:pt x="0" y="192"/>
                  </a:lnTo>
                  <a:lnTo>
                    <a:pt x="323" y="0"/>
                  </a:lnTo>
                  <a:lnTo>
                    <a:pt x="323" y="322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5" name="Group 70"/>
          <p:cNvGrpSpPr/>
          <p:nvPr/>
        </p:nvGrpSpPr>
        <p:grpSpPr>
          <a:xfrm>
            <a:off x="4824412" y="2096862"/>
            <a:ext cx="804863" cy="1622425"/>
            <a:chOff x="4824412" y="2096862"/>
            <a:chExt cx="804863" cy="1622425"/>
          </a:xfrm>
        </p:grpSpPr>
        <p:sp>
          <p:nvSpPr>
            <p:cNvPr id="9241" name="Freeform 25"/>
            <p:cNvSpPr>
              <a:spLocks/>
            </p:cNvSpPr>
            <p:nvPr/>
          </p:nvSpPr>
          <p:spPr bwMode="auto">
            <a:xfrm rot="5400000">
              <a:off x="4893469" y="2181794"/>
              <a:ext cx="820738" cy="650875"/>
            </a:xfrm>
            <a:custGeom>
              <a:avLst/>
              <a:gdLst/>
              <a:ahLst/>
              <a:cxnLst>
                <a:cxn ang="0">
                  <a:pos x="0" y="410"/>
                </a:cxn>
                <a:cxn ang="0">
                  <a:pos x="0" y="147"/>
                </a:cxn>
                <a:cxn ang="0">
                  <a:pos x="517" y="0"/>
                </a:cxn>
                <a:cxn ang="0">
                  <a:pos x="517" y="336"/>
                </a:cxn>
                <a:cxn ang="0">
                  <a:pos x="0" y="410"/>
                </a:cxn>
              </a:cxnLst>
              <a:rect l="0" t="0" r="r" b="b"/>
              <a:pathLst>
                <a:path w="517" h="410">
                  <a:moveTo>
                    <a:pt x="0" y="410"/>
                  </a:moveTo>
                  <a:lnTo>
                    <a:pt x="0" y="147"/>
                  </a:lnTo>
                  <a:lnTo>
                    <a:pt x="517" y="0"/>
                  </a:lnTo>
                  <a:lnTo>
                    <a:pt x="517" y="336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42" name="Freeform 26"/>
            <p:cNvSpPr>
              <a:spLocks/>
            </p:cNvSpPr>
            <p:nvPr/>
          </p:nvSpPr>
          <p:spPr bwMode="auto">
            <a:xfrm rot="5400000">
              <a:off x="4897437" y="2987449"/>
              <a:ext cx="801688" cy="661988"/>
            </a:xfrm>
            <a:custGeom>
              <a:avLst/>
              <a:gdLst/>
              <a:ahLst/>
              <a:cxnLst>
                <a:cxn ang="0">
                  <a:pos x="505" y="417"/>
                </a:cxn>
                <a:cxn ang="0">
                  <a:pos x="0" y="336"/>
                </a:cxn>
                <a:cxn ang="0">
                  <a:pos x="0" y="0"/>
                </a:cxn>
                <a:cxn ang="0">
                  <a:pos x="503" y="149"/>
                </a:cxn>
                <a:cxn ang="0">
                  <a:pos x="505" y="417"/>
                </a:cxn>
                <a:cxn ang="0">
                  <a:pos x="505" y="417"/>
                </a:cxn>
              </a:cxnLst>
              <a:rect l="0" t="0" r="r" b="b"/>
              <a:pathLst>
                <a:path w="505" h="417">
                  <a:moveTo>
                    <a:pt x="505" y="417"/>
                  </a:moveTo>
                  <a:lnTo>
                    <a:pt x="0" y="336"/>
                  </a:lnTo>
                  <a:lnTo>
                    <a:pt x="0" y="0"/>
                  </a:lnTo>
                  <a:lnTo>
                    <a:pt x="503" y="149"/>
                  </a:lnTo>
                  <a:lnTo>
                    <a:pt x="505" y="417"/>
                  </a:lnTo>
                  <a:lnTo>
                    <a:pt x="505" y="417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43" name="Freeform 27"/>
            <p:cNvSpPr>
              <a:spLocks/>
            </p:cNvSpPr>
            <p:nvPr/>
          </p:nvSpPr>
          <p:spPr bwMode="auto">
            <a:xfrm rot="5400000">
              <a:off x="4148931" y="2772343"/>
              <a:ext cx="1622425" cy="271463"/>
            </a:xfrm>
            <a:custGeom>
              <a:avLst/>
              <a:gdLst/>
              <a:ahLst/>
              <a:cxnLst>
                <a:cxn ang="0">
                  <a:pos x="517" y="0"/>
                </a:cxn>
                <a:cxn ang="0">
                  <a:pos x="1022" y="81"/>
                </a:cxn>
                <a:cxn ang="0">
                  <a:pos x="517" y="171"/>
                </a:cxn>
                <a:cxn ang="0">
                  <a:pos x="0" y="74"/>
                </a:cxn>
                <a:cxn ang="0">
                  <a:pos x="517" y="0"/>
                </a:cxn>
              </a:cxnLst>
              <a:rect l="0" t="0" r="r" b="b"/>
              <a:pathLst>
                <a:path w="1022" h="171">
                  <a:moveTo>
                    <a:pt x="517" y="0"/>
                  </a:moveTo>
                  <a:lnTo>
                    <a:pt x="1022" y="81"/>
                  </a:lnTo>
                  <a:lnTo>
                    <a:pt x="517" y="171"/>
                  </a:lnTo>
                  <a:lnTo>
                    <a:pt x="0" y="74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6" name="Group 67"/>
          <p:cNvGrpSpPr/>
          <p:nvPr/>
        </p:nvGrpSpPr>
        <p:grpSpPr>
          <a:xfrm>
            <a:off x="2811462" y="2404837"/>
            <a:ext cx="933451" cy="1028701"/>
            <a:chOff x="2811462" y="2404837"/>
            <a:chExt cx="933451" cy="1028701"/>
          </a:xfrm>
        </p:grpSpPr>
        <p:sp>
          <p:nvSpPr>
            <p:cNvPr id="9244" name="Freeform 28"/>
            <p:cNvSpPr>
              <a:spLocks/>
            </p:cNvSpPr>
            <p:nvPr/>
          </p:nvSpPr>
          <p:spPr bwMode="auto">
            <a:xfrm rot="5400000">
              <a:off x="2914650" y="2814412"/>
              <a:ext cx="515938" cy="722313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0" y="455"/>
                </a:cxn>
                <a:cxn ang="0">
                  <a:pos x="325" y="253"/>
                </a:cxn>
                <a:cxn ang="0">
                  <a:pos x="325" y="0"/>
                </a:cxn>
                <a:cxn ang="0">
                  <a:pos x="0" y="130"/>
                </a:cxn>
              </a:cxnLst>
              <a:rect l="0" t="0" r="r" b="b"/>
              <a:pathLst>
                <a:path w="325" h="455">
                  <a:moveTo>
                    <a:pt x="0" y="130"/>
                  </a:moveTo>
                  <a:lnTo>
                    <a:pt x="0" y="455"/>
                  </a:lnTo>
                  <a:lnTo>
                    <a:pt x="325" y="253"/>
                  </a:lnTo>
                  <a:lnTo>
                    <a:pt x="325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45" name="Freeform 29"/>
            <p:cNvSpPr>
              <a:spLocks/>
            </p:cNvSpPr>
            <p:nvPr/>
          </p:nvSpPr>
          <p:spPr bwMode="auto">
            <a:xfrm rot="5400000">
              <a:off x="3021807" y="2710431"/>
              <a:ext cx="1028700" cy="417513"/>
            </a:xfrm>
            <a:custGeom>
              <a:avLst/>
              <a:gdLst/>
              <a:ahLst/>
              <a:cxnLst>
                <a:cxn ang="0">
                  <a:pos x="323" y="0"/>
                </a:cxn>
                <a:cxn ang="0">
                  <a:pos x="0" y="135"/>
                </a:cxn>
                <a:cxn ang="0">
                  <a:pos x="323" y="263"/>
                </a:cxn>
                <a:cxn ang="0">
                  <a:pos x="648" y="133"/>
                </a:cxn>
                <a:cxn ang="0">
                  <a:pos x="323" y="0"/>
                </a:cxn>
              </a:cxnLst>
              <a:rect l="0" t="0" r="r" b="b"/>
              <a:pathLst>
                <a:path w="648" h="263">
                  <a:moveTo>
                    <a:pt x="323" y="0"/>
                  </a:moveTo>
                  <a:lnTo>
                    <a:pt x="0" y="135"/>
                  </a:lnTo>
                  <a:lnTo>
                    <a:pt x="323" y="263"/>
                  </a:lnTo>
                  <a:lnTo>
                    <a:pt x="648" y="133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46" name="Freeform 30"/>
            <p:cNvSpPr>
              <a:spLocks/>
            </p:cNvSpPr>
            <p:nvPr/>
          </p:nvSpPr>
          <p:spPr bwMode="auto">
            <a:xfrm rot="5400000">
              <a:off x="2914650" y="2301650"/>
              <a:ext cx="512763" cy="719138"/>
            </a:xfrm>
            <a:custGeom>
              <a:avLst/>
              <a:gdLst/>
              <a:ahLst/>
              <a:cxnLst>
                <a:cxn ang="0">
                  <a:pos x="323" y="128"/>
                </a:cxn>
                <a:cxn ang="0">
                  <a:pos x="0" y="0"/>
                </a:cxn>
                <a:cxn ang="0">
                  <a:pos x="0" y="258"/>
                </a:cxn>
                <a:cxn ang="0">
                  <a:pos x="323" y="453"/>
                </a:cxn>
                <a:cxn ang="0">
                  <a:pos x="323" y="128"/>
                </a:cxn>
              </a:cxnLst>
              <a:rect l="0" t="0" r="r" b="b"/>
              <a:pathLst>
                <a:path w="323" h="453">
                  <a:moveTo>
                    <a:pt x="323" y="128"/>
                  </a:moveTo>
                  <a:lnTo>
                    <a:pt x="0" y="0"/>
                  </a:lnTo>
                  <a:lnTo>
                    <a:pt x="0" y="258"/>
                  </a:lnTo>
                  <a:lnTo>
                    <a:pt x="323" y="453"/>
                  </a:lnTo>
                  <a:lnTo>
                    <a:pt x="323" y="12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7" name="Group 68"/>
          <p:cNvGrpSpPr/>
          <p:nvPr/>
        </p:nvGrpSpPr>
        <p:grpSpPr>
          <a:xfrm>
            <a:off x="3519487" y="2096862"/>
            <a:ext cx="804863" cy="1622425"/>
            <a:chOff x="3519487" y="2096862"/>
            <a:chExt cx="804863" cy="1622425"/>
          </a:xfrm>
        </p:grpSpPr>
        <p:sp>
          <p:nvSpPr>
            <p:cNvPr id="9247" name="Freeform 31"/>
            <p:cNvSpPr>
              <a:spLocks/>
            </p:cNvSpPr>
            <p:nvPr/>
          </p:nvSpPr>
          <p:spPr bwMode="auto">
            <a:xfrm rot="5400000">
              <a:off x="3434557" y="2181794"/>
              <a:ext cx="820738" cy="650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63"/>
                </a:cxn>
                <a:cxn ang="0">
                  <a:pos x="517" y="410"/>
                </a:cxn>
                <a:cxn ang="0">
                  <a:pos x="517" y="74"/>
                </a:cxn>
                <a:cxn ang="0">
                  <a:pos x="0" y="0"/>
                </a:cxn>
              </a:cxnLst>
              <a:rect l="0" t="0" r="r" b="b"/>
              <a:pathLst>
                <a:path w="517" h="410">
                  <a:moveTo>
                    <a:pt x="0" y="0"/>
                  </a:moveTo>
                  <a:lnTo>
                    <a:pt x="0" y="263"/>
                  </a:lnTo>
                  <a:lnTo>
                    <a:pt x="517" y="410"/>
                  </a:lnTo>
                  <a:lnTo>
                    <a:pt x="517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48" name="Freeform 32"/>
            <p:cNvSpPr>
              <a:spLocks/>
            </p:cNvSpPr>
            <p:nvPr/>
          </p:nvSpPr>
          <p:spPr bwMode="auto">
            <a:xfrm rot="5400000">
              <a:off x="3449637" y="2987449"/>
              <a:ext cx="801688" cy="661988"/>
            </a:xfrm>
            <a:custGeom>
              <a:avLst/>
              <a:gdLst/>
              <a:ahLst/>
              <a:cxnLst>
                <a:cxn ang="0">
                  <a:pos x="505" y="0"/>
                </a:cxn>
                <a:cxn ang="0">
                  <a:pos x="0" y="81"/>
                </a:cxn>
                <a:cxn ang="0">
                  <a:pos x="0" y="417"/>
                </a:cxn>
                <a:cxn ang="0">
                  <a:pos x="503" y="270"/>
                </a:cxn>
                <a:cxn ang="0">
                  <a:pos x="505" y="0"/>
                </a:cxn>
                <a:cxn ang="0">
                  <a:pos x="505" y="0"/>
                </a:cxn>
              </a:cxnLst>
              <a:rect l="0" t="0" r="r" b="b"/>
              <a:pathLst>
                <a:path w="505" h="417">
                  <a:moveTo>
                    <a:pt x="505" y="0"/>
                  </a:moveTo>
                  <a:lnTo>
                    <a:pt x="0" y="81"/>
                  </a:lnTo>
                  <a:lnTo>
                    <a:pt x="0" y="417"/>
                  </a:lnTo>
                  <a:lnTo>
                    <a:pt x="503" y="270"/>
                  </a:lnTo>
                  <a:lnTo>
                    <a:pt x="505" y="0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49" name="Freeform 33"/>
            <p:cNvSpPr>
              <a:spLocks/>
            </p:cNvSpPr>
            <p:nvPr/>
          </p:nvSpPr>
          <p:spPr bwMode="auto">
            <a:xfrm rot="5400000">
              <a:off x="3377406" y="2772343"/>
              <a:ext cx="1622425" cy="271463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517" y="171"/>
                </a:cxn>
                <a:cxn ang="0">
                  <a:pos x="1022" y="90"/>
                </a:cxn>
                <a:cxn ang="0">
                  <a:pos x="517" y="0"/>
                </a:cxn>
                <a:cxn ang="0">
                  <a:pos x="0" y="97"/>
                </a:cxn>
              </a:cxnLst>
              <a:rect l="0" t="0" r="r" b="b"/>
              <a:pathLst>
                <a:path w="1022" h="171">
                  <a:moveTo>
                    <a:pt x="0" y="97"/>
                  </a:moveTo>
                  <a:lnTo>
                    <a:pt x="517" y="171"/>
                  </a:lnTo>
                  <a:lnTo>
                    <a:pt x="1022" y="90"/>
                  </a:lnTo>
                  <a:lnTo>
                    <a:pt x="517" y="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8" name="Group 69"/>
          <p:cNvGrpSpPr/>
          <p:nvPr/>
        </p:nvGrpSpPr>
        <p:grpSpPr>
          <a:xfrm>
            <a:off x="4206876" y="1784124"/>
            <a:ext cx="711200" cy="2260600"/>
            <a:chOff x="4206876" y="1784124"/>
            <a:chExt cx="711200" cy="2260600"/>
          </a:xfrm>
        </p:grpSpPr>
        <p:sp>
          <p:nvSpPr>
            <p:cNvPr id="9250" name="Freeform 34"/>
            <p:cNvSpPr>
              <a:spLocks/>
            </p:cNvSpPr>
            <p:nvPr/>
          </p:nvSpPr>
          <p:spPr bwMode="auto">
            <a:xfrm rot="5400000">
              <a:off x="3998913" y="3125562"/>
              <a:ext cx="1127125" cy="711200"/>
            </a:xfrm>
            <a:custGeom>
              <a:avLst/>
              <a:gdLst/>
              <a:ahLst/>
              <a:cxnLst>
                <a:cxn ang="0">
                  <a:pos x="0" y="448"/>
                </a:cxn>
                <a:cxn ang="0">
                  <a:pos x="0" y="0"/>
                </a:cxn>
                <a:cxn ang="0">
                  <a:pos x="710" y="78"/>
                </a:cxn>
                <a:cxn ang="0">
                  <a:pos x="710" y="369"/>
                </a:cxn>
                <a:cxn ang="0">
                  <a:pos x="0" y="448"/>
                </a:cxn>
              </a:cxnLst>
              <a:rect l="0" t="0" r="r" b="b"/>
              <a:pathLst>
                <a:path w="710" h="448">
                  <a:moveTo>
                    <a:pt x="0" y="448"/>
                  </a:moveTo>
                  <a:lnTo>
                    <a:pt x="0" y="0"/>
                  </a:lnTo>
                  <a:lnTo>
                    <a:pt x="710" y="78"/>
                  </a:lnTo>
                  <a:lnTo>
                    <a:pt x="710" y="369"/>
                  </a:lnTo>
                  <a:lnTo>
                    <a:pt x="0" y="44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51" name="Freeform 35"/>
            <p:cNvSpPr>
              <a:spLocks/>
            </p:cNvSpPr>
            <p:nvPr/>
          </p:nvSpPr>
          <p:spPr bwMode="auto">
            <a:xfrm rot="5400000">
              <a:off x="3995738" y="1995262"/>
              <a:ext cx="1133475" cy="711200"/>
            </a:xfrm>
            <a:custGeom>
              <a:avLst/>
              <a:gdLst/>
              <a:ahLst/>
              <a:cxnLst>
                <a:cxn ang="0">
                  <a:pos x="714" y="0"/>
                </a:cxn>
                <a:cxn ang="0">
                  <a:pos x="714" y="448"/>
                </a:cxn>
                <a:cxn ang="0">
                  <a:pos x="0" y="369"/>
                </a:cxn>
                <a:cxn ang="0">
                  <a:pos x="0" y="83"/>
                </a:cxn>
                <a:cxn ang="0">
                  <a:pos x="714" y="0"/>
                </a:cxn>
              </a:cxnLst>
              <a:rect l="0" t="0" r="r" b="b"/>
              <a:pathLst>
                <a:path w="714" h="448">
                  <a:moveTo>
                    <a:pt x="714" y="0"/>
                  </a:moveTo>
                  <a:lnTo>
                    <a:pt x="714" y="448"/>
                  </a:lnTo>
                  <a:lnTo>
                    <a:pt x="0" y="369"/>
                  </a:lnTo>
                  <a:lnTo>
                    <a:pt x="0" y="83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" name="Group 81"/>
          <p:cNvGrpSpPr/>
          <p:nvPr/>
        </p:nvGrpSpPr>
        <p:grpSpPr>
          <a:xfrm flipV="1">
            <a:off x="3483070" y="3927809"/>
            <a:ext cx="455253" cy="217757"/>
            <a:chOff x="3376482" y="1459073"/>
            <a:chExt cx="455253" cy="221445"/>
          </a:xfrm>
        </p:grpSpPr>
        <p:cxnSp>
          <p:nvCxnSpPr>
            <p:cNvPr id="39" name="Straight Connector 38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3376482" y="1459073"/>
              <a:ext cx="216200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59"/>
          <p:cNvGrpSpPr/>
          <p:nvPr/>
        </p:nvGrpSpPr>
        <p:grpSpPr>
          <a:xfrm>
            <a:off x="5881895" y="3791022"/>
            <a:ext cx="2276195" cy="671368"/>
            <a:chOff x="7154104" y="3244276"/>
            <a:chExt cx="2276195" cy="671368"/>
          </a:xfrm>
        </p:grpSpPr>
        <p:sp>
          <p:nvSpPr>
            <p:cNvPr id="42" name="TextBox 41"/>
            <p:cNvSpPr txBox="1"/>
            <p:nvPr/>
          </p:nvSpPr>
          <p:spPr>
            <a:xfrm>
              <a:off x="7154105" y="3453979"/>
              <a:ext cx="2276194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of lorem ipsum available  majority have suffered alteration 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154104" y="3244276"/>
              <a:ext cx="1032334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dirty="0" smtClean="0">
                  <a:solidFill>
                    <a:schemeClr val="accent4"/>
                  </a:solidFill>
                </a:rPr>
                <a:t>Keyword Here</a:t>
              </a:r>
            </a:p>
          </p:txBody>
        </p:sp>
      </p:grpSp>
      <p:grpSp>
        <p:nvGrpSpPr>
          <p:cNvPr id="11" name="Group 58"/>
          <p:cNvGrpSpPr/>
          <p:nvPr/>
        </p:nvGrpSpPr>
        <p:grpSpPr>
          <a:xfrm>
            <a:off x="6530638" y="2563586"/>
            <a:ext cx="2276195" cy="680893"/>
            <a:chOff x="7174424" y="1381167"/>
            <a:chExt cx="2276195" cy="680893"/>
          </a:xfrm>
        </p:grpSpPr>
        <p:sp>
          <p:nvSpPr>
            <p:cNvPr id="45" name="TextBox 44"/>
            <p:cNvSpPr txBox="1"/>
            <p:nvPr/>
          </p:nvSpPr>
          <p:spPr>
            <a:xfrm>
              <a:off x="7174424" y="1600395"/>
              <a:ext cx="2276195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lorem ipsum available  majority have suffered alteration 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174424" y="1381167"/>
              <a:ext cx="1032334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dirty="0" smtClean="0">
                  <a:solidFill>
                    <a:schemeClr val="accent6"/>
                  </a:solidFill>
                </a:rPr>
                <a:t>Keyword Here</a:t>
              </a:r>
            </a:p>
          </p:txBody>
        </p:sp>
      </p:grpSp>
      <p:grpSp>
        <p:nvGrpSpPr>
          <p:cNvPr id="12" name="Group 56"/>
          <p:cNvGrpSpPr/>
          <p:nvPr/>
        </p:nvGrpSpPr>
        <p:grpSpPr>
          <a:xfrm>
            <a:off x="3433902" y="1137815"/>
            <a:ext cx="2276196" cy="512223"/>
            <a:chOff x="-296510" y="1406858"/>
            <a:chExt cx="2276196" cy="512223"/>
          </a:xfrm>
        </p:grpSpPr>
        <p:sp>
          <p:nvSpPr>
            <p:cNvPr id="48" name="TextBox 47"/>
            <p:cNvSpPr txBox="1"/>
            <p:nvPr/>
          </p:nvSpPr>
          <p:spPr>
            <a:xfrm>
              <a:off x="-296510" y="1611304"/>
              <a:ext cx="227619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of lorem ipsum available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25421" y="1406858"/>
              <a:ext cx="1032334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3"/>
                  </a:solidFill>
                </a:rPr>
                <a:t>Keyword Here</a:t>
              </a:r>
            </a:p>
          </p:txBody>
        </p:sp>
      </p:grpSp>
      <p:grpSp>
        <p:nvGrpSpPr>
          <p:cNvPr id="13" name="Group 56"/>
          <p:cNvGrpSpPr/>
          <p:nvPr/>
        </p:nvGrpSpPr>
        <p:grpSpPr>
          <a:xfrm>
            <a:off x="1082917" y="3820463"/>
            <a:ext cx="2276196" cy="652318"/>
            <a:chOff x="-296510" y="1420651"/>
            <a:chExt cx="2276196" cy="652318"/>
          </a:xfrm>
        </p:grpSpPr>
        <p:sp>
          <p:nvSpPr>
            <p:cNvPr id="51" name="TextBox 50"/>
            <p:cNvSpPr txBox="1"/>
            <p:nvPr/>
          </p:nvSpPr>
          <p:spPr>
            <a:xfrm>
              <a:off x="-296510" y="1611304"/>
              <a:ext cx="2276196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of lorem ipsum available  majority have suffered alteration 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947351" y="1420651"/>
              <a:ext cx="1032334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accent2"/>
                  </a:solidFill>
                </a:rPr>
                <a:t>Keyword Here</a:t>
              </a:r>
            </a:p>
          </p:txBody>
        </p:sp>
      </p:grpSp>
      <p:grpSp>
        <p:nvGrpSpPr>
          <p:cNvPr id="14" name="Group 56"/>
          <p:cNvGrpSpPr/>
          <p:nvPr/>
        </p:nvGrpSpPr>
        <p:grpSpPr>
          <a:xfrm>
            <a:off x="539510" y="2577873"/>
            <a:ext cx="2099252" cy="652318"/>
            <a:chOff x="-119566" y="1420651"/>
            <a:chExt cx="2099252" cy="652318"/>
          </a:xfrm>
        </p:grpSpPr>
        <p:sp>
          <p:nvSpPr>
            <p:cNvPr id="57" name="TextBox 56"/>
            <p:cNvSpPr txBox="1"/>
            <p:nvPr/>
          </p:nvSpPr>
          <p:spPr>
            <a:xfrm>
              <a:off x="-119566" y="1611304"/>
              <a:ext cx="2099252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lorem ipsum available  majority have suffered alteration 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947351" y="1420651"/>
              <a:ext cx="1032334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accent1"/>
                  </a:solidFill>
                </a:rPr>
                <a:t>Keyword Here</a:t>
              </a:r>
            </a:p>
          </p:txBody>
        </p:sp>
      </p:grpSp>
      <p:grpSp>
        <p:nvGrpSpPr>
          <p:cNvPr id="15" name="Group 81"/>
          <p:cNvGrpSpPr/>
          <p:nvPr/>
        </p:nvGrpSpPr>
        <p:grpSpPr>
          <a:xfrm flipH="1" flipV="1">
            <a:off x="5263284" y="3927809"/>
            <a:ext cx="455253" cy="217757"/>
            <a:chOff x="3376482" y="1459073"/>
            <a:chExt cx="455253" cy="221445"/>
          </a:xfrm>
        </p:grpSpPr>
        <p:cxnSp>
          <p:nvCxnSpPr>
            <p:cNvPr id="60" name="Straight Connector 59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 flipV="1">
              <a:off x="3376482" y="1459073"/>
              <a:ext cx="216200" cy="0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文本框 46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1357904216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n 4"/>
          <p:cNvSpPr/>
          <p:nvPr/>
        </p:nvSpPr>
        <p:spPr bwMode="auto">
          <a:xfrm>
            <a:off x="4216011" y="4119591"/>
            <a:ext cx="711978" cy="686945"/>
          </a:xfrm>
          <a:prstGeom prst="can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2">
                  <a:lumMod val="75000"/>
                </a:schemeClr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" name="Can 5"/>
          <p:cNvSpPr/>
          <p:nvPr/>
        </p:nvSpPr>
        <p:spPr bwMode="auto">
          <a:xfrm>
            <a:off x="4334674" y="3619996"/>
            <a:ext cx="474652" cy="624495"/>
          </a:xfrm>
          <a:prstGeom prst="can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1" name="Pentagon 20"/>
          <p:cNvSpPr/>
          <p:nvPr/>
        </p:nvSpPr>
        <p:spPr bwMode="auto">
          <a:xfrm>
            <a:off x="4809326" y="3776865"/>
            <a:ext cx="1058074" cy="406279"/>
          </a:xfrm>
          <a:prstGeom prst="homePlat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9" name="Can 8"/>
          <p:cNvSpPr/>
          <p:nvPr/>
        </p:nvSpPr>
        <p:spPr bwMode="auto">
          <a:xfrm>
            <a:off x="4216011" y="3120400"/>
            <a:ext cx="711978" cy="686945"/>
          </a:xfrm>
          <a:prstGeom prst="can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2">
                  <a:lumMod val="75000"/>
                </a:schemeClr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0" name="Can 9"/>
          <p:cNvSpPr/>
          <p:nvPr/>
        </p:nvSpPr>
        <p:spPr bwMode="auto">
          <a:xfrm>
            <a:off x="4334674" y="2620805"/>
            <a:ext cx="474652" cy="624495"/>
          </a:xfrm>
          <a:prstGeom prst="can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2" name="Pentagon 21"/>
          <p:cNvSpPr/>
          <p:nvPr/>
        </p:nvSpPr>
        <p:spPr bwMode="auto">
          <a:xfrm flipH="1">
            <a:off x="3276600" y="2762433"/>
            <a:ext cx="1058074" cy="406279"/>
          </a:xfrm>
          <a:prstGeom prst="homePlat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1" name="Can 10"/>
          <p:cNvSpPr/>
          <p:nvPr/>
        </p:nvSpPr>
        <p:spPr bwMode="auto">
          <a:xfrm>
            <a:off x="4216011" y="2121208"/>
            <a:ext cx="711978" cy="686945"/>
          </a:xfrm>
          <a:prstGeom prst="can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2">
                  <a:lumMod val="75000"/>
                </a:schemeClr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3" name="Can 12"/>
          <p:cNvSpPr/>
          <p:nvPr/>
        </p:nvSpPr>
        <p:spPr bwMode="auto">
          <a:xfrm>
            <a:off x="4334674" y="1623546"/>
            <a:ext cx="474652" cy="624495"/>
          </a:xfrm>
          <a:prstGeom prst="can">
            <a:avLst/>
          </a:prstGeom>
          <a:gradFill>
            <a:gsLst>
              <a:gs pos="0">
                <a:schemeClr val="accent3"/>
              </a:gs>
              <a:gs pos="50000">
                <a:schemeClr val="accent3">
                  <a:lumMod val="75000"/>
                </a:schemeClr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9" name="Pentagon 18"/>
          <p:cNvSpPr/>
          <p:nvPr/>
        </p:nvSpPr>
        <p:spPr bwMode="auto">
          <a:xfrm>
            <a:off x="4809326" y="1784471"/>
            <a:ext cx="1058074" cy="406279"/>
          </a:xfrm>
          <a:prstGeom prst="homePlat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4" name="Can 13"/>
          <p:cNvSpPr/>
          <p:nvPr/>
        </p:nvSpPr>
        <p:spPr bwMode="auto">
          <a:xfrm>
            <a:off x="4216011" y="1123949"/>
            <a:ext cx="711978" cy="686945"/>
          </a:xfrm>
          <a:prstGeom prst="can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2">
                  <a:lumMod val="75000"/>
                </a:schemeClr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2" name="Group 57"/>
          <p:cNvGrpSpPr/>
          <p:nvPr/>
        </p:nvGrpSpPr>
        <p:grpSpPr>
          <a:xfrm>
            <a:off x="953310" y="2631383"/>
            <a:ext cx="2247090" cy="671368"/>
            <a:chOff x="-267404" y="3206989"/>
            <a:chExt cx="2247090" cy="671368"/>
          </a:xfrm>
        </p:grpSpPr>
        <p:sp>
          <p:nvSpPr>
            <p:cNvPr id="24" name="TextBox 23"/>
            <p:cNvSpPr txBox="1"/>
            <p:nvPr/>
          </p:nvSpPr>
          <p:spPr>
            <a:xfrm>
              <a:off x="-267404" y="3416692"/>
              <a:ext cx="2247089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of lorem ipsum available  majority have suffered alteration 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08880" y="3206989"/>
              <a:ext cx="1070806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400" b="1" dirty="0" smtClean="0">
                  <a:solidFill>
                    <a:schemeClr val="accent2"/>
                  </a:solidFill>
                </a:rPr>
                <a:t>Title Goes Here</a:t>
              </a:r>
            </a:p>
          </p:txBody>
        </p:sp>
      </p:grpSp>
      <p:grpSp>
        <p:nvGrpSpPr>
          <p:cNvPr id="3" name="Group 58"/>
          <p:cNvGrpSpPr/>
          <p:nvPr/>
        </p:nvGrpSpPr>
        <p:grpSpPr>
          <a:xfrm>
            <a:off x="5951220" y="1639397"/>
            <a:ext cx="2276195" cy="680893"/>
            <a:chOff x="7174424" y="1381167"/>
            <a:chExt cx="2276195" cy="680893"/>
          </a:xfrm>
        </p:grpSpPr>
        <p:sp>
          <p:nvSpPr>
            <p:cNvPr id="27" name="TextBox 26"/>
            <p:cNvSpPr txBox="1"/>
            <p:nvPr/>
          </p:nvSpPr>
          <p:spPr>
            <a:xfrm>
              <a:off x="7174424" y="1600395"/>
              <a:ext cx="2276195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of lorem ipsum available  majority have suffered alteration 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78222" y="1381167"/>
              <a:ext cx="1070806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 smtClean="0">
                  <a:solidFill>
                    <a:schemeClr val="accent3"/>
                  </a:solidFill>
                </a:rPr>
                <a:t>Title Goes Here</a:t>
              </a:r>
            </a:p>
          </p:txBody>
        </p:sp>
      </p:grpSp>
      <p:grpSp>
        <p:nvGrpSpPr>
          <p:cNvPr id="4" name="Group 58"/>
          <p:cNvGrpSpPr/>
          <p:nvPr/>
        </p:nvGrpSpPr>
        <p:grpSpPr>
          <a:xfrm>
            <a:off x="5943600" y="3643457"/>
            <a:ext cx="2276195" cy="671368"/>
            <a:chOff x="7174424" y="1390692"/>
            <a:chExt cx="2276195" cy="671368"/>
          </a:xfrm>
        </p:grpSpPr>
        <p:sp>
          <p:nvSpPr>
            <p:cNvPr id="31" name="TextBox 30"/>
            <p:cNvSpPr txBox="1"/>
            <p:nvPr/>
          </p:nvSpPr>
          <p:spPr>
            <a:xfrm>
              <a:off x="7174424" y="1600395"/>
              <a:ext cx="2276195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of lorem ipsum available  majority have suffered alteration 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174424" y="1390692"/>
              <a:ext cx="1070806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 smtClean="0">
                  <a:solidFill>
                    <a:schemeClr val="accent1"/>
                  </a:solidFill>
                </a:rPr>
                <a:t>Title Goes Here</a:t>
              </a:r>
            </a:p>
          </p:txBody>
        </p:sp>
      </p:grpSp>
      <p:sp>
        <p:nvSpPr>
          <p:cNvPr id="33" name="Freeform 57"/>
          <p:cNvSpPr>
            <a:spLocks noEditPoints="1"/>
          </p:cNvSpPr>
          <p:nvPr/>
        </p:nvSpPr>
        <p:spPr bwMode="auto">
          <a:xfrm>
            <a:off x="5133975" y="1847049"/>
            <a:ext cx="281123" cy="281123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" name="Freeform 152"/>
          <p:cNvSpPr>
            <a:spLocks noEditPoints="1"/>
          </p:cNvSpPr>
          <p:nvPr/>
        </p:nvSpPr>
        <p:spPr bwMode="auto">
          <a:xfrm>
            <a:off x="3729295" y="2809449"/>
            <a:ext cx="337880" cy="312247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Freeform 245"/>
          <p:cNvSpPr>
            <a:spLocks/>
          </p:cNvSpPr>
          <p:nvPr/>
        </p:nvSpPr>
        <p:spPr bwMode="auto">
          <a:xfrm>
            <a:off x="5091311" y="3820562"/>
            <a:ext cx="318889" cy="318885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2607288" y="2189918"/>
            <a:ext cx="593111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</a:rPr>
              <a:t>50%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955018" y="1200149"/>
            <a:ext cx="593111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3"/>
                </a:solidFill>
              </a:rPr>
              <a:t>70%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955018" y="3182557"/>
            <a:ext cx="593111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60%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3471240199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1" grpId="0" animBg="1"/>
      <p:bldP spid="9" grpId="0" animBg="1"/>
      <p:bldP spid="10" grpId="0" animBg="1"/>
      <p:bldP spid="22" grpId="0" animBg="1"/>
      <p:bldP spid="11" grpId="0" animBg="1"/>
      <p:bldP spid="13" grpId="0" animBg="1"/>
      <p:bldP spid="19" grpId="0" animBg="1"/>
      <p:bldP spid="14" grpId="0" animBg="1"/>
      <p:bldP spid="33" grpId="0" animBg="1"/>
      <p:bldP spid="34" grpId="0" animBg="1"/>
      <p:bldP spid="35" grpId="0" animBg="1"/>
      <p:bldP spid="36" grpId="0"/>
      <p:bldP spid="37" grpId="0"/>
      <p:bldP spid="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" name="Freeform 78"/>
          <p:cNvSpPr>
            <a:spLocks/>
          </p:cNvSpPr>
          <p:nvPr/>
        </p:nvSpPr>
        <p:spPr bwMode="auto">
          <a:xfrm>
            <a:off x="2863850" y="2388875"/>
            <a:ext cx="1708150" cy="1706563"/>
          </a:xfrm>
          <a:custGeom>
            <a:avLst/>
            <a:gdLst/>
            <a:ahLst/>
            <a:cxnLst>
              <a:cxn ang="0">
                <a:pos x="399" y="216"/>
              </a:cxn>
              <a:cxn ang="0">
                <a:pos x="472" y="181"/>
              </a:cxn>
              <a:cxn ang="0">
                <a:pos x="433" y="88"/>
              </a:cxn>
              <a:cxn ang="0">
                <a:pos x="601" y="88"/>
              </a:cxn>
              <a:cxn ang="0">
                <a:pos x="563" y="181"/>
              </a:cxn>
              <a:cxn ang="0">
                <a:pos x="636" y="216"/>
              </a:cxn>
              <a:cxn ang="0">
                <a:pos x="819" y="216"/>
              </a:cxn>
              <a:cxn ang="0">
                <a:pos x="819" y="399"/>
              </a:cxn>
              <a:cxn ang="0">
                <a:pos x="784" y="472"/>
              </a:cxn>
              <a:cxn ang="0">
                <a:pos x="691" y="434"/>
              </a:cxn>
              <a:cxn ang="0">
                <a:pos x="691" y="602"/>
              </a:cxn>
              <a:cxn ang="0">
                <a:pos x="784" y="563"/>
              </a:cxn>
              <a:cxn ang="0">
                <a:pos x="819" y="636"/>
              </a:cxn>
              <a:cxn ang="0">
                <a:pos x="819" y="819"/>
              </a:cxn>
              <a:cxn ang="0">
                <a:pos x="636" y="819"/>
              </a:cxn>
              <a:cxn ang="0">
                <a:pos x="563" y="784"/>
              </a:cxn>
              <a:cxn ang="0">
                <a:pos x="601" y="691"/>
              </a:cxn>
              <a:cxn ang="0">
                <a:pos x="433" y="691"/>
              </a:cxn>
              <a:cxn ang="0">
                <a:pos x="472" y="784"/>
              </a:cxn>
              <a:cxn ang="0">
                <a:pos x="399" y="819"/>
              </a:cxn>
              <a:cxn ang="0">
                <a:pos x="216" y="819"/>
              </a:cxn>
              <a:cxn ang="0">
                <a:pos x="216" y="636"/>
              </a:cxn>
              <a:cxn ang="0">
                <a:pos x="180" y="563"/>
              </a:cxn>
              <a:cxn ang="0">
                <a:pos x="88" y="602"/>
              </a:cxn>
              <a:cxn ang="0">
                <a:pos x="88" y="434"/>
              </a:cxn>
              <a:cxn ang="0">
                <a:pos x="180" y="472"/>
              </a:cxn>
              <a:cxn ang="0">
                <a:pos x="216" y="399"/>
              </a:cxn>
              <a:cxn ang="0">
                <a:pos x="216" y="216"/>
              </a:cxn>
              <a:cxn ang="0">
                <a:pos x="399" y="216"/>
              </a:cxn>
            </a:cxnLst>
            <a:rect l="0" t="0" r="r" b="b"/>
            <a:pathLst>
              <a:path w="819" h="819">
                <a:moveTo>
                  <a:pt x="399" y="216"/>
                </a:moveTo>
                <a:cubicBezTo>
                  <a:pt x="465" y="216"/>
                  <a:pt x="480" y="200"/>
                  <a:pt x="472" y="181"/>
                </a:cubicBezTo>
                <a:cubicBezTo>
                  <a:pt x="455" y="144"/>
                  <a:pt x="425" y="139"/>
                  <a:pt x="433" y="88"/>
                </a:cubicBezTo>
                <a:cubicBezTo>
                  <a:pt x="447" y="0"/>
                  <a:pt x="588" y="0"/>
                  <a:pt x="601" y="88"/>
                </a:cubicBezTo>
                <a:cubicBezTo>
                  <a:pt x="609" y="139"/>
                  <a:pt x="580" y="144"/>
                  <a:pt x="563" y="181"/>
                </a:cubicBezTo>
                <a:cubicBezTo>
                  <a:pt x="554" y="200"/>
                  <a:pt x="570" y="216"/>
                  <a:pt x="636" y="216"/>
                </a:cubicBezTo>
                <a:cubicBezTo>
                  <a:pt x="819" y="216"/>
                  <a:pt x="819" y="216"/>
                  <a:pt x="819" y="216"/>
                </a:cubicBezTo>
                <a:cubicBezTo>
                  <a:pt x="819" y="399"/>
                  <a:pt x="819" y="399"/>
                  <a:pt x="819" y="399"/>
                </a:cubicBezTo>
                <a:cubicBezTo>
                  <a:pt x="819" y="465"/>
                  <a:pt x="803" y="481"/>
                  <a:pt x="784" y="472"/>
                </a:cubicBezTo>
                <a:cubicBezTo>
                  <a:pt x="747" y="455"/>
                  <a:pt x="742" y="426"/>
                  <a:pt x="691" y="434"/>
                </a:cubicBezTo>
                <a:cubicBezTo>
                  <a:pt x="603" y="447"/>
                  <a:pt x="603" y="588"/>
                  <a:pt x="691" y="602"/>
                </a:cubicBezTo>
                <a:cubicBezTo>
                  <a:pt x="742" y="610"/>
                  <a:pt x="747" y="580"/>
                  <a:pt x="784" y="563"/>
                </a:cubicBezTo>
                <a:cubicBezTo>
                  <a:pt x="803" y="555"/>
                  <a:pt x="819" y="570"/>
                  <a:pt x="819" y="636"/>
                </a:cubicBezTo>
                <a:cubicBezTo>
                  <a:pt x="819" y="819"/>
                  <a:pt x="819" y="819"/>
                  <a:pt x="819" y="819"/>
                </a:cubicBezTo>
                <a:cubicBezTo>
                  <a:pt x="636" y="819"/>
                  <a:pt x="636" y="819"/>
                  <a:pt x="636" y="819"/>
                </a:cubicBezTo>
                <a:cubicBezTo>
                  <a:pt x="570" y="819"/>
                  <a:pt x="554" y="803"/>
                  <a:pt x="563" y="784"/>
                </a:cubicBezTo>
                <a:cubicBezTo>
                  <a:pt x="580" y="747"/>
                  <a:pt x="609" y="743"/>
                  <a:pt x="601" y="691"/>
                </a:cubicBezTo>
                <a:cubicBezTo>
                  <a:pt x="588" y="603"/>
                  <a:pt x="447" y="603"/>
                  <a:pt x="433" y="691"/>
                </a:cubicBezTo>
                <a:cubicBezTo>
                  <a:pt x="425" y="743"/>
                  <a:pt x="455" y="747"/>
                  <a:pt x="472" y="784"/>
                </a:cubicBezTo>
                <a:cubicBezTo>
                  <a:pt x="480" y="803"/>
                  <a:pt x="465" y="819"/>
                  <a:pt x="399" y="819"/>
                </a:cubicBezTo>
                <a:cubicBezTo>
                  <a:pt x="216" y="819"/>
                  <a:pt x="216" y="819"/>
                  <a:pt x="216" y="819"/>
                </a:cubicBezTo>
                <a:cubicBezTo>
                  <a:pt x="216" y="636"/>
                  <a:pt x="216" y="636"/>
                  <a:pt x="216" y="636"/>
                </a:cubicBezTo>
                <a:cubicBezTo>
                  <a:pt x="216" y="570"/>
                  <a:pt x="200" y="555"/>
                  <a:pt x="180" y="563"/>
                </a:cubicBezTo>
                <a:cubicBezTo>
                  <a:pt x="144" y="580"/>
                  <a:pt x="139" y="610"/>
                  <a:pt x="88" y="602"/>
                </a:cubicBezTo>
                <a:cubicBezTo>
                  <a:pt x="0" y="588"/>
                  <a:pt x="0" y="447"/>
                  <a:pt x="88" y="434"/>
                </a:cubicBezTo>
                <a:cubicBezTo>
                  <a:pt x="139" y="426"/>
                  <a:pt x="144" y="455"/>
                  <a:pt x="180" y="472"/>
                </a:cubicBezTo>
                <a:cubicBezTo>
                  <a:pt x="200" y="481"/>
                  <a:pt x="216" y="465"/>
                  <a:pt x="216" y="399"/>
                </a:cubicBezTo>
                <a:cubicBezTo>
                  <a:pt x="216" y="216"/>
                  <a:pt x="216" y="216"/>
                  <a:pt x="216" y="216"/>
                </a:cubicBezTo>
                <a:lnTo>
                  <a:pt x="399" y="216"/>
                </a:lnTo>
                <a:close/>
              </a:path>
            </a:pathLst>
          </a:custGeom>
          <a:solidFill>
            <a:schemeClr val="accent3"/>
          </a:solidFill>
          <a:ln w="19050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24" name="Freeform 76"/>
          <p:cNvSpPr>
            <a:spLocks/>
          </p:cNvSpPr>
          <p:nvPr/>
        </p:nvSpPr>
        <p:spPr bwMode="auto">
          <a:xfrm>
            <a:off x="4572000" y="1582425"/>
            <a:ext cx="1708150" cy="1706563"/>
          </a:xfrm>
          <a:custGeom>
            <a:avLst/>
            <a:gdLst/>
            <a:ahLst/>
            <a:cxnLst>
              <a:cxn ang="0">
                <a:pos x="183" y="603"/>
              </a:cxn>
              <a:cxn ang="0">
                <a:pos x="256" y="638"/>
              </a:cxn>
              <a:cxn ang="0">
                <a:pos x="218" y="731"/>
              </a:cxn>
              <a:cxn ang="0">
                <a:pos x="386" y="731"/>
              </a:cxn>
              <a:cxn ang="0">
                <a:pos x="347" y="638"/>
              </a:cxn>
              <a:cxn ang="0">
                <a:pos x="420" y="603"/>
              </a:cxn>
              <a:cxn ang="0">
                <a:pos x="603" y="603"/>
              </a:cxn>
              <a:cxn ang="0">
                <a:pos x="603" y="420"/>
              </a:cxn>
              <a:cxn ang="0">
                <a:pos x="639" y="347"/>
              </a:cxn>
              <a:cxn ang="0">
                <a:pos x="731" y="385"/>
              </a:cxn>
              <a:cxn ang="0">
                <a:pos x="731" y="217"/>
              </a:cxn>
              <a:cxn ang="0">
                <a:pos x="639" y="256"/>
              </a:cxn>
              <a:cxn ang="0">
                <a:pos x="603" y="183"/>
              </a:cxn>
              <a:cxn ang="0">
                <a:pos x="603" y="0"/>
              </a:cxn>
              <a:cxn ang="0">
                <a:pos x="420" y="0"/>
              </a:cxn>
              <a:cxn ang="0">
                <a:pos x="347" y="35"/>
              </a:cxn>
              <a:cxn ang="0">
                <a:pos x="386" y="128"/>
              </a:cxn>
              <a:cxn ang="0">
                <a:pos x="218" y="128"/>
              </a:cxn>
              <a:cxn ang="0">
                <a:pos x="256" y="35"/>
              </a:cxn>
              <a:cxn ang="0">
                <a:pos x="183" y="0"/>
              </a:cxn>
              <a:cxn ang="0">
                <a:pos x="0" y="0"/>
              </a:cxn>
              <a:cxn ang="0">
                <a:pos x="0" y="183"/>
              </a:cxn>
              <a:cxn ang="0">
                <a:pos x="35" y="256"/>
              </a:cxn>
              <a:cxn ang="0">
                <a:pos x="128" y="217"/>
              </a:cxn>
              <a:cxn ang="0">
                <a:pos x="128" y="385"/>
              </a:cxn>
              <a:cxn ang="0">
                <a:pos x="35" y="347"/>
              </a:cxn>
              <a:cxn ang="0">
                <a:pos x="0" y="420"/>
              </a:cxn>
              <a:cxn ang="0">
                <a:pos x="0" y="603"/>
              </a:cxn>
              <a:cxn ang="0">
                <a:pos x="183" y="603"/>
              </a:cxn>
            </a:cxnLst>
            <a:rect l="0" t="0" r="r" b="b"/>
            <a:pathLst>
              <a:path w="819" h="819">
                <a:moveTo>
                  <a:pt x="183" y="603"/>
                </a:moveTo>
                <a:cubicBezTo>
                  <a:pt x="249" y="603"/>
                  <a:pt x="265" y="619"/>
                  <a:pt x="256" y="638"/>
                </a:cubicBezTo>
                <a:cubicBezTo>
                  <a:pt x="239" y="675"/>
                  <a:pt x="210" y="680"/>
                  <a:pt x="218" y="731"/>
                </a:cubicBezTo>
                <a:cubicBezTo>
                  <a:pt x="231" y="819"/>
                  <a:pt x="372" y="819"/>
                  <a:pt x="386" y="731"/>
                </a:cubicBezTo>
                <a:cubicBezTo>
                  <a:pt x="394" y="680"/>
                  <a:pt x="364" y="675"/>
                  <a:pt x="347" y="638"/>
                </a:cubicBezTo>
                <a:cubicBezTo>
                  <a:pt x="339" y="619"/>
                  <a:pt x="354" y="603"/>
                  <a:pt x="420" y="603"/>
                </a:cubicBezTo>
                <a:cubicBezTo>
                  <a:pt x="603" y="603"/>
                  <a:pt x="603" y="603"/>
                  <a:pt x="603" y="603"/>
                </a:cubicBezTo>
                <a:cubicBezTo>
                  <a:pt x="603" y="420"/>
                  <a:pt x="603" y="420"/>
                  <a:pt x="603" y="420"/>
                </a:cubicBezTo>
                <a:cubicBezTo>
                  <a:pt x="603" y="354"/>
                  <a:pt x="619" y="338"/>
                  <a:pt x="639" y="347"/>
                </a:cubicBezTo>
                <a:cubicBezTo>
                  <a:pt x="675" y="364"/>
                  <a:pt x="680" y="393"/>
                  <a:pt x="731" y="385"/>
                </a:cubicBezTo>
                <a:cubicBezTo>
                  <a:pt x="819" y="372"/>
                  <a:pt x="819" y="231"/>
                  <a:pt x="731" y="217"/>
                </a:cubicBezTo>
                <a:cubicBezTo>
                  <a:pt x="680" y="209"/>
                  <a:pt x="675" y="239"/>
                  <a:pt x="639" y="256"/>
                </a:cubicBezTo>
                <a:cubicBezTo>
                  <a:pt x="619" y="264"/>
                  <a:pt x="603" y="249"/>
                  <a:pt x="603" y="183"/>
                </a:cubicBezTo>
                <a:cubicBezTo>
                  <a:pt x="603" y="0"/>
                  <a:pt x="603" y="0"/>
                  <a:pt x="603" y="0"/>
                </a:cubicBezTo>
                <a:cubicBezTo>
                  <a:pt x="420" y="0"/>
                  <a:pt x="420" y="0"/>
                  <a:pt x="420" y="0"/>
                </a:cubicBezTo>
                <a:cubicBezTo>
                  <a:pt x="354" y="0"/>
                  <a:pt x="339" y="16"/>
                  <a:pt x="347" y="35"/>
                </a:cubicBezTo>
                <a:cubicBezTo>
                  <a:pt x="364" y="72"/>
                  <a:pt x="394" y="76"/>
                  <a:pt x="386" y="128"/>
                </a:cubicBezTo>
                <a:cubicBezTo>
                  <a:pt x="372" y="216"/>
                  <a:pt x="231" y="216"/>
                  <a:pt x="218" y="128"/>
                </a:cubicBezTo>
                <a:cubicBezTo>
                  <a:pt x="210" y="76"/>
                  <a:pt x="239" y="72"/>
                  <a:pt x="256" y="35"/>
                </a:cubicBezTo>
                <a:cubicBezTo>
                  <a:pt x="265" y="16"/>
                  <a:pt x="249" y="0"/>
                  <a:pt x="1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49"/>
                  <a:pt x="16" y="264"/>
                  <a:pt x="35" y="256"/>
                </a:cubicBezTo>
                <a:cubicBezTo>
                  <a:pt x="72" y="239"/>
                  <a:pt x="77" y="209"/>
                  <a:pt x="128" y="217"/>
                </a:cubicBezTo>
                <a:cubicBezTo>
                  <a:pt x="216" y="231"/>
                  <a:pt x="216" y="372"/>
                  <a:pt x="128" y="385"/>
                </a:cubicBezTo>
                <a:cubicBezTo>
                  <a:pt x="77" y="393"/>
                  <a:pt x="72" y="364"/>
                  <a:pt x="35" y="347"/>
                </a:cubicBezTo>
                <a:cubicBezTo>
                  <a:pt x="16" y="338"/>
                  <a:pt x="0" y="354"/>
                  <a:pt x="0" y="420"/>
                </a:cubicBezTo>
                <a:cubicBezTo>
                  <a:pt x="0" y="603"/>
                  <a:pt x="0" y="603"/>
                  <a:pt x="0" y="603"/>
                </a:cubicBezTo>
                <a:lnTo>
                  <a:pt x="183" y="603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25" name="Freeform 77"/>
          <p:cNvSpPr>
            <a:spLocks/>
          </p:cNvSpPr>
          <p:nvPr/>
        </p:nvSpPr>
        <p:spPr bwMode="auto">
          <a:xfrm>
            <a:off x="3314700" y="1131575"/>
            <a:ext cx="1708150" cy="1706563"/>
          </a:xfrm>
          <a:custGeom>
            <a:avLst/>
            <a:gdLst/>
            <a:ahLst/>
            <a:cxnLst>
              <a:cxn ang="0">
                <a:pos x="183" y="216"/>
              </a:cxn>
              <a:cxn ang="0">
                <a:pos x="256" y="180"/>
              </a:cxn>
              <a:cxn ang="0">
                <a:pos x="217" y="88"/>
              </a:cxn>
              <a:cxn ang="0">
                <a:pos x="385" y="88"/>
              </a:cxn>
              <a:cxn ang="0">
                <a:pos x="347" y="180"/>
              </a:cxn>
              <a:cxn ang="0">
                <a:pos x="420" y="216"/>
              </a:cxn>
              <a:cxn ang="0">
                <a:pos x="603" y="216"/>
              </a:cxn>
              <a:cxn ang="0">
                <a:pos x="603" y="399"/>
              </a:cxn>
              <a:cxn ang="0">
                <a:pos x="638" y="472"/>
              </a:cxn>
              <a:cxn ang="0">
                <a:pos x="731" y="433"/>
              </a:cxn>
              <a:cxn ang="0">
                <a:pos x="731" y="601"/>
              </a:cxn>
              <a:cxn ang="0">
                <a:pos x="638" y="563"/>
              </a:cxn>
              <a:cxn ang="0">
                <a:pos x="603" y="636"/>
              </a:cxn>
              <a:cxn ang="0">
                <a:pos x="603" y="819"/>
              </a:cxn>
              <a:cxn ang="0">
                <a:pos x="420" y="819"/>
              </a:cxn>
              <a:cxn ang="0">
                <a:pos x="347" y="784"/>
              </a:cxn>
              <a:cxn ang="0">
                <a:pos x="385" y="691"/>
              </a:cxn>
              <a:cxn ang="0">
                <a:pos x="217" y="691"/>
              </a:cxn>
              <a:cxn ang="0">
                <a:pos x="256" y="784"/>
              </a:cxn>
              <a:cxn ang="0">
                <a:pos x="183" y="819"/>
              </a:cxn>
              <a:cxn ang="0">
                <a:pos x="0" y="819"/>
              </a:cxn>
              <a:cxn ang="0">
                <a:pos x="0" y="636"/>
              </a:cxn>
              <a:cxn ang="0">
                <a:pos x="35" y="563"/>
              </a:cxn>
              <a:cxn ang="0">
                <a:pos x="128" y="601"/>
              </a:cxn>
              <a:cxn ang="0">
                <a:pos x="128" y="433"/>
              </a:cxn>
              <a:cxn ang="0">
                <a:pos x="35" y="472"/>
              </a:cxn>
              <a:cxn ang="0">
                <a:pos x="0" y="399"/>
              </a:cxn>
              <a:cxn ang="0">
                <a:pos x="0" y="216"/>
              </a:cxn>
              <a:cxn ang="0">
                <a:pos x="183" y="216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27" name="Freeform 79"/>
          <p:cNvSpPr>
            <a:spLocks/>
          </p:cNvSpPr>
          <p:nvPr/>
        </p:nvSpPr>
        <p:spPr bwMode="auto">
          <a:xfrm>
            <a:off x="4121150" y="2838138"/>
            <a:ext cx="1708150" cy="1708150"/>
          </a:xfrm>
          <a:custGeom>
            <a:avLst/>
            <a:gdLst/>
            <a:ahLst/>
            <a:cxnLst>
              <a:cxn ang="0">
                <a:pos x="216" y="420"/>
              </a:cxn>
              <a:cxn ang="0">
                <a:pos x="181" y="347"/>
              </a:cxn>
              <a:cxn ang="0">
                <a:pos x="88" y="386"/>
              </a:cxn>
              <a:cxn ang="0">
                <a:pos x="88" y="218"/>
              </a:cxn>
              <a:cxn ang="0">
                <a:pos x="181" y="256"/>
              </a:cxn>
              <a:cxn ang="0">
                <a:pos x="216" y="183"/>
              </a:cxn>
              <a:cxn ang="0">
                <a:pos x="216" y="0"/>
              </a:cxn>
              <a:cxn ang="0">
                <a:pos x="399" y="0"/>
              </a:cxn>
              <a:cxn ang="0">
                <a:pos x="472" y="35"/>
              </a:cxn>
              <a:cxn ang="0">
                <a:pos x="434" y="128"/>
              </a:cxn>
              <a:cxn ang="0">
                <a:pos x="602" y="128"/>
              </a:cxn>
              <a:cxn ang="0">
                <a:pos x="563" y="35"/>
              </a:cxn>
              <a:cxn ang="0">
                <a:pos x="636" y="0"/>
              </a:cxn>
              <a:cxn ang="0">
                <a:pos x="819" y="0"/>
              </a:cxn>
              <a:cxn ang="0">
                <a:pos x="819" y="183"/>
              </a:cxn>
              <a:cxn ang="0">
                <a:pos x="784" y="256"/>
              </a:cxn>
              <a:cxn ang="0">
                <a:pos x="691" y="218"/>
              </a:cxn>
              <a:cxn ang="0">
                <a:pos x="691" y="386"/>
              </a:cxn>
              <a:cxn ang="0">
                <a:pos x="784" y="347"/>
              </a:cxn>
              <a:cxn ang="0">
                <a:pos x="819" y="420"/>
              </a:cxn>
              <a:cxn ang="0">
                <a:pos x="819" y="603"/>
              </a:cxn>
              <a:cxn ang="0">
                <a:pos x="636" y="603"/>
              </a:cxn>
              <a:cxn ang="0">
                <a:pos x="563" y="639"/>
              </a:cxn>
              <a:cxn ang="0">
                <a:pos x="602" y="731"/>
              </a:cxn>
              <a:cxn ang="0">
                <a:pos x="434" y="731"/>
              </a:cxn>
              <a:cxn ang="0">
                <a:pos x="472" y="639"/>
              </a:cxn>
              <a:cxn ang="0">
                <a:pos x="399" y="603"/>
              </a:cxn>
              <a:cxn ang="0">
                <a:pos x="216" y="603"/>
              </a:cxn>
              <a:cxn ang="0">
                <a:pos x="216" y="420"/>
              </a:cxn>
            </a:cxnLst>
            <a:rect l="0" t="0" r="r" b="b"/>
            <a:pathLst>
              <a:path w="819" h="819">
                <a:moveTo>
                  <a:pt x="216" y="420"/>
                </a:moveTo>
                <a:cubicBezTo>
                  <a:pt x="216" y="354"/>
                  <a:pt x="200" y="339"/>
                  <a:pt x="181" y="347"/>
                </a:cubicBezTo>
                <a:cubicBezTo>
                  <a:pt x="144" y="364"/>
                  <a:pt x="139" y="394"/>
                  <a:pt x="88" y="386"/>
                </a:cubicBezTo>
                <a:cubicBezTo>
                  <a:pt x="0" y="372"/>
                  <a:pt x="0" y="231"/>
                  <a:pt x="88" y="218"/>
                </a:cubicBezTo>
                <a:cubicBezTo>
                  <a:pt x="139" y="210"/>
                  <a:pt x="144" y="239"/>
                  <a:pt x="181" y="256"/>
                </a:cubicBezTo>
                <a:cubicBezTo>
                  <a:pt x="200" y="265"/>
                  <a:pt x="216" y="249"/>
                  <a:pt x="216" y="183"/>
                </a:cubicBezTo>
                <a:cubicBezTo>
                  <a:pt x="216" y="0"/>
                  <a:pt x="216" y="0"/>
                  <a:pt x="216" y="0"/>
                </a:cubicBezTo>
                <a:cubicBezTo>
                  <a:pt x="399" y="0"/>
                  <a:pt x="399" y="0"/>
                  <a:pt x="399" y="0"/>
                </a:cubicBezTo>
                <a:cubicBezTo>
                  <a:pt x="465" y="0"/>
                  <a:pt x="481" y="16"/>
                  <a:pt x="472" y="35"/>
                </a:cubicBezTo>
                <a:cubicBezTo>
                  <a:pt x="455" y="72"/>
                  <a:pt x="426" y="77"/>
                  <a:pt x="434" y="128"/>
                </a:cubicBezTo>
                <a:cubicBezTo>
                  <a:pt x="447" y="216"/>
                  <a:pt x="588" y="216"/>
                  <a:pt x="602" y="128"/>
                </a:cubicBezTo>
                <a:cubicBezTo>
                  <a:pt x="610" y="77"/>
                  <a:pt x="580" y="72"/>
                  <a:pt x="563" y="35"/>
                </a:cubicBezTo>
                <a:cubicBezTo>
                  <a:pt x="555" y="16"/>
                  <a:pt x="570" y="0"/>
                  <a:pt x="636" y="0"/>
                </a:cubicBezTo>
                <a:cubicBezTo>
                  <a:pt x="819" y="0"/>
                  <a:pt x="819" y="0"/>
                  <a:pt x="819" y="0"/>
                </a:cubicBezTo>
                <a:cubicBezTo>
                  <a:pt x="819" y="183"/>
                  <a:pt x="819" y="183"/>
                  <a:pt x="819" y="183"/>
                </a:cubicBezTo>
                <a:cubicBezTo>
                  <a:pt x="819" y="249"/>
                  <a:pt x="803" y="265"/>
                  <a:pt x="784" y="256"/>
                </a:cubicBezTo>
                <a:cubicBezTo>
                  <a:pt x="747" y="239"/>
                  <a:pt x="743" y="210"/>
                  <a:pt x="691" y="218"/>
                </a:cubicBezTo>
                <a:cubicBezTo>
                  <a:pt x="603" y="231"/>
                  <a:pt x="603" y="372"/>
                  <a:pt x="691" y="386"/>
                </a:cubicBezTo>
                <a:cubicBezTo>
                  <a:pt x="743" y="394"/>
                  <a:pt x="747" y="364"/>
                  <a:pt x="784" y="347"/>
                </a:cubicBezTo>
                <a:cubicBezTo>
                  <a:pt x="803" y="339"/>
                  <a:pt x="819" y="354"/>
                  <a:pt x="819" y="420"/>
                </a:cubicBezTo>
                <a:cubicBezTo>
                  <a:pt x="819" y="603"/>
                  <a:pt x="819" y="603"/>
                  <a:pt x="819" y="603"/>
                </a:cubicBezTo>
                <a:cubicBezTo>
                  <a:pt x="636" y="603"/>
                  <a:pt x="636" y="603"/>
                  <a:pt x="636" y="603"/>
                </a:cubicBezTo>
                <a:cubicBezTo>
                  <a:pt x="570" y="603"/>
                  <a:pt x="555" y="619"/>
                  <a:pt x="563" y="639"/>
                </a:cubicBezTo>
                <a:cubicBezTo>
                  <a:pt x="580" y="675"/>
                  <a:pt x="610" y="680"/>
                  <a:pt x="602" y="731"/>
                </a:cubicBezTo>
                <a:cubicBezTo>
                  <a:pt x="588" y="819"/>
                  <a:pt x="447" y="819"/>
                  <a:pt x="434" y="731"/>
                </a:cubicBezTo>
                <a:cubicBezTo>
                  <a:pt x="426" y="680"/>
                  <a:pt x="455" y="675"/>
                  <a:pt x="472" y="639"/>
                </a:cubicBezTo>
                <a:cubicBezTo>
                  <a:pt x="481" y="619"/>
                  <a:pt x="465" y="603"/>
                  <a:pt x="399" y="603"/>
                </a:cubicBezTo>
                <a:cubicBezTo>
                  <a:pt x="216" y="603"/>
                  <a:pt x="216" y="603"/>
                  <a:pt x="216" y="603"/>
                </a:cubicBezTo>
                <a:lnTo>
                  <a:pt x="216" y="420"/>
                </a:lnTo>
                <a:close/>
              </a:path>
            </a:pathLst>
          </a:custGeom>
          <a:solidFill>
            <a:schemeClr val="accent4"/>
          </a:solidFill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3795518" y="2009270"/>
            <a:ext cx="343043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01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3785614" y="3217204"/>
            <a:ext cx="343043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03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4995164" y="3309271"/>
            <a:ext cx="343043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04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5045729" y="2070781"/>
            <a:ext cx="343043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02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14400" y="2994455"/>
            <a:ext cx="21557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3"/>
                </a:solidFill>
              </a:rPr>
              <a:t>Title Goes Here</a:t>
            </a:r>
            <a:endParaRPr lang="en-US" sz="1200" dirty="0" smtClean="0">
              <a:solidFill>
                <a:schemeClr val="accent3"/>
              </a:solidFill>
            </a:endParaRPr>
          </a:p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There are many variations of passages of Lorem Ipsum available but the suffered  alteration in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194763" y="1794239"/>
            <a:ext cx="19586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2"/>
                </a:solidFill>
              </a:rPr>
              <a:t>Title Goes Here</a:t>
            </a:r>
            <a:endParaRPr lang="en-US" sz="1200" dirty="0" smtClean="0">
              <a:solidFill>
                <a:schemeClr val="accent2"/>
              </a:solidFill>
            </a:endParaRPr>
          </a:p>
          <a:p>
            <a:pPr algn="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There are many variations of passages of Lorem Ipsum available but the suffered alteration in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14400" y="1794239"/>
            <a:ext cx="21557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</a:rPr>
              <a:t>Title Goes Here</a:t>
            </a:r>
            <a:endParaRPr lang="en-US" sz="1200" dirty="0" smtClean="0">
              <a:solidFill>
                <a:schemeClr val="accent1"/>
              </a:solidFill>
            </a:endParaRPr>
          </a:p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There are many variations of passages of Lorem Ipsum available but the suffered alteration in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194763" y="2994455"/>
            <a:ext cx="19586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4"/>
                </a:solidFill>
              </a:rPr>
              <a:t>Title Goes Here</a:t>
            </a:r>
            <a:endParaRPr lang="en-US" sz="1200" dirty="0" smtClean="0">
              <a:solidFill>
                <a:schemeClr val="accent4"/>
              </a:solidFill>
            </a:endParaRPr>
          </a:p>
          <a:p>
            <a:pPr algn="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There are many variations of passages of Lorem Ipsum available but the suffered alteration in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1559493732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6" grpId="0" animBg="1"/>
      <p:bldP spid="2124" grpId="0" animBg="1"/>
      <p:bldP spid="2125" grpId="0" animBg="1"/>
      <p:bldP spid="2127" grpId="0" animBg="1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52187" y="1713217"/>
            <a:ext cx="4697299" cy="9232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5399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THANK YOU</a:t>
            </a:r>
            <a:endParaRPr lang="zh-CN" altLang="en-US" sz="539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90800" y="2901040"/>
            <a:ext cx="4237521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科技</a:t>
            </a:r>
            <a:r>
              <a:rPr lang="en-US" altLang="zh-CN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互联网</a:t>
            </a:r>
            <a:r>
              <a:rPr lang="en-US" altLang="zh-CN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大数据</a:t>
            </a:r>
            <a:r>
              <a:rPr lang="en-US" altLang="zh-CN" sz="2099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r>
              <a:rPr lang="zh-CN" altLang="en-US" sz="20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xmlns="" val="200475614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1805625" y="2552430"/>
            <a:ext cx="529121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415225" y="3266732"/>
            <a:ext cx="42375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More than I can see Beyond imagination</a:t>
            </a:r>
            <a:endParaRPr lang="zh-CN" altLang="en-US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61705" y="1332126"/>
            <a:ext cx="943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cs typeface="+mn-ea"/>
                <a:sym typeface="+mn-lt"/>
              </a:rPr>
              <a:t>01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962400" y="1190542"/>
            <a:ext cx="1143173" cy="1143173"/>
          </a:xfrm>
          <a:prstGeom prst="rect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44736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Tm="0">
        <p14:flash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1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5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8" grpId="0"/>
      <p:bldP spid="9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"/>
          <p:cNvGrpSpPr/>
          <p:nvPr/>
        </p:nvGrpSpPr>
        <p:grpSpPr>
          <a:xfrm>
            <a:off x="860290" y="1638231"/>
            <a:ext cx="2298700" cy="854075"/>
            <a:chOff x="1054100" y="1266825"/>
            <a:chExt cx="2298700" cy="854075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1054100" y="1384300"/>
              <a:ext cx="2298700" cy="736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4" y="0"/>
                </a:cxn>
                <a:cxn ang="0">
                  <a:pos x="1136" y="309"/>
                </a:cxn>
                <a:cxn ang="0">
                  <a:pos x="57" y="309"/>
                </a:cxn>
                <a:cxn ang="0">
                  <a:pos x="0" y="0"/>
                </a:cxn>
              </a:cxnLst>
              <a:rect l="0" t="0" r="r" b="b"/>
              <a:pathLst>
                <a:path w="1194" h="383">
                  <a:moveTo>
                    <a:pt x="0" y="0"/>
                  </a:moveTo>
                  <a:cubicBezTo>
                    <a:pt x="395" y="64"/>
                    <a:pt x="793" y="64"/>
                    <a:pt x="1194" y="0"/>
                  </a:cubicBezTo>
                  <a:cubicBezTo>
                    <a:pt x="1136" y="309"/>
                    <a:pt x="1136" y="309"/>
                    <a:pt x="1136" y="309"/>
                  </a:cubicBezTo>
                  <a:cubicBezTo>
                    <a:pt x="767" y="383"/>
                    <a:pt x="408" y="383"/>
                    <a:pt x="57" y="309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1054100" y="1266825"/>
              <a:ext cx="2298700" cy="239713"/>
            </a:xfrm>
            <a:custGeom>
              <a:avLst/>
              <a:gdLst/>
              <a:ahLst/>
              <a:cxnLst>
                <a:cxn ang="0">
                  <a:pos x="1194" y="61"/>
                </a:cxn>
                <a:cxn ang="0">
                  <a:pos x="0" y="61"/>
                </a:cxn>
                <a:cxn ang="0">
                  <a:pos x="1194" y="61"/>
                </a:cxn>
              </a:cxnLst>
              <a:rect l="0" t="0" r="r" b="b"/>
              <a:pathLst>
                <a:path w="1194" h="125">
                  <a:moveTo>
                    <a:pt x="1194" y="61"/>
                  </a:moveTo>
                  <a:cubicBezTo>
                    <a:pt x="793" y="125"/>
                    <a:pt x="395" y="125"/>
                    <a:pt x="0" y="61"/>
                  </a:cubicBezTo>
                  <a:cubicBezTo>
                    <a:pt x="357" y="0"/>
                    <a:pt x="755" y="0"/>
                    <a:pt x="1194" y="61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44"/>
          <p:cNvGrpSpPr/>
          <p:nvPr/>
        </p:nvGrpSpPr>
        <p:grpSpPr>
          <a:xfrm>
            <a:off x="1026977" y="2485956"/>
            <a:ext cx="1968500" cy="788988"/>
            <a:chOff x="1220787" y="2185987"/>
            <a:chExt cx="1968500" cy="788988"/>
          </a:xfrm>
        </p:grpSpPr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1220787" y="2274887"/>
              <a:ext cx="1968500" cy="7000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23" y="0"/>
                </a:cxn>
                <a:cxn ang="0">
                  <a:pos x="973" y="309"/>
                </a:cxn>
                <a:cxn ang="0">
                  <a:pos x="505" y="364"/>
                </a:cxn>
                <a:cxn ang="0">
                  <a:pos x="48" y="309"/>
                </a:cxn>
                <a:cxn ang="0">
                  <a:pos x="0" y="0"/>
                </a:cxn>
              </a:cxnLst>
              <a:rect l="0" t="0" r="r" b="b"/>
              <a:pathLst>
                <a:path w="1023" h="364">
                  <a:moveTo>
                    <a:pt x="0" y="0"/>
                  </a:moveTo>
                  <a:cubicBezTo>
                    <a:pt x="338" y="64"/>
                    <a:pt x="679" y="64"/>
                    <a:pt x="1023" y="0"/>
                  </a:cubicBezTo>
                  <a:cubicBezTo>
                    <a:pt x="973" y="309"/>
                    <a:pt x="973" y="309"/>
                    <a:pt x="973" y="309"/>
                  </a:cubicBezTo>
                  <a:cubicBezTo>
                    <a:pt x="815" y="346"/>
                    <a:pt x="659" y="364"/>
                    <a:pt x="505" y="364"/>
                  </a:cubicBezTo>
                  <a:cubicBezTo>
                    <a:pt x="351" y="364"/>
                    <a:pt x="199" y="346"/>
                    <a:pt x="48" y="309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1220787" y="2185987"/>
              <a:ext cx="1968500" cy="211138"/>
            </a:xfrm>
            <a:custGeom>
              <a:avLst/>
              <a:gdLst/>
              <a:ahLst/>
              <a:cxnLst>
                <a:cxn ang="0">
                  <a:pos x="1023" y="46"/>
                </a:cxn>
                <a:cxn ang="0">
                  <a:pos x="0" y="46"/>
                </a:cxn>
                <a:cxn ang="0">
                  <a:pos x="485" y="0"/>
                </a:cxn>
                <a:cxn ang="0">
                  <a:pos x="1023" y="46"/>
                </a:cxn>
              </a:cxnLst>
              <a:rect l="0" t="0" r="r" b="b"/>
              <a:pathLst>
                <a:path w="1023" h="110">
                  <a:moveTo>
                    <a:pt x="1023" y="46"/>
                  </a:moveTo>
                  <a:cubicBezTo>
                    <a:pt x="679" y="110"/>
                    <a:pt x="338" y="110"/>
                    <a:pt x="0" y="46"/>
                  </a:cubicBezTo>
                  <a:cubicBezTo>
                    <a:pt x="153" y="15"/>
                    <a:pt x="314" y="0"/>
                    <a:pt x="485" y="0"/>
                  </a:cubicBezTo>
                  <a:cubicBezTo>
                    <a:pt x="655" y="0"/>
                    <a:pt x="834" y="15"/>
                    <a:pt x="1023" y="46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43"/>
          <p:cNvGrpSpPr/>
          <p:nvPr/>
        </p:nvGrpSpPr>
        <p:grpSpPr>
          <a:xfrm>
            <a:off x="1187315" y="3324156"/>
            <a:ext cx="1644650" cy="674688"/>
            <a:chOff x="1381125" y="3116262"/>
            <a:chExt cx="1644650" cy="657225"/>
          </a:xfrm>
        </p:grpSpPr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1381125" y="3189287"/>
              <a:ext cx="1644650" cy="584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4" y="0"/>
                </a:cxn>
                <a:cxn ang="0">
                  <a:pos x="813" y="258"/>
                </a:cxn>
                <a:cxn ang="0">
                  <a:pos x="422" y="304"/>
                </a:cxn>
                <a:cxn ang="0">
                  <a:pos x="41" y="258"/>
                </a:cxn>
                <a:cxn ang="0">
                  <a:pos x="0" y="0"/>
                </a:cxn>
              </a:cxnLst>
              <a:rect l="0" t="0" r="r" b="b"/>
              <a:pathLst>
                <a:path w="854" h="304">
                  <a:moveTo>
                    <a:pt x="0" y="0"/>
                  </a:moveTo>
                  <a:cubicBezTo>
                    <a:pt x="283" y="53"/>
                    <a:pt x="567" y="53"/>
                    <a:pt x="854" y="0"/>
                  </a:cubicBezTo>
                  <a:cubicBezTo>
                    <a:pt x="813" y="258"/>
                    <a:pt x="813" y="258"/>
                    <a:pt x="813" y="258"/>
                  </a:cubicBezTo>
                  <a:cubicBezTo>
                    <a:pt x="681" y="289"/>
                    <a:pt x="551" y="304"/>
                    <a:pt x="422" y="304"/>
                  </a:cubicBezTo>
                  <a:cubicBezTo>
                    <a:pt x="293" y="304"/>
                    <a:pt x="166" y="289"/>
                    <a:pt x="41" y="258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1381125" y="3116262"/>
              <a:ext cx="1644650" cy="174625"/>
            </a:xfrm>
            <a:custGeom>
              <a:avLst/>
              <a:gdLst/>
              <a:ahLst/>
              <a:cxnLst>
                <a:cxn ang="0">
                  <a:pos x="854" y="38"/>
                </a:cxn>
                <a:cxn ang="0">
                  <a:pos x="0" y="38"/>
                </a:cxn>
                <a:cxn ang="0">
                  <a:pos x="405" y="0"/>
                </a:cxn>
                <a:cxn ang="0">
                  <a:pos x="854" y="38"/>
                </a:cxn>
              </a:cxnLst>
              <a:rect l="0" t="0" r="r" b="b"/>
              <a:pathLst>
                <a:path w="854" h="91">
                  <a:moveTo>
                    <a:pt x="854" y="38"/>
                  </a:moveTo>
                  <a:cubicBezTo>
                    <a:pt x="567" y="91"/>
                    <a:pt x="283" y="91"/>
                    <a:pt x="0" y="38"/>
                  </a:cubicBezTo>
                  <a:cubicBezTo>
                    <a:pt x="128" y="12"/>
                    <a:pt x="263" y="0"/>
                    <a:pt x="405" y="0"/>
                  </a:cubicBezTo>
                  <a:cubicBezTo>
                    <a:pt x="547" y="0"/>
                    <a:pt x="697" y="12"/>
                    <a:pt x="854" y="3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2"/>
          <p:cNvGrpSpPr/>
          <p:nvPr/>
        </p:nvGrpSpPr>
        <p:grpSpPr>
          <a:xfrm>
            <a:off x="1290502" y="4049712"/>
            <a:ext cx="1441450" cy="655638"/>
            <a:chOff x="1484312" y="3897312"/>
            <a:chExt cx="1441450" cy="579438"/>
          </a:xfrm>
        </p:grpSpPr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1484312" y="3962400"/>
              <a:ext cx="1441450" cy="514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9" y="0"/>
                </a:cxn>
                <a:cxn ang="0">
                  <a:pos x="712" y="226"/>
                </a:cxn>
                <a:cxn ang="0">
                  <a:pos x="370" y="267"/>
                </a:cxn>
                <a:cxn ang="0">
                  <a:pos x="35" y="226"/>
                </a:cxn>
                <a:cxn ang="0">
                  <a:pos x="0" y="0"/>
                </a:cxn>
              </a:cxnLst>
              <a:rect l="0" t="0" r="r" b="b"/>
              <a:pathLst>
                <a:path w="749" h="267">
                  <a:moveTo>
                    <a:pt x="0" y="0"/>
                  </a:moveTo>
                  <a:cubicBezTo>
                    <a:pt x="248" y="47"/>
                    <a:pt x="497" y="47"/>
                    <a:pt x="749" y="0"/>
                  </a:cubicBezTo>
                  <a:cubicBezTo>
                    <a:pt x="712" y="226"/>
                    <a:pt x="712" y="226"/>
                    <a:pt x="712" y="226"/>
                  </a:cubicBezTo>
                  <a:cubicBezTo>
                    <a:pt x="597" y="253"/>
                    <a:pt x="482" y="267"/>
                    <a:pt x="370" y="267"/>
                  </a:cubicBezTo>
                  <a:cubicBezTo>
                    <a:pt x="257" y="267"/>
                    <a:pt x="145" y="253"/>
                    <a:pt x="35" y="226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1484312" y="3897312"/>
              <a:ext cx="1441450" cy="155575"/>
            </a:xfrm>
            <a:custGeom>
              <a:avLst/>
              <a:gdLst/>
              <a:ahLst/>
              <a:cxnLst>
                <a:cxn ang="0">
                  <a:pos x="749" y="34"/>
                </a:cxn>
                <a:cxn ang="0">
                  <a:pos x="0" y="34"/>
                </a:cxn>
                <a:cxn ang="0">
                  <a:pos x="355" y="0"/>
                </a:cxn>
                <a:cxn ang="0">
                  <a:pos x="749" y="34"/>
                </a:cxn>
              </a:cxnLst>
              <a:rect l="0" t="0" r="r" b="b"/>
              <a:pathLst>
                <a:path w="749" h="81">
                  <a:moveTo>
                    <a:pt x="749" y="34"/>
                  </a:moveTo>
                  <a:cubicBezTo>
                    <a:pt x="497" y="81"/>
                    <a:pt x="248" y="81"/>
                    <a:pt x="0" y="34"/>
                  </a:cubicBezTo>
                  <a:cubicBezTo>
                    <a:pt x="112" y="12"/>
                    <a:pt x="230" y="0"/>
                    <a:pt x="355" y="0"/>
                  </a:cubicBezTo>
                  <a:cubicBezTo>
                    <a:pt x="479" y="0"/>
                    <a:pt x="611" y="12"/>
                    <a:pt x="749" y="3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83"/>
          <p:cNvSpPr>
            <a:spLocks noEditPoints="1"/>
          </p:cNvSpPr>
          <p:nvPr/>
        </p:nvSpPr>
        <p:spPr bwMode="auto">
          <a:xfrm>
            <a:off x="1859568" y="1929033"/>
            <a:ext cx="300144" cy="450216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Freeform 52"/>
          <p:cNvSpPr>
            <a:spLocks noEditPoints="1"/>
          </p:cNvSpPr>
          <p:nvPr/>
        </p:nvSpPr>
        <p:spPr bwMode="auto">
          <a:xfrm>
            <a:off x="1861155" y="2801114"/>
            <a:ext cx="300144" cy="322912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Freeform 178"/>
          <p:cNvSpPr>
            <a:spLocks noEditPoints="1"/>
          </p:cNvSpPr>
          <p:nvPr/>
        </p:nvSpPr>
        <p:spPr bwMode="auto">
          <a:xfrm>
            <a:off x="1872377" y="3632059"/>
            <a:ext cx="288921" cy="217603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" name="Freeform 42"/>
          <p:cNvSpPr>
            <a:spLocks noEditPoints="1"/>
          </p:cNvSpPr>
          <p:nvPr/>
        </p:nvSpPr>
        <p:spPr bwMode="auto">
          <a:xfrm>
            <a:off x="1873965" y="4330869"/>
            <a:ext cx="274524" cy="236300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6" name="Group 59"/>
          <p:cNvGrpSpPr/>
          <p:nvPr/>
        </p:nvGrpSpPr>
        <p:grpSpPr>
          <a:xfrm>
            <a:off x="3299554" y="1784281"/>
            <a:ext cx="1919094" cy="565150"/>
            <a:chOff x="3135560" y="1422814"/>
            <a:chExt cx="1919094" cy="565150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 flipV="1">
              <a:off x="3135560" y="1422814"/>
              <a:ext cx="1919094" cy="565150"/>
            </a:xfrm>
            <a:custGeom>
              <a:avLst/>
              <a:gdLst>
                <a:gd name="connsiteX0" fmla="*/ 1756 w 1890"/>
                <a:gd name="connsiteY0" fmla="*/ 356 h 356"/>
                <a:gd name="connsiteX1" fmla="*/ 84 w 1890"/>
                <a:gd name="connsiteY1" fmla="*/ 344 h 356"/>
                <a:gd name="connsiteX2" fmla="*/ 0 w 1890"/>
                <a:gd name="connsiteY2" fmla="*/ 0 h 356"/>
                <a:gd name="connsiteX3" fmla="*/ 1761 w 1890"/>
                <a:gd name="connsiteY3" fmla="*/ 0 h 356"/>
                <a:gd name="connsiteX4" fmla="*/ 1890 w 1890"/>
                <a:gd name="connsiteY4" fmla="*/ 185 h 356"/>
                <a:gd name="connsiteX5" fmla="*/ 1756 w 1890"/>
                <a:gd name="connsiteY5" fmla="*/ 356 h 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0" h="356">
                  <a:moveTo>
                    <a:pt x="1756" y="356"/>
                  </a:moveTo>
                  <a:lnTo>
                    <a:pt x="84" y="344"/>
                  </a:lnTo>
                  <a:cubicBezTo>
                    <a:pt x="56" y="229"/>
                    <a:pt x="28" y="115"/>
                    <a:pt x="0" y="0"/>
                  </a:cubicBezTo>
                  <a:lnTo>
                    <a:pt x="1761" y="0"/>
                  </a:lnTo>
                  <a:lnTo>
                    <a:pt x="1890" y="185"/>
                  </a:lnTo>
                  <a:lnTo>
                    <a:pt x="1756" y="35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526097" y="1606550"/>
              <a:ext cx="1070806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添加文本内容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72"/>
          <p:cNvGrpSpPr/>
          <p:nvPr/>
        </p:nvGrpSpPr>
        <p:grpSpPr>
          <a:xfrm>
            <a:off x="3129327" y="2592530"/>
            <a:ext cx="1921125" cy="561976"/>
            <a:chOff x="3129327" y="2592530"/>
            <a:chExt cx="1921125" cy="561976"/>
          </a:xfrm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 flipV="1">
              <a:off x="3129327" y="2592530"/>
              <a:ext cx="1921125" cy="561976"/>
            </a:xfrm>
            <a:custGeom>
              <a:avLst/>
              <a:gdLst>
                <a:gd name="connsiteX0" fmla="*/ 1892 w 1892"/>
                <a:gd name="connsiteY0" fmla="*/ 182 h 354"/>
                <a:gd name="connsiteX1" fmla="*/ 1756 w 1892"/>
                <a:gd name="connsiteY1" fmla="*/ 353 h 354"/>
                <a:gd name="connsiteX2" fmla="*/ 84 w 1892"/>
                <a:gd name="connsiteY2" fmla="*/ 354 h 354"/>
                <a:gd name="connsiteX3" fmla="*/ 0 w 1892"/>
                <a:gd name="connsiteY3" fmla="*/ 0 h 354"/>
                <a:gd name="connsiteX4" fmla="*/ 1763 w 1892"/>
                <a:gd name="connsiteY4" fmla="*/ 0 h 354"/>
                <a:gd name="connsiteX5" fmla="*/ 1892 w 1892"/>
                <a:gd name="connsiteY5" fmla="*/ 182 h 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2" h="354">
                  <a:moveTo>
                    <a:pt x="1892" y="182"/>
                  </a:moveTo>
                  <a:lnTo>
                    <a:pt x="1756" y="353"/>
                  </a:lnTo>
                  <a:lnTo>
                    <a:pt x="84" y="354"/>
                  </a:lnTo>
                  <a:lnTo>
                    <a:pt x="0" y="0"/>
                  </a:lnTo>
                  <a:lnTo>
                    <a:pt x="1763" y="0"/>
                  </a:lnTo>
                  <a:lnTo>
                    <a:pt x="1892" y="1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548544" y="2768117"/>
              <a:ext cx="1070806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添加文本内容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57"/>
          <p:cNvGrpSpPr/>
          <p:nvPr/>
        </p:nvGrpSpPr>
        <p:grpSpPr>
          <a:xfrm>
            <a:off x="2978016" y="3319390"/>
            <a:ext cx="1919094" cy="565150"/>
            <a:chOff x="2814022" y="2957923"/>
            <a:chExt cx="1919094" cy="565150"/>
          </a:xfrm>
        </p:grpSpPr>
        <p:sp>
          <p:nvSpPr>
            <p:cNvPr id="33" name="Freeform 7"/>
            <p:cNvSpPr>
              <a:spLocks/>
            </p:cNvSpPr>
            <p:nvPr/>
          </p:nvSpPr>
          <p:spPr bwMode="auto">
            <a:xfrm flipV="1">
              <a:off x="2814022" y="2957923"/>
              <a:ext cx="1919094" cy="565150"/>
            </a:xfrm>
            <a:custGeom>
              <a:avLst/>
              <a:gdLst>
                <a:gd name="connsiteX0" fmla="*/ 1890 w 1890"/>
                <a:gd name="connsiteY0" fmla="*/ 185 h 356"/>
                <a:gd name="connsiteX1" fmla="*/ 1756 w 1890"/>
                <a:gd name="connsiteY1" fmla="*/ 356 h 356"/>
                <a:gd name="connsiteX2" fmla="*/ 84 w 1890"/>
                <a:gd name="connsiteY2" fmla="*/ 338 h 356"/>
                <a:gd name="connsiteX3" fmla="*/ 0 w 1890"/>
                <a:gd name="connsiteY3" fmla="*/ 0 h 356"/>
                <a:gd name="connsiteX4" fmla="*/ 1761 w 1890"/>
                <a:gd name="connsiteY4" fmla="*/ 0 h 356"/>
                <a:gd name="connsiteX5" fmla="*/ 1890 w 1890"/>
                <a:gd name="connsiteY5" fmla="*/ 185 h 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0" h="356">
                  <a:moveTo>
                    <a:pt x="1890" y="185"/>
                  </a:moveTo>
                  <a:lnTo>
                    <a:pt x="1756" y="356"/>
                  </a:lnTo>
                  <a:lnTo>
                    <a:pt x="84" y="338"/>
                  </a:lnTo>
                  <a:cubicBezTo>
                    <a:pt x="56" y="225"/>
                    <a:pt x="28" y="113"/>
                    <a:pt x="0" y="0"/>
                  </a:cubicBezTo>
                  <a:lnTo>
                    <a:pt x="1761" y="0"/>
                  </a:lnTo>
                  <a:lnTo>
                    <a:pt x="1890" y="18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00400" y="3154654"/>
              <a:ext cx="1070806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添加文本内容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56"/>
          <p:cNvGrpSpPr/>
          <p:nvPr/>
        </p:nvGrpSpPr>
        <p:grpSpPr>
          <a:xfrm>
            <a:off x="2816090" y="4049643"/>
            <a:ext cx="1921125" cy="568326"/>
            <a:chOff x="2652096" y="3688176"/>
            <a:chExt cx="1921125" cy="568326"/>
          </a:xfrm>
        </p:grpSpPr>
        <p:sp>
          <p:nvSpPr>
            <p:cNvPr id="34" name="Freeform 8"/>
            <p:cNvSpPr>
              <a:spLocks/>
            </p:cNvSpPr>
            <p:nvPr/>
          </p:nvSpPr>
          <p:spPr bwMode="auto">
            <a:xfrm flipV="1">
              <a:off x="2652096" y="3688176"/>
              <a:ext cx="1921125" cy="568326"/>
            </a:xfrm>
            <a:custGeom>
              <a:avLst/>
              <a:gdLst>
                <a:gd name="connsiteX0" fmla="*/ 1756 w 1892"/>
                <a:gd name="connsiteY0" fmla="*/ 353 h 358"/>
                <a:gd name="connsiteX1" fmla="*/ 84 w 1892"/>
                <a:gd name="connsiteY1" fmla="*/ 358 h 358"/>
                <a:gd name="connsiteX2" fmla="*/ 0 w 1892"/>
                <a:gd name="connsiteY2" fmla="*/ 0 h 358"/>
                <a:gd name="connsiteX3" fmla="*/ 1761 w 1892"/>
                <a:gd name="connsiteY3" fmla="*/ 0 h 358"/>
                <a:gd name="connsiteX4" fmla="*/ 1892 w 1892"/>
                <a:gd name="connsiteY4" fmla="*/ 184 h 358"/>
                <a:gd name="connsiteX5" fmla="*/ 1756 w 1892"/>
                <a:gd name="connsiteY5" fmla="*/ 353 h 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2" h="358">
                  <a:moveTo>
                    <a:pt x="1756" y="353"/>
                  </a:moveTo>
                  <a:lnTo>
                    <a:pt x="84" y="358"/>
                  </a:lnTo>
                  <a:cubicBezTo>
                    <a:pt x="56" y="239"/>
                    <a:pt x="28" y="119"/>
                    <a:pt x="0" y="0"/>
                  </a:cubicBezTo>
                  <a:lnTo>
                    <a:pt x="1761" y="0"/>
                  </a:lnTo>
                  <a:cubicBezTo>
                    <a:pt x="1805" y="61"/>
                    <a:pt x="1848" y="123"/>
                    <a:pt x="1892" y="184"/>
                  </a:cubicBezTo>
                  <a:lnTo>
                    <a:pt x="1756" y="35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048000" y="3871205"/>
              <a:ext cx="1070806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添加文本内容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1" name="Footer Text"/>
          <p:cNvSpPr txBox="1"/>
          <p:nvPr/>
        </p:nvSpPr>
        <p:spPr>
          <a:xfrm>
            <a:off x="5278640" y="1796172"/>
            <a:ext cx="306526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There are many variations of the a passages lorem ipsum available, but the majority have suffered  of the alteration in some form  The humour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Footer Text"/>
          <p:cNvSpPr txBox="1"/>
          <p:nvPr/>
        </p:nvSpPr>
        <p:spPr>
          <a:xfrm>
            <a:off x="5107055" y="2632286"/>
            <a:ext cx="306526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There are many variations of the a passages lorem ipsum available, but the majority have suffered  of the alteration in some form  The humour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Footer Text"/>
          <p:cNvSpPr txBox="1"/>
          <p:nvPr/>
        </p:nvSpPr>
        <p:spPr>
          <a:xfrm>
            <a:off x="4957970" y="3326318"/>
            <a:ext cx="306526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There are many variations of the a passages lorem ipsum available, but the majority have suffered  of the alteration in some form  The humour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Footer Text"/>
          <p:cNvSpPr txBox="1"/>
          <p:nvPr/>
        </p:nvSpPr>
        <p:spPr>
          <a:xfrm>
            <a:off x="4812194" y="4071412"/>
            <a:ext cx="306526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There are many variations of the a passages lorem ipsum available, but the majority have suffered  of the alteration in some form  The humour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Down Arrow 64"/>
          <p:cNvSpPr/>
          <p:nvPr/>
        </p:nvSpPr>
        <p:spPr bwMode="auto">
          <a:xfrm>
            <a:off x="1026977" y="1044141"/>
            <a:ext cx="420823" cy="594090"/>
          </a:xfrm>
          <a:prstGeom prst="downArrow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9" name="Down Arrow 68"/>
          <p:cNvSpPr/>
          <p:nvPr/>
        </p:nvSpPr>
        <p:spPr bwMode="auto">
          <a:xfrm>
            <a:off x="1522851" y="940087"/>
            <a:ext cx="420823" cy="698144"/>
          </a:xfrm>
          <a:prstGeom prst="downArrow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0" name="Down Arrow 69"/>
          <p:cNvSpPr/>
          <p:nvPr/>
        </p:nvSpPr>
        <p:spPr bwMode="auto">
          <a:xfrm>
            <a:off x="2018725" y="940087"/>
            <a:ext cx="420823" cy="698144"/>
          </a:xfrm>
          <a:prstGeom prst="downArrow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1" name="Down Arrow 70"/>
          <p:cNvSpPr/>
          <p:nvPr/>
        </p:nvSpPr>
        <p:spPr bwMode="auto">
          <a:xfrm>
            <a:off x="2514600" y="1044141"/>
            <a:ext cx="420823" cy="594090"/>
          </a:xfrm>
          <a:prstGeom prst="downArrow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41" name="文本框 40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3627017374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61" grpId="0"/>
      <p:bldP spid="62" grpId="0"/>
      <p:bldP spid="63" grpId="0"/>
      <p:bldP spid="64" grpId="0"/>
      <p:bldP spid="65" grpId="0" animBg="1"/>
      <p:bldP spid="69" grpId="0" animBg="1"/>
      <p:bldP spid="70" grpId="0" animBg="1"/>
      <p:bldP spid="7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29"/>
          <p:cNvSpPr>
            <a:spLocks noGrp="1"/>
          </p:cNvSpPr>
          <p:nvPr>
            <p:ph type="sldNum" sz="quarter" idx="4294967295"/>
          </p:nvPr>
        </p:nvSpPr>
        <p:spPr>
          <a:xfrm>
            <a:off x="8763000" y="4806950"/>
            <a:ext cx="381000" cy="274638"/>
          </a:xfrm>
          <a:prstGeom prst="rect">
            <a:avLst/>
          </a:prstGeom>
        </p:spPr>
        <p:txBody>
          <a:bodyPr/>
          <a:lstStyle/>
          <a:p>
            <a:fld id="{C136B7D2-B98C-44FD-8D04-7EC62A56497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" name="Group 58"/>
          <p:cNvGrpSpPr/>
          <p:nvPr/>
        </p:nvGrpSpPr>
        <p:grpSpPr>
          <a:xfrm>
            <a:off x="1256947" y="1989680"/>
            <a:ext cx="2172053" cy="693639"/>
            <a:chOff x="7174424" y="1391504"/>
            <a:chExt cx="2172053" cy="693639"/>
          </a:xfrm>
        </p:grpSpPr>
        <p:sp>
          <p:nvSpPr>
            <p:cNvPr id="53" name="TextBox 52"/>
            <p:cNvSpPr txBox="1"/>
            <p:nvPr/>
          </p:nvSpPr>
          <p:spPr>
            <a:xfrm>
              <a:off x="7174425" y="1600395"/>
              <a:ext cx="2172052" cy="484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of lorem ipsum available  majority have alteration of it.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174424" y="1391504"/>
              <a:ext cx="1101264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>
                  <a:solidFill>
                    <a:schemeClr val="accent1"/>
                  </a:solidFill>
                </a:rPr>
                <a:t>添加文本内容</a:t>
              </a:r>
              <a:endParaRPr lang="en-US" sz="1400" b="1" dirty="0" smtClean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" name="Group 57"/>
          <p:cNvGrpSpPr/>
          <p:nvPr/>
        </p:nvGrpSpPr>
        <p:grpSpPr>
          <a:xfrm>
            <a:off x="612436" y="2041377"/>
            <a:ext cx="586386" cy="590244"/>
            <a:chOff x="4224222" y="1313404"/>
            <a:chExt cx="686686" cy="691203"/>
          </a:xfrm>
        </p:grpSpPr>
        <p:sp>
          <p:nvSpPr>
            <p:cNvPr id="59" name="Oval 7"/>
            <p:cNvSpPr>
              <a:spLocks noChangeArrowheads="1"/>
            </p:cNvSpPr>
            <p:nvPr/>
          </p:nvSpPr>
          <p:spPr bwMode="auto">
            <a:xfrm>
              <a:off x="4224222" y="1313404"/>
              <a:ext cx="686686" cy="69120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166"/>
            <p:cNvSpPr>
              <a:spLocks noEditPoints="1"/>
            </p:cNvSpPr>
            <p:nvPr/>
          </p:nvSpPr>
          <p:spPr bwMode="auto">
            <a:xfrm>
              <a:off x="4379050" y="1469104"/>
              <a:ext cx="377030" cy="379802"/>
            </a:xfrm>
            <a:custGeom>
              <a:avLst/>
              <a:gdLst/>
              <a:ahLst/>
              <a:cxnLst>
                <a:cxn ang="0">
                  <a:pos x="1" y="42"/>
                </a:cxn>
                <a:cxn ang="0">
                  <a:pos x="1" y="40"/>
                </a:cxn>
                <a:cxn ang="0">
                  <a:pos x="14" y="41"/>
                </a:cxn>
                <a:cxn ang="0">
                  <a:pos x="30" y="19"/>
                </a:cxn>
                <a:cxn ang="0">
                  <a:pos x="17" y="8"/>
                </a:cxn>
                <a:cxn ang="0">
                  <a:pos x="9" y="14"/>
                </a:cxn>
                <a:cxn ang="0">
                  <a:pos x="9" y="19"/>
                </a:cxn>
                <a:cxn ang="0">
                  <a:pos x="18" y="39"/>
                </a:cxn>
                <a:cxn ang="0">
                  <a:pos x="4" y="24"/>
                </a:cxn>
                <a:cxn ang="0">
                  <a:pos x="4" y="9"/>
                </a:cxn>
                <a:cxn ang="0">
                  <a:pos x="17" y="0"/>
                </a:cxn>
                <a:cxn ang="0">
                  <a:pos x="37" y="16"/>
                </a:cxn>
                <a:cxn ang="0">
                  <a:pos x="30" y="19"/>
                </a:cxn>
                <a:cxn ang="0">
                  <a:pos x="6" y="58"/>
                </a:cxn>
                <a:cxn ang="0">
                  <a:pos x="5" y="56"/>
                </a:cxn>
                <a:cxn ang="0">
                  <a:pos x="16" y="46"/>
                </a:cxn>
                <a:cxn ang="0">
                  <a:pos x="7" y="58"/>
                </a:cxn>
                <a:cxn ang="0">
                  <a:pos x="22" y="63"/>
                </a:cxn>
                <a:cxn ang="0">
                  <a:pos x="20" y="49"/>
                </a:cxn>
                <a:cxn ang="0">
                  <a:pos x="23" y="49"/>
                </a:cxn>
                <a:cxn ang="0">
                  <a:pos x="59" y="54"/>
                </a:cxn>
                <a:cxn ang="0">
                  <a:pos x="46" y="62"/>
                </a:cxn>
                <a:cxn ang="0">
                  <a:pos x="25" y="46"/>
                </a:cxn>
                <a:cxn ang="0">
                  <a:pos x="33" y="43"/>
                </a:cxn>
                <a:cxn ang="0">
                  <a:pos x="48" y="54"/>
                </a:cxn>
                <a:cxn ang="0">
                  <a:pos x="55" y="46"/>
                </a:cxn>
                <a:cxn ang="0">
                  <a:pos x="44" y="33"/>
                </a:cxn>
                <a:cxn ang="0">
                  <a:pos x="46" y="25"/>
                </a:cxn>
                <a:cxn ang="0">
                  <a:pos x="62" y="46"/>
                </a:cxn>
                <a:cxn ang="0">
                  <a:pos x="42" y="13"/>
                </a:cxn>
                <a:cxn ang="0">
                  <a:pos x="40" y="13"/>
                </a:cxn>
                <a:cxn ang="0">
                  <a:pos x="41" y="0"/>
                </a:cxn>
                <a:cxn ang="0">
                  <a:pos x="42" y="13"/>
                </a:cxn>
                <a:cxn ang="0">
                  <a:pos x="47" y="17"/>
                </a:cxn>
                <a:cxn ang="0">
                  <a:pos x="46" y="15"/>
                </a:cxn>
                <a:cxn ang="0">
                  <a:pos x="58" y="5"/>
                </a:cxn>
                <a:cxn ang="0">
                  <a:pos x="48" y="16"/>
                </a:cxn>
                <a:cxn ang="0">
                  <a:pos x="50" y="23"/>
                </a:cxn>
                <a:cxn ang="0">
                  <a:pos x="50" y="20"/>
                </a:cxn>
                <a:cxn ang="0">
                  <a:pos x="63" y="22"/>
                </a:cxn>
              </a:cxnLst>
              <a:rect l="0" t="0" r="r" b="b"/>
              <a:pathLst>
                <a:path w="63" h="63">
                  <a:moveTo>
                    <a:pt x="13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40"/>
                    <a:pt x="0" y="40"/>
                    <a:pt x="1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0"/>
                    <a:pt x="14" y="40"/>
                    <a:pt x="14" y="41"/>
                  </a:cubicBezTo>
                  <a:cubicBezTo>
                    <a:pt x="14" y="42"/>
                    <a:pt x="14" y="42"/>
                    <a:pt x="13" y="42"/>
                  </a:cubicBezTo>
                  <a:close/>
                  <a:moveTo>
                    <a:pt x="30" y="1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8" y="8"/>
                    <a:pt x="17" y="8"/>
                  </a:cubicBezTo>
                  <a:cubicBezTo>
                    <a:pt x="16" y="8"/>
                    <a:pt x="15" y="8"/>
                    <a:pt x="14" y="9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8"/>
                    <a:pt x="17" y="38"/>
                    <a:pt x="16" y="37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2"/>
                    <a:pt x="0" y="20"/>
                    <a:pt x="0" y="17"/>
                  </a:cubicBezTo>
                  <a:cubicBezTo>
                    <a:pt x="0" y="14"/>
                    <a:pt x="2" y="11"/>
                    <a:pt x="4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3" y="1"/>
                    <a:pt x="25" y="4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8" y="17"/>
                    <a:pt x="38" y="18"/>
                    <a:pt x="39" y="18"/>
                  </a:cubicBezTo>
                  <a:lnTo>
                    <a:pt x="30" y="19"/>
                  </a:lnTo>
                  <a:close/>
                  <a:moveTo>
                    <a:pt x="7" y="58"/>
                  </a:move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5" y="58"/>
                    <a:pt x="5" y="58"/>
                  </a:cubicBezTo>
                  <a:cubicBezTo>
                    <a:pt x="5" y="57"/>
                    <a:pt x="5" y="56"/>
                    <a:pt x="5" y="5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6" y="46"/>
                    <a:pt x="16" y="46"/>
                  </a:cubicBezTo>
                  <a:cubicBezTo>
                    <a:pt x="17" y="47"/>
                    <a:pt x="17" y="47"/>
                    <a:pt x="16" y="48"/>
                  </a:cubicBezTo>
                  <a:lnTo>
                    <a:pt x="7" y="58"/>
                  </a:lnTo>
                  <a:close/>
                  <a:moveTo>
                    <a:pt x="23" y="62"/>
                  </a:moveTo>
                  <a:cubicBezTo>
                    <a:pt x="23" y="62"/>
                    <a:pt x="22" y="63"/>
                    <a:pt x="22" y="63"/>
                  </a:cubicBezTo>
                  <a:cubicBezTo>
                    <a:pt x="21" y="63"/>
                    <a:pt x="20" y="62"/>
                    <a:pt x="20" y="62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1" y="48"/>
                    <a:pt x="22" y="48"/>
                  </a:cubicBezTo>
                  <a:cubicBezTo>
                    <a:pt x="22" y="48"/>
                    <a:pt x="23" y="49"/>
                    <a:pt x="23" y="49"/>
                  </a:cubicBezTo>
                  <a:lnTo>
                    <a:pt x="23" y="62"/>
                  </a:lnTo>
                  <a:close/>
                  <a:moveTo>
                    <a:pt x="59" y="54"/>
                  </a:moveTo>
                  <a:cubicBezTo>
                    <a:pt x="54" y="59"/>
                    <a:pt x="54" y="59"/>
                    <a:pt x="54" y="59"/>
                  </a:cubicBezTo>
                  <a:cubicBezTo>
                    <a:pt x="51" y="61"/>
                    <a:pt x="49" y="62"/>
                    <a:pt x="46" y="62"/>
                  </a:cubicBezTo>
                  <a:cubicBezTo>
                    <a:pt x="43" y="62"/>
                    <a:pt x="40" y="61"/>
                    <a:pt x="38" y="59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4" y="45"/>
                    <a:pt x="24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5" y="55"/>
                    <a:pt x="47" y="55"/>
                    <a:pt x="48" y="5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5" y="48"/>
                    <a:pt x="55" y="47"/>
                    <a:pt x="55" y="46"/>
                  </a:cubicBezTo>
                  <a:cubicBezTo>
                    <a:pt x="55" y="45"/>
                    <a:pt x="55" y="44"/>
                    <a:pt x="54" y="4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5" y="24"/>
                    <a:pt x="46" y="25"/>
                    <a:pt x="46" y="25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1" y="40"/>
                    <a:pt x="62" y="43"/>
                    <a:pt x="62" y="46"/>
                  </a:cubicBezTo>
                  <a:cubicBezTo>
                    <a:pt x="62" y="49"/>
                    <a:pt x="61" y="52"/>
                    <a:pt x="59" y="54"/>
                  </a:cubicBezTo>
                  <a:close/>
                  <a:moveTo>
                    <a:pt x="42" y="13"/>
                  </a:moveTo>
                  <a:cubicBezTo>
                    <a:pt x="42" y="14"/>
                    <a:pt x="42" y="14"/>
                    <a:pt x="41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40" y="0"/>
                    <a:pt x="41" y="0"/>
                  </a:cubicBezTo>
                  <a:cubicBezTo>
                    <a:pt x="42" y="0"/>
                    <a:pt x="42" y="0"/>
                    <a:pt x="42" y="1"/>
                  </a:cubicBezTo>
                  <a:lnTo>
                    <a:pt x="42" y="13"/>
                  </a:lnTo>
                  <a:close/>
                  <a:moveTo>
                    <a:pt x="48" y="16"/>
                  </a:moveTo>
                  <a:cubicBezTo>
                    <a:pt x="48" y="17"/>
                    <a:pt x="47" y="17"/>
                    <a:pt x="47" y="17"/>
                  </a:cubicBezTo>
                  <a:cubicBezTo>
                    <a:pt x="47" y="17"/>
                    <a:pt x="47" y="17"/>
                    <a:pt x="46" y="16"/>
                  </a:cubicBezTo>
                  <a:cubicBezTo>
                    <a:pt x="46" y="16"/>
                    <a:pt x="46" y="15"/>
                    <a:pt x="46" y="1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4"/>
                    <a:pt x="57" y="4"/>
                    <a:pt x="58" y="5"/>
                  </a:cubicBezTo>
                  <a:cubicBezTo>
                    <a:pt x="58" y="5"/>
                    <a:pt x="58" y="6"/>
                    <a:pt x="58" y="7"/>
                  </a:cubicBezTo>
                  <a:lnTo>
                    <a:pt x="48" y="16"/>
                  </a:lnTo>
                  <a:close/>
                  <a:moveTo>
                    <a:pt x="62" y="23"/>
                  </a:moveTo>
                  <a:cubicBezTo>
                    <a:pt x="50" y="23"/>
                    <a:pt x="50" y="23"/>
                    <a:pt x="50" y="23"/>
                  </a:cubicBezTo>
                  <a:cubicBezTo>
                    <a:pt x="49" y="23"/>
                    <a:pt x="48" y="22"/>
                    <a:pt x="48" y="22"/>
                  </a:cubicBezTo>
                  <a:cubicBezTo>
                    <a:pt x="48" y="21"/>
                    <a:pt x="49" y="20"/>
                    <a:pt x="5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63" y="21"/>
                    <a:pt x="63" y="22"/>
                  </a:cubicBezTo>
                  <a:cubicBezTo>
                    <a:pt x="63" y="22"/>
                    <a:pt x="62" y="23"/>
                    <a:pt x="62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" name="Group 60"/>
          <p:cNvGrpSpPr/>
          <p:nvPr/>
        </p:nvGrpSpPr>
        <p:grpSpPr>
          <a:xfrm>
            <a:off x="7926504" y="2043306"/>
            <a:ext cx="587673" cy="586387"/>
            <a:chOff x="5061496" y="2167244"/>
            <a:chExt cx="688192" cy="686686"/>
          </a:xfrm>
        </p:grpSpPr>
        <p:sp>
          <p:nvSpPr>
            <p:cNvPr id="64" name="Oval 9"/>
            <p:cNvSpPr>
              <a:spLocks noChangeArrowheads="1"/>
            </p:cNvSpPr>
            <p:nvPr/>
          </p:nvSpPr>
          <p:spPr bwMode="auto">
            <a:xfrm>
              <a:off x="5061496" y="2167244"/>
              <a:ext cx="688192" cy="686686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Freeform 40"/>
            <p:cNvSpPr>
              <a:spLocks noEditPoints="1"/>
            </p:cNvSpPr>
            <p:nvPr/>
          </p:nvSpPr>
          <p:spPr bwMode="auto">
            <a:xfrm>
              <a:off x="5225925" y="2329599"/>
              <a:ext cx="359334" cy="361976"/>
            </a:xfrm>
            <a:custGeom>
              <a:avLst/>
              <a:gdLst/>
              <a:ahLst/>
              <a:cxnLst>
                <a:cxn ang="0">
                  <a:pos x="63" y="43"/>
                </a:cxn>
                <a:cxn ang="0">
                  <a:pos x="60" y="48"/>
                </a:cxn>
                <a:cxn ang="0">
                  <a:pos x="34" y="62"/>
                </a:cxn>
                <a:cxn ang="0">
                  <a:pos x="31" y="63"/>
                </a:cxn>
                <a:cxn ang="0">
                  <a:pos x="29" y="62"/>
                </a:cxn>
                <a:cxn ang="0">
                  <a:pos x="2" y="48"/>
                </a:cxn>
                <a:cxn ang="0">
                  <a:pos x="0" y="43"/>
                </a:cxn>
                <a:cxn ang="0">
                  <a:pos x="0" y="14"/>
                </a:cxn>
                <a:cxn ang="0">
                  <a:pos x="3" y="10"/>
                </a:cxn>
                <a:cxn ang="0">
                  <a:pos x="30" y="0"/>
                </a:cxn>
                <a:cxn ang="0">
                  <a:pos x="31" y="0"/>
                </a:cxn>
                <a:cxn ang="0">
                  <a:pos x="33" y="0"/>
                </a:cxn>
                <a:cxn ang="0">
                  <a:pos x="60" y="10"/>
                </a:cxn>
                <a:cxn ang="0">
                  <a:pos x="63" y="14"/>
                </a:cxn>
                <a:cxn ang="0">
                  <a:pos x="63" y="43"/>
                </a:cxn>
                <a:cxn ang="0">
                  <a:pos x="58" y="14"/>
                </a:cxn>
                <a:cxn ang="0">
                  <a:pos x="31" y="4"/>
                </a:cxn>
                <a:cxn ang="0">
                  <a:pos x="5" y="14"/>
                </a:cxn>
                <a:cxn ang="0">
                  <a:pos x="31" y="24"/>
                </a:cxn>
                <a:cxn ang="0">
                  <a:pos x="58" y="14"/>
                </a:cxn>
                <a:cxn ang="0">
                  <a:pos x="58" y="43"/>
                </a:cxn>
                <a:cxn ang="0">
                  <a:pos x="58" y="19"/>
                </a:cxn>
                <a:cxn ang="0">
                  <a:pos x="34" y="28"/>
                </a:cxn>
                <a:cxn ang="0">
                  <a:pos x="34" y="57"/>
                </a:cxn>
                <a:cxn ang="0">
                  <a:pos x="58" y="43"/>
                </a:cxn>
              </a:cxnLst>
              <a:rect l="0" t="0" r="r" b="b"/>
              <a:pathLst>
                <a:path w="63" h="63">
                  <a:moveTo>
                    <a:pt x="63" y="43"/>
                  </a:moveTo>
                  <a:cubicBezTo>
                    <a:pt x="63" y="45"/>
                    <a:pt x="62" y="47"/>
                    <a:pt x="60" y="48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3" y="63"/>
                    <a:pt x="32" y="63"/>
                    <a:pt x="31" y="63"/>
                  </a:cubicBezTo>
                  <a:cubicBezTo>
                    <a:pt x="31" y="63"/>
                    <a:pt x="30" y="63"/>
                    <a:pt x="29" y="62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1" y="47"/>
                    <a:pt x="0" y="45"/>
                    <a:pt x="0" y="4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2"/>
                    <a:pt x="1" y="10"/>
                    <a:pt x="3" y="1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1" y="0"/>
                    <a:pt x="31" y="0"/>
                  </a:cubicBezTo>
                  <a:cubicBezTo>
                    <a:pt x="32" y="0"/>
                    <a:pt x="32" y="0"/>
                    <a:pt x="33" y="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2" y="10"/>
                    <a:pt x="63" y="12"/>
                    <a:pt x="63" y="14"/>
                  </a:cubicBezTo>
                  <a:lnTo>
                    <a:pt x="63" y="43"/>
                  </a:lnTo>
                  <a:close/>
                  <a:moveTo>
                    <a:pt x="58" y="14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1" y="24"/>
                    <a:pt x="31" y="24"/>
                    <a:pt x="31" y="24"/>
                  </a:cubicBezTo>
                  <a:lnTo>
                    <a:pt x="58" y="14"/>
                  </a:lnTo>
                  <a:close/>
                  <a:moveTo>
                    <a:pt x="58" y="43"/>
                  </a:moveTo>
                  <a:cubicBezTo>
                    <a:pt x="58" y="19"/>
                    <a:pt x="58" y="19"/>
                    <a:pt x="58" y="1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57"/>
                    <a:pt x="34" y="57"/>
                    <a:pt x="34" y="57"/>
                  </a:cubicBezTo>
                  <a:lnTo>
                    <a:pt x="58" y="4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5" name="Group 72"/>
          <p:cNvGrpSpPr/>
          <p:nvPr/>
        </p:nvGrpSpPr>
        <p:grpSpPr>
          <a:xfrm>
            <a:off x="7927147" y="3071947"/>
            <a:ext cx="586386" cy="590244"/>
            <a:chOff x="2545155" y="2990965"/>
            <a:chExt cx="686686" cy="691203"/>
          </a:xfrm>
        </p:grpSpPr>
        <p:sp>
          <p:nvSpPr>
            <p:cNvPr id="77" name="Oval 8"/>
            <p:cNvSpPr>
              <a:spLocks noChangeArrowheads="1"/>
            </p:cNvSpPr>
            <p:nvPr/>
          </p:nvSpPr>
          <p:spPr bwMode="auto">
            <a:xfrm>
              <a:off x="2545155" y="2990965"/>
              <a:ext cx="686686" cy="691203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Freeform 107"/>
            <p:cNvSpPr>
              <a:spLocks noEditPoints="1"/>
            </p:cNvSpPr>
            <p:nvPr/>
          </p:nvSpPr>
          <p:spPr bwMode="auto">
            <a:xfrm>
              <a:off x="2707700" y="3153204"/>
              <a:ext cx="361596" cy="36672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6" name="Group 89"/>
          <p:cNvGrpSpPr/>
          <p:nvPr/>
        </p:nvGrpSpPr>
        <p:grpSpPr>
          <a:xfrm>
            <a:off x="611150" y="3071947"/>
            <a:ext cx="588958" cy="590244"/>
            <a:chOff x="5053967" y="3864381"/>
            <a:chExt cx="689697" cy="691203"/>
          </a:xfrm>
        </p:grpSpPr>
        <p:sp>
          <p:nvSpPr>
            <p:cNvPr id="91" name="Oval 12"/>
            <p:cNvSpPr>
              <a:spLocks noChangeArrowheads="1"/>
            </p:cNvSpPr>
            <p:nvPr/>
          </p:nvSpPr>
          <p:spPr bwMode="auto">
            <a:xfrm>
              <a:off x="5053967" y="3864381"/>
              <a:ext cx="689697" cy="69120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Freeform 137"/>
            <p:cNvSpPr>
              <a:spLocks noEditPoints="1"/>
            </p:cNvSpPr>
            <p:nvPr/>
          </p:nvSpPr>
          <p:spPr bwMode="auto">
            <a:xfrm>
              <a:off x="5233992" y="4041203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" name="Group 64"/>
          <p:cNvGrpSpPr/>
          <p:nvPr/>
        </p:nvGrpSpPr>
        <p:grpSpPr>
          <a:xfrm rot="19223737">
            <a:off x="3505934" y="2168083"/>
            <a:ext cx="1790958" cy="1790958"/>
            <a:chOff x="3274424" y="1575559"/>
            <a:chExt cx="2253978" cy="2253978"/>
          </a:xfrm>
        </p:grpSpPr>
        <p:sp>
          <p:nvSpPr>
            <p:cNvPr id="58" name="Oval 57"/>
            <p:cNvSpPr/>
            <p:nvPr/>
          </p:nvSpPr>
          <p:spPr>
            <a:xfrm>
              <a:off x="3274424" y="1575559"/>
              <a:ext cx="2253978" cy="22539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scene3d>
              <a:camera prst="isometricTopUp">
                <a:rot lat="21594000" lon="20400000" rev="0"/>
              </a:camera>
              <a:lightRig rig="threePt" dir="t"/>
            </a:scene3d>
            <a:sp3d extrusionH="381000">
              <a:bevelT w="0" h="0" prst="convex"/>
              <a:extrusionClr>
                <a:schemeClr val="accent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3558434" y="1859569"/>
              <a:ext cx="1685959" cy="1685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isometricTopUp">
                <a:rot lat="21594000" lon="20400000" rev="0"/>
              </a:camera>
              <a:lightRig rig="threePt" dir="t"/>
            </a:scene3d>
            <a:sp3d>
              <a:bevelT w="0" h="0" prst="convex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Oval 61"/>
            <p:cNvSpPr/>
            <p:nvPr/>
          </p:nvSpPr>
          <p:spPr>
            <a:xfrm>
              <a:off x="3809122" y="2110257"/>
              <a:ext cx="1184583" cy="11845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scene3d>
              <a:camera prst="isometricTopUp">
                <a:rot lat="21594000" lon="20400000" rev="0"/>
              </a:camera>
              <a:lightRig rig="threePt" dir="t"/>
            </a:scene3d>
            <a:sp3d>
              <a:bevelT w="0" h="0" prst="convex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3970688" y="2271823"/>
              <a:ext cx="861450" cy="86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isometricTopUp">
                <a:rot lat="21594000" lon="20400000" rev="0"/>
              </a:camera>
              <a:lightRig rig="threePt" dir="t"/>
            </a:scene3d>
            <a:sp3d>
              <a:bevelT w="0" h="0" prst="convex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" name="Group 86"/>
          <p:cNvGrpSpPr/>
          <p:nvPr/>
        </p:nvGrpSpPr>
        <p:grpSpPr>
          <a:xfrm rot="8404606">
            <a:off x="4161616" y="2152596"/>
            <a:ext cx="1657522" cy="905512"/>
            <a:chOff x="3990975" y="2525713"/>
            <a:chExt cx="1697038" cy="927100"/>
          </a:xfrm>
        </p:grpSpPr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4016375" y="2970213"/>
              <a:ext cx="363538" cy="330200"/>
            </a:xfrm>
            <a:custGeom>
              <a:avLst/>
              <a:gdLst/>
              <a:ahLst/>
              <a:cxnLst>
                <a:cxn ang="0">
                  <a:pos x="236" y="0"/>
                </a:cxn>
                <a:cxn ang="0">
                  <a:pos x="271" y="128"/>
                </a:cxn>
                <a:cxn ang="0">
                  <a:pos x="236" y="0"/>
                </a:cxn>
              </a:cxnLst>
              <a:rect l="0" t="0" r="r" b="b"/>
              <a:pathLst>
                <a:path w="271" h="245">
                  <a:moveTo>
                    <a:pt x="236" y="0"/>
                  </a:moveTo>
                  <a:cubicBezTo>
                    <a:pt x="23" y="81"/>
                    <a:pt x="0" y="245"/>
                    <a:pt x="271" y="128"/>
                  </a:cubicBezTo>
                  <a:lnTo>
                    <a:pt x="23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3990975" y="2651125"/>
              <a:ext cx="404813" cy="327025"/>
            </a:xfrm>
            <a:custGeom>
              <a:avLst/>
              <a:gdLst/>
              <a:ahLst/>
              <a:cxnLst>
                <a:cxn ang="0">
                  <a:pos x="255" y="244"/>
                </a:cxn>
                <a:cxn ang="0">
                  <a:pos x="302" y="121"/>
                </a:cxn>
                <a:cxn ang="0">
                  <a:pos x="255" y="244"/>
                </a:cxn>
              </a:cxnLst>
              <a:rect l="0" t="0" r="r" b="b"/>
              <a:pathLst>
                <a:path w="302" h="244">
                  <a:moveTo>
                    <a:pt x="255" y="244"/>
                  </a:moveTo>
                  <a:cubicBezTo>
                    <a:pt x="0" y="106"/>
                    <a:pt x="50" y="0"/>
                    <a:pt x="302" y="121"/>
                  </a:cubicBezTo>
                  <a:lnTo>
                    <a:pt x="255" y="24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5297488" y="3011488"/>
              <a:ext cx="390525" cy="41275"/>
            </a:xfrm>
            <a:custGeom>
              <a:avLst/>
              <a:gdLst/>
              <a:ahLst/>
              <a:cxnLst>
                <a:cxn ang="0">
                  <a:pos x="73" y="2"/>
                </a:cxn>
                <a:cxn ang="0">
                  <a:pos x="0" y="8"/>
                </a:cxn>
                <a:cxn ang="0">
                  <a:pos x="72" y="21"/>
                </a:cxn>
                <a:cxn ang="0">
                  <a:pos x="291" y="27"/>
                </a:cxn>
                <a:cxn ang="0">
                  <a:pos x="292" y="24"/>
                </a:cxn>
                <a:cxn ang="0">
                  <a:pos x="73" y="2"/>
                </a:cxn>
              </a:cxnLst>
              <a:rect l="0" t="0" r="r" b="b"/>
              <a:pathLst>
                <a:path w="292" h="30">
                  <a:moveTo>
                    <a:pt x="73" y="2"/>
                  </a:moveTo>
                  <a:cubicBezTo>
                    <a:pt x="33" y="0"/>
                    <a:pt x="1" y="2"/>
                    <a:pt x="0" y="8"/>
                  </a:cubicBezTo>
                  <a:cubicBezTo>
                    <a:pt x="0" y="13"/>
                    <a:pt x="32" y="19"/>
                    <a:pt x="72" y="21"/>
                  </a:cubicBezTo>
                  <a:cubicBezTo>
                    <a:pt x="100" y="22"/>
                    <a:pt x="279" y="30"/>
                    <a:pt x="291" y="27"/>
                  </a:cubicBezTo>
                  <a:cubicBezTo>
                    <a:pt x="292" y="26"/>
                    <a:pt x="292" y="26"/>
                    <a:pt x="292" y="24"/>
                  </a:cubicBezTo>
                  <a:cubicBezTo>
                    <a:pt x="280" y="21"/>
                    <a:pt x="101" y="3"/>
                    <a:pt x="73" y="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333875" y="2951163"/>
              <a:ext cx="1028700" cy="134938"/>
            </a:xfrm>
            <a:custGeom>
              <a:avLst/>
              <a:gdLst/>
              <a:ahLst/>
              <a:cxnLst>
                <a:cxn ang="0">
                  <a:pos x="768" y="10"/>
                </a:cxn>
                <a:cxn ang="0">
                  <a:pos x="0" y="9"/>
                </a:cxn>
                <a:cxn ang="0">
                  <a:pos x="0" y="26"/>
                </a:cxn>
                <a:cxn ang="0">
                  <a:pos x="763" y="100"/>
                </a:cxn>
                <a:cxn ang="0">
                  <a:pos x="768" y="10"/>
                </a:cxn>
              </a:cxnLst>
              <a:rect l="0" t="0" r="r" b="b"/>
              <a:pathLst>
                <a:path w="768" h="100">
                  <a:moveTo>
                    <a:pt x="768" y="10"/>
                  </a:moveTo>
                  <a:cubicBezTo>
                    <a:pt x="512" y="0"/>
                    <a:pt x="257" y="0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54" y="60"/>
                    <a:pt x="508" y="85"/>
                    <a:pt x="763" y="100"/>
                  </a:cubicBezTo>
                  <a:lnTo>
                    <a:pt x="768" y="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auto">
            <a:xfrm>
              <a:off x="5111750" y="2957513"/>
              <a:ext cx="307975" cy="128588"/>
            </a:xfrm>
            <a:custGeom>
              <a:avLst/>
              <a:gdLst/>
              <a:ahLst/>
              <a:cxnLst>
                <a:cxn ang="0">
                  <a:pos x="187" y="5"/>
                </a:cxn>
                <a:cxn ang="0">
                  <a:pos x="10" y="0"/>
                </a:cxn>
                <a:cxn ang="0">
                  <a:pos x="0" y="82"/>
                </a:cxn>
                <a:cxn ang="0">
                  <a:pos x="182" y="95"/>
                </a:cxn>
                <a:cxn ang="0">
                  <a:pos x="187" y="5"/>
                </a:cxn>
              </a:cxnLst>
              <a:rect l="0" t="0" r="r" b="b"/>
              <a:pathLst>
                <a:path w="230" h="95">
                  <a:moveTo>
                    <a:pt x="187" y="5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4" y="14"/>
                    <a:pt x="40" y="66"/>
                    <a:pt x="0" y="82"/>
                  </a:cubicBezTo>
                  <a:cubicBezTo>
                    <a:pt x="182" y="95"/>
                    <a:pt x="182" y="95"/>
                    <a:pt x="182" y="95"/>
                  </a:cubicBezTo>
                  <a:cubicBezTo>
                    <a:pt x="230" y="85"/>
                    <a:pt x="228" y="17"/>
                    <a:pt x="187" y="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auto">
            <a:xfrm>
              <a:off x="4324350" y="2525713"/>
              <a:ext cx="420688" cy="466725"/>
            </a:xfrm>
            <a:custGeom>
              <a:avLst/>
              <a:gdLst/>
              <a:ahLst/>
              <a:cxnLst>
                <a:cxn ang="0">
                  <a:pos x="314" y="348"/>
                </a:cxn>
                <a:cxn ang="0">
                  <a:pos x="0" y="334"/>
                </a:cxn>
                <a:cxn ang="0">
                  <a:pos x="314" y="348"/>
                </a:cxn>
              </a:cxnLst>
              <a:rect l="0" t="0" r="r" b="b"/>
              <a:pathLst>
                <a:path w="314" h="348">
                  <a:moveTo>
                    <a:pt x="314" y="34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78" y="44"/>
                    <a:pt x="280" y="0"/>
                    <a:pt x="314" y="34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324350" y="2974975"/>
              <a:ext cx="420688" cy="477838"/>
            </a:xfrm>
            <a:custGeom>
              <a:avLst/>
              <a:gdLst/>
              <a:ahLst/>
              <a:cxnLst>
                <a:cxn ang="0">
                  <a:pos x="314" y="14"/>
                </a:cxn>
                <a:cxn ang="0">
                  <a:pos x="0" y="0"/>
                </a:cxn>
                <a:cxn ang="0">
                  <a:pos x="314" y="14"/>
                </a:cxn>
              </a:cxnLst>
              <a:rect l="0" t="0" r="r" b="b"/>
              <a:pathLst>
                <a:path w="314" h="356">
                  <a:moveTo>
                    <a:pt x="314" y="1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296"/>
                    <a:pt x="247" y="356"/>
                    <a:pt x="314" y="1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1" name="Group 58"/>
          <p:cNvGrpSpPr/>
          <p:nvPr/>
        </p:nvGrpSpPr>
        <p:grpSpPr>
          <a:xfrm>
            <a:off x="1256947" y="3020250"/>
            <a:ext cx="2172053" cy="693639"/>
            <a:chOff x="7174424" y="1391504"/>
            <a:chExt cx="2172053" cy="693639"/>
          </a:xfrm>
        </p:grpSpPr>
        <p:sp>
          <p:nvSpPr>
            <p:cNvPr id="68" name="TextBox 67"/>
            <p:cNvSpPr txBox="1"/>
            <p:nvPr/>
          </p:nvSpPr>
          <p:spPr>
            <a:xfrm>
              <a:off x="7174425" y="1600395"/>
              <a:ext cx="2172052" cy="484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of lorem ipsum available  majority have alteration of it.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174424" y="1391504"/>
              <a:ext cx="1101264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</a:rPr>
                <a:t>添加文本内容</a:t>
              </a:r>
              <a:endParaRPr lang="en-US" sz="1400" b="1" dirty="0" smtClean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2" name="Group 58"/>
          <p:cNvGrpSpPr/>
          <p:nvPr/>
        </p:nvGrpSpPr>
        <p:grpSpPr>
          <a:xfrm>
            <a:off x="5638800" y="1989680"/>
            <a:ext cx="2172053" cy="693639"/>
            <a:chOff x="7174425" y="1391504"/>
            <a:chExt cx="2172053" cy="693639"/>
          </a:xfrm>
        </p:grpSpPr>
        <p:sp>
          <p:nvSpPr>
            <p:cNvPr id="73" name="TextBox 72"/>
            <p:cNvSpPr txBox="1"/>
            <p:nvPr/>
          </p:nvSpPr>
          <p:spPr>
            <a:xfrm>
              <a:off x="7174425" y="1600395"/>
              <a:ext cx="2172052" cy="484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of lorem ipsum available  majority have alteration of it.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8245215" y="1391504"/>
              <a:ext cx="1101263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3"/>
                  </a:solidFill>
                </a:rPr>
                <a:t>添加文本内容</a:t>
              </a:r>
              <a:endParaRPr lang="en-US" sz="1400" b="1" dirty="0" smtClean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3" name="Group 58"/>
          <p:cNvGrpSpPr/>
          <p:nvPr/>
        </p:nvGrpSpPr>
        <p:grpSpPr>
          <a:xfrm>
            <a:off x="5638800" y="3020250"/>
            <a:ext cx="2172053" cy="693639"/>
            <a:chOff x="7174425" y="1391504"/>
            <a:chExt cx="2172053" cy="693639"/>
          </a:xfrm>
        </p:grpSpPr>
        <p:sp>
          <p:nvSpPr>
            <p:cNvPr id="80" name="TextBox 79"/>
            <p:cNvSpPr txBox="1"/>
            <p:nvPr/>
          </p:nvSpPr>
          <p:spPr>
            <a:xfrm>
              <a:off x="7174425" y="1600395"/>
              <a:ext cx="2172052" cy="484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passages of lorem ipsum available  majority have alteration of it.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245215" y="1391504"/>
              <a:ext cx="1101263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4"/>
                  </a:solidFill>
                </a:rPr>
                <a:t>添加文本内容</a:t>
              </a:r>
              <a:endParaRPr lang="en-US" sz="1400" b="1" dirty="0" smtClean="0">
                <a:solidFill>
                  <a:schemeClr val="accent4"/>
                </a:solidFill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2029197346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占位符 28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00" b="2500"/>
          <a:stretch>
            <a:fillRect/>
          </a:stretch>
        </p:blipFill>
        <p:spPr/>
      </p:pic>
      <p:sp>
        <p:nvSpPr>
          <p:cNvPr id="17" name="文本占位符 16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r>
              <a:rPr lang="zh-CN" altLang="en-US" dirty="0" smtClean="0"/>
              <a:t>图片</a:t>
            </a:r>
            <a:r>
              <a:rPr lang="zh-CN" altLang="en-US" dirty="0"/>
              <a:t>图片</a:t>
            </a:r>
          </a:p>
          <a:p>
            <a:endParaRPr lang="zh-CN" altLang="en-US" dirty="0"/>
          </a:p>
        </p:txBody>
      </p:sp>
      <p:pic>
        <p:nvPicPr>
          <p:cNvPr id="31" name="图片占位符 30"/>
          <p:cNvPicPr>
            <a:picLocks noGrp="1" noChangeAspect="1"/>
          </p:cNvPicPr>
          <p:nvPr>
            <p:ph type="pic" sz="quarter" idx="18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114" b="3114"/>
          <a:stretch>
            <a:fillRect/>
          </a:stretch>
        </p:blipFill>
        <p:spPr/>
      </p:pic>
      <p:sp>
        <p:nvSpPr>
          <p:cNvPr id="19" name="文本占位符 18"/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r>
              <a:rPr lang="zh-CN" altLang="en-US" dirty="0"/>
              <a:t>图片</a:t>
            </a:r>
          </a:p>
          <a:p>
            <a:endParaRPr lang="zh-CN" altLang="en-US" dirty="0"/>
          </a:p>
        </p:txBody>
      </p:sp>
      <p:pic>
        <p:nvPicPr>
          <p:cNvPr id="32" name="图片占位符 31"/>
          <p:cNvPicPr>
            <a:picLocks noGrp="1" noChangeAspect="1"/>
          </p:cNvPicPr>
          <p:nvPr>
            <p:ph type="pic" sz="quarter" idx="20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472" b="11472"/>
          <a:stretch>
            <a:fillRect/>
          </a:stretch>
        </p:blipFill>
        <p:spPr/>
      </p:pic>
      <p:sp>
        <p:nvSpPr>
          <p:cNvPr id="21" name="文本占位符 20"/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r>
              <a:rPr lang="zh-CN" altLang="en-US" dirty="0"/>
              <a:t>图片</a:t>
            </a:r>
          </a:p>
          <a:p>
            <a:endParaRPr lang="zh-CN" altLang="en-US" dirty="0"/>
          </a:p>
        </p:txBody>
      </p:sp>
      <p:pic>
        <p:nvPicPr>
          <p:cNvPr id="35" name="图片占位符 34"/>
          <p:cNvPicPr>
            <a:picLocks noGrp="1" noChangeAspect="1"/>
          </p:cNvPicPr>
          <p:nvPr>
            <p:ph type="pic" sz="quarter" idx="22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55" b="2555"/>
          <a:stretch>
            <a:fillRect/>
          </a:stretch>
        </p:blipFill>
        <p:spPr/>
      </p:pic>
      <p:sp>
        <p:nvSpPr>
          <p:cNvPr id="23" name="文本占位符 22"/>
          <p:cNvSpPr>
            <a:spLocks noGrp="1"/>
          </p:cNvSpPr>
          <p:nvPr>
            <p:ph type="body" sz="half" idx="23"/>
          </p:nvPr>
        </p:nvSpPr>
        <p:spPr/>
        <p:txBody>
          <a:bodyPr/>
          <a:lstStyle/>
          <a:p>
            <a:r>
              <a:rPr lang="zh-CN" altLang="en-US" dirty="0"/>
              <a:t>图片</a:t>
            </a:r>
          </a:p>
          <a:p>
            <a:endParaRPr lang="zh-CN" altLang="en-US" dirty="0"/>
          </a:p>
        </p:txBody>
      </p:sp>
      <p:pic>
        <p:nvPicPr>
          <p:cNvPr id="33" name="图片占位符 32"/>
          <p:cNvPicPr>
            <a:picLocks noGrp="1" noChangeAspect="1"/>
          </p:cNvPicPr>
          <p:nvPr>
            <p:ph type="pic" sz="quarter" idx="24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188" b="11188"/>
          <a:stretch>
            <a:fillRect/>
          </a:stretch>
        </p:blipFill>
        <p:spPr/>
      </p:pic>
      <p:sp>
        <p:nvSpPr>
          <p:cNvPr id="25" name="文本占位符 24"/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r>
              <a:rPr lang="zh-CN" altLang="en-US" dirty="0"/>
              <a:t>图片</a:t>
            </a:r>
          </a:p>
        </p:txBody>
      </p:sp>
      <p:pic>
        <p:nvPicPr>
          <p:cNvPr id="34" name="图片占位符 33"/>
          <p:cNvPicPr>
            <a:picLocks noGrp="1" noChangeAspect="1"/>
          </p:cNvPicPr>
          <p:nvPr>
            <p:ph type="pic" sz="quarter" idx="26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375" b="11375"/>
          <a:stretch>
            <a:fillRect/>
          </a:stretch>
        </p:blipFill>
        <p:spPr/>
      </p:pic>
      <p:sp>
        <p:nvSpPr>
          <p:cNvPr id="27" name="文本占位符 26"/>
          <p:cNvSpPr>
            <a:spLocks noGrp="1"/>
          </p:cNvSpPr>
          <p:nvPr>
            <p:ph type="body" sz="half" idx="27"/>
          </p:nvPr>
        </p:nvSpPr>
        <p:spPr>
          <a:xfrm>
            <a:off x="6138450" y="4512570"/>
            <a:ext cx="2493566" cy="192780"/>
          </a:xfrm>
        </p:spPr>
        <p:txBody>
          <a:bodyPr/>
          <a:lstStyle/>
          <a:p>
            <a:r>
              <a:rPr lang="zh-CN" altLang="en-US" dirty="0"/>
              <a:t>图片</a:t>
            </a:r>
          </a:p>
          <a:p>
            <a:endParaRPr lang="zh-CN" altLang="en-US" dirty="0"/>
          </a:p>
        </p:txBody>
      </p:sp>
      <p:sp>
        <p:nvSpPr>
          <p:cNvPr id="65" name="文本框 64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3097714282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4"/>
          <p:cNvGrpSpPr/>
          <p:nvPr/>
        </p:nvGrpSpPr>
        <p:grpSpPr>
          <a:xfrm>
            <a:off x="1154044" y="1609243"/>
            <a:ext cx="6835912" cy="922337"/>
            <a:chOff x="1154044" y="1609243"/>
            <a:chExt cx="6835912" cy="922337"/>
          </a:xfrm>
        </p:grpSpPr>
        <p:grpSp>
          <p:nvGrpSpPr>
            <p:cNvPr id="5" name="Group 20"/>
            <p:cNvGrpSpPr/>
            <p:nvPr/>
          </p:nvGrpSpPr>
          <p:grpSpPr>
            <a:xfrm>
              <a:off x="1154044" y="1609243"/>
              <a:ext cx="3791639" cy="922337"/>
              <a:chOff x="4077807" y="1573713"/>
              <a:chExt cx="4432020" cy="922337"/>
            </a:xfrm>
          </p:grpSpPr>
          <p:sp>
            <p:nvSpPr>
              <p:cNvPr id="9" name="Rectangle 5"/>
              <p:cNvSpPr>
                <a:spLocks noChangeArrowheads="1"/>
              </p:cNvSpPr>
              <p:nvPr/>
            </p:nvSpPr>
            <p:spPr bwMode="auto">
              <a:xfrm flipH="1">
                <a:off x="4077807" y="1830888"/>
                <a:ext cx="2417482" cy="665162"/>
              </a:xfrm>
              <a:prstGeom prst="homePlat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6495289" y="1573713"/>
                <a:ext cx="292100" cy="922337"/>
              </a:xfrm>
              <a:custGeom>
                <a:avLst/>
                <a:gdLst>
                  <a:gd name="T0" fmla="*/ 184 w 184"/>
                  <a:gd name="T1" fmla="*/ 529 h 581"/>
                  <a:gd name="T2" fmla="*/ 184 w 184"/>
                  <a:gd name="T3" fmla="*/ 531 h 581"/>
                  <a:gd name="T4" fmla="*/ 0 w 184"/>
                  <a:gd name="T5" fmla="*/ 581 h 581"/>
                  <a:gd name="T6" fmla="*/ 0 w 184"/>
                  <a:gd name="T7" fmla="*/ 162 h 581"/>
                  <a:gd name="T8" fmla="*/ 2 w 184"/>
                  <a:gd name="T9" fmla="*/ 162 h 581"/>
                  <a:gd name="T10" fmla="*/ 184 w 184"/>
                  <a:gd name="T11" fmla="*/ 0 h 581"/>
                  <a:gd name="T12" fmla="*/ 184 w 184"/>
                  <a:gd name="T13" fmla="*/ 529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4" h="581">
                    <a:moveTo>
                      <a:pt x="184" y="529"/>
                    </a:moveTo>
                    <a:lnTo>
                      <a:pt x="184" y="531"/>
                    </a:lnTo>
                    <a:lnTo>
                      <a:pt x="0" y="581"/>
                    </a:lnTo>
                    <a:lnTo>
                      <a:pt x="0" y="162"/>
                    </a:lnTo>
                    <a:lnTo>
                      <a:pt x="2" y="162"/>
                    </a:lnTo>
                    <a:lnTo>
                      <a:pt x="184" y="0"/>
                    </a:lnTo>
                    <a:lnTo>
                      <a:pt x="184" y="529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6787389" y="1573713"/>
                <a:ext cx="1722438" cy="839787"/>
              </a:xfrm>
              <a:custGeom>
                <a:avLst/>
                <a:gdLst>
                  <a:gd name="T0" fmla="*/ 0 w 542"/>
                  <a:gd name="T1" fmla="*/ 264 h 264"/>
                  <a:gd name="T2" fmla="*/ 0 w 542"/>
                  <a:gd name="T3" fmla="*/ 0 h 264"/>
                  <a:gd name="T4" fmla="*/ 410 w 542"/>
                  <a:gd name="T5" fmla="*/ 0 h 264"/>
                  <a:gd name="T6" fmla="*/ 503 w 542"/>
                  <a:gd name="T7" fmla="*/ 38 h 264"/>
                  <a:gd name="T8" fmla="*/ 542 w 542"/>
                  <a:gd name="T9" fmla="*/ 132 h 264"/>
                  <a:gd name="T10" fmla="*/ 503 w 542"/>
                  <a:gd name="T11" fmla="*/ 225 h 264"/>
                  <a:gd name="T12" fmla="*/ 410 w 542"/>
                  <a:gd name="T13" fmla="*/ 264 h 264"/>
                  <a:gd name="T14" fmla="*/ 0 w 542"/>
                  <a:gd name="T15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2" h="264">
                    <a:moveTo>
                      <a:pt x="0" y="26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447" y="0"/>
                      <a:pt x="478" y="12"/>
                      <a:pt x="503" y="38"/>
                    </a:cubicBezTo>
                    <a:cubicBezTo>
                      <a:pt x="529" y="64"/>
                      <a:pt x="542" y="95"/>
                      <a:pt x="542" y="132"/>
                    </a:cubicBezTo>
                    <a:cubicBezTo>
                      <a:pt x="542" y="168"/>
                      <a:pt x="529" y="199"/>
                      <a:pt x="503" y="225"/>
                    </a:cubicBezTo>
                    <a:cubicBezTo>
                      <a:pt x="478" y="251"/>
                      <a:pt x="447" y="264"/>
                      <a:pt x="410" y="264"/>
                    </a:cubicBezTo>
                    <a:lnTo>
                      <a:pt x="0" y="26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" name="Group 20"/>
            <p:cNvGrpSpPr/>
            <p:nvPr/>
          </p:nvGrpSpPr>
          <p:grpSpPr>
            <a:xfrm flipH="1">
              <a:off x="4198317" y="1609243"/>
              <a:ext cx="3791639" cy="922337"/>
              <a:chOff x="4077807" y="1573713"/>
              <a:chExt cx="4432020" cy="922337"/>
            </a:xfrm>
          </p:grpSpPr>
          <p:sp>
            <p:nvSpPr>
              <p:cNvPr id="42" name="Rectangle 5"/>
              <p:cNvSpPr>
                <a:spLocks noChangeArrowheads="1"/>
              </p:cNvSpPr>
              <p:nvPr/>
            </p:nvSpPr>
            <p:spPr bwMode="auto">
              <a:xfrm flipH="1">
                <a:off x="4077807" y="1830888"/>
                <a:ext cx="2417482" cy="665162"/>
              </a:xfrm>
              <a:prstGeom prst="homePlat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" name="Freeform 6"/>
              <p:cNvSpPr>
                <a:spLocks/>
              </p:cNvSpPr>
              <p:nvPr/>
            </p:nvSpPr>
            <p:spPr bwMode="auto">
              <a:xfrm>
                <a:off x="6495289" y="1573713"/>
                <a:ext cx="292100" cy="922337"/>
              </a:xfrm>
              <a:custGeom>
                <a:avLst/>
                <a:gdLst>
                  <a:gd name="T0" fmla="*/ 184 w 184"/>
                  <a:gd name="T1" fmla="*/ 529 h 581"/>
                  <a:gd name="T2" fmla="*/ 184 w 184"/>
                  <a:gd name="T3" fmla="*/ 531 h 581"/>
                  <a:gd name="T4" fmla="*/ 0 w 184"/>
                  <a:gd name="T5" fmla="*/ 581 h 581"/>
                  <a:gd name="T6" fmla="*/ 0 w 184"/>
                  <a:gd name="T7" fmla="*/ 162 h 581"/>
                  <a:gd name="T8" fmla="*/ 2 w 184"/>
                  <a:gd name="T9" fmla="*/ 162 h 581"/>
                  <a:gd name="T10" fmla="*/ 184 w 184"/>
                  <a:gd name="T11" fmla="*/ 0 h 581"/>
                  <a:gd name="T12" fmla="*/ 184 w 184"/>
                  <a:gd name="T13" fmla="*/ 529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4" h="581">
                    <a:moveTo>
                      <a:pt x="184" y="529"/>
                    </a:moveTo>
                    <a:lnTo>
                      <a:pt x="184" y="531"/>
                    </a:lnTo>
                    <a:lnTo>
                      <a:pt x="0" y="581"/>
                    </a:lnTo>
                    <a:lnTo>
                      <a:pt x="0" y="162"/>
                    </a:lnTo>
                    <a:lnTo>
                      <a:pt x="2" y="162"/>
                    </a:lnTo>
                    <a:lnTo>
                      <a:pt x="184" y="0"/>
                    </a:lnTo>
                    <a:lnTo>
                      <a:pt x="184" y="529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7"/>
              <p:cNvSpPr>
                <a:spLocks/>
              </p:cNvSpPr>
              <p:nvPr/>
            </p:nvSpPr>
            <p:spPr bwMode="auto">
              <a:xfrm>
                <a:off x="6787389" y="1573713"/>
                <a:ext cx="1722438" cy="839787"/>
              </a:xfrm>
              <a:custGeom>
                <a:avLst/>
                <a:gdLst>
                  <a:gd name="T0" fmla="*/ 0 w 542"/>
                  <a:gd name="T1" fmla="*/ 264 h 264"/>
                  <a:gd name="T2" fmla="*/ 0 w 542"/>
                  <a:gd name="T3" fmla="*/ 0 h 264"/>
                  <a:gd name="T4" fmla="*/ 410 w 542"/>
                  <a:gd name="T5" fmla="*/ 0 h 264"/>
                  <a:gd name="T6" fmla="*/ 503 w 542"/>
                  <a:gd name="T7" fmla="*/ 38 h 264"/>
                  <a:gd name="T8" fmla="*/ 542 w 542"/>
                  <a:gd name="T9" fmla="*/ 132 h 264"/>
                  <a:gd name="T10" fmla="*/ 503 w 542"/>
                  <a:gd name="T11" fmla="*/ 225 h 264"/>
                  <a:gd name="T12" fmla="*/ 410 w 542"/>
                  <a:gd name="T13" fmla="*/ 264 h 264"/>
                  <a:gd name="T14" fmla="*/ 0 w 542"/>
                  <a:gd name="T15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2" h="264">
                    <a:moveTo>
                      <a:pt x="0" y="26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447" y="0"/>
                      <a:pt x="478" y="12"/>
                      <a:pt x="503" y="38"/>
                    </a:cubicBezTo>
                    <a:cubicBezTo>
                      <a:pt x="529" y="64"/>
                      <a:pt x="542" y="95"/>
                      <a:pt x="542" y="132"/>
                    </a:cubicBezTo>
                    <a:cubicBezTo>
                      <a:pt x="542" y="168"/>
                      <a:pt x="529" y="199"/>
                      <a:pt x="503" y="225"/>
                    </a:cubicBezTo>
                    <a:cubicBezTo>
                      <a:pt x="478" y="251"/>
                      <a:pt x="447" y="264"/>
                      <a:pt x="410" y="264"/>
                    </a:cubicBezTo>
                    <a:lnTo>
                      <a:pt x="0" y="26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7" name="Group 85"/>
          <p:cNvGrpSpPr/>
          <p:nvPr/>
        </p:nvGrpSpPr>
        <p:grpSpPr>
          <a:xfrm>
            <a:off x="533400" y="2452205"/>
            <a:ext cx="8077200" cy="839787"/>
            <a:chOff x="533400" y="2452205"/>
            <a:chExt cx="8077200" cy="839787"/>
          </a:xfrm>
        </p:grpSpPr>
        <p:grpSp>
          <p:nvGrpSpPr>
            <p:cNvPr id="8" name="Group 21"/>
            <p:cNvGrpSpPr/>
            <p:nvPr/>
          </p:nvGrpSpPr>
          <p:grpSpPr>
            <a:xfrm>
              <a:off x="533400" y="2452205"/>
              <a:ext cx="4412283" cy="839787"/>
              <a:chOff x="3352341" y="2416675"/>
              <a:chExt cx="5157486" cy="839787"/>
            </a:xfrm>
          </p:grpSpPr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 flipH="1">
                <a:off x="3352341" y="2496050"/>
                <a:ext cx="3142948" cy="635925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6495289" y="2416675"/>
                <a:ext cx="292100" cy="839787"/>
              </a:xfrm>
              <a:custGeom>
                <a:avLst/>
                <a:gdLst>
                  <a:gd name="T0" fmla="*/ 0 w 184"/>
                  <a:gd name="T1" fmla="*/ 451 h 529"/>
                  <a:gd name="T2" fmla="*/ 0 w 184"/>
                  <a:gd name="T3" fmla="*/ 50 h 529"/>
                  <a:gd name="T4" fmla="*/ 184 w 184"/>
                  <a:gd name="T5" fmla="*/ 0 h 529"/>
                  <a:gd name="T6" fmla="*/ 184 w 184"/>
                  <a:gd name="T7" fmla="*/ 527 h 529"/>
                  <a:gd name="T8" fmla="*/ 184 w 184"/>
                  <a:gd name="T9" fmla="*/ 529 h 529"/>
                  <a:gd name="T10" fmla="*/ 0 w 184"/>
                  <a:gd name="T11" fmla="*/ 451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29">
                    <a:moveTo>
                      <a:pt x="0" y="451"/>
                    </a:moveTo>
                    <a:lnTo>
                      <a:pt x="0" y="50"/>
                    </a:lnTo>
                    <a:lnTo>
                      <a:pt x="184" y="0"/>
                    </a:lnTo>
                    <a:lnTo>
                      <a:pt x="184" y="527"/>
                    </a:lnTo>
                    <a:lnTo>
                      <a:pt x="184" y="529"/>
                    </a:lnTo>
                    <a:lnTo>
                      <a:pt x="0" y="451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6787389" y="2416675"/>
                <a:ext cx="1722438" cy="836612"/>
              </a:xfrm>
              <a:custGeom>
                <a:avLst/>
                <a:gdLst>
                  <a:gd name="T0" fmla="*/ 0 w 542"/>
                  <a:gd name="T1" fmla="*/ 263 h 263"/>
                  <a:gd name="T2" fmla="*/ 0 w 542"/>
                  <a:gd name="T3" fmla="*/ 0 h 263"/>
                  <a:gd name="T4" fmla="*/ 410 w 542"/>
                  <a:gd name="T5" fmla="*/ 0 h 263"/>
                  <a:gd name="T6" fmla="*/ 503 w 542"/>
                  <a:gd name="T7" fmla="*/ 38 h 263"/>
                  <a:gd name="T8" fmla="*/ 542 w 542"/>
                  <a:gd name="T9" fmla="*/ 132 h 263"/>
                  <a:gd name="T10" fmla="*/ 503 w 542"/>
                  <a:gd name="T11" fmla="*/ 225 h 263"/>
                  <a:gd name="T12" fmla="*/ 442 w 542"/>
                  <a:gd name="T13" fmla="*/ 260 h 263"/>
                  <a:gd name="T14" fmla="*/ 422 w 542"/>
                  <a:gd name="T15" fmla="*/ 263 h 263"/>
                  <a:gd name="T16" fmla="*/ 410 w 542"/>
                  <a:gd name="T17" fmla="*/ 263 h 263"/>
                  <a:gd name="T18" fmla="*/ 0 w 542"/>
                  <a:gd name="T19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2" h="263">
                    <a:moveTo>
                      <a:pt x="0" y="26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447" y="0"/>
                      <a:pt x="478" y="13"/>
                      <a:pt x="503" y="38"/>
                    </a:cubicBezTo>
                    <a:cubicBezTo>
                      <a:pt x="529" y="64"/>
                      <a:pt x="542" y="95"/>
                      <a:pt x="542" y="132"/>
                    </a:cubicBezTo>
                    <a:cubicBezTo>
                      <a:pt x="542" y="168"/>
                      <a:pt x="529" y="199"/>
                      <a:pt x="503" y="225"/>
                    </a:cubicBezTo>
                    <a:cubicBezTo>
                      <a:pt x="486" y="243"/>
                      <a:pt x="465" y="255"/>
                      <a:pt x="442" y="260"/>
                    </a:cubicBezTo>
                    <a:cubicBezTo>
                      <a:pt x="436" y="262"/>
                      <a:pt x="429" y="263"/>
                      <a:pt x="422" y="263"/>
                    </a:cubicBezTo>
                    <a:cubicBezTo>
                      <a:pt x="418" y="263"/>
                      <a:pt x="414" y="263"/>
                      <a:pt x="410" y="263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3" name="Group 21"/>
            <p:cNvGrpSpPr/>
            <p:nvPr/>
          </p:nvGrpSpPr>
          <p:grpSpPr>
            <a:xfrm flipH="1">
              <a:off x="4198317" y="2452205"/>
              <a:ext cx="4412283" cy="839787"/>
              <a:chOff x="3352341" y="2416675"/>
              <a:chExt cx="5157486" cy="839787"/>
            </a:xfrm>
          </p:grpSpPr>
          <p:sp>
            <p:nvSpPr>
              <p:cNvPr id="46" name="Rectangle 8"/>
              <p:cNvSpPr>
                <a:spLocks noChangeArrowheads="1"/>
              </p:cNvSpPr>
              <p:nvPr/>
            </p:nvSpPr>
            <p:spPr bwMode="auto">
              <a:xfrm flipH="1">
                <a:off x="3352341" y="2496050"/>
                <a:ext cx="3142948" cy="635925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Freeform 9"/>
              <p:cNvSpPr>
                <a:spLocks/>
              </p:cNvSpPr>
              <p:nvPr/>
            </p:nvSpPr>
            <p:spPr bwMode="auto">
              <a:xfrm>
                <a:off x="6495289" y="2416675"/>
                <a:ext cx="292100" cy="839787"/>
              </a:xfrm>
              <a:custGeom>
                <a:avLst/>
                <a:gdLst>
                  <a:gd name="T0" fmla="*/ 0 w 184"/>
                  <a:gd name="T1" fmla="*/ 451 h 529"/>
                  <a:gd name="T2" fmla="*/ 0 w 184"/>
                  <a:gd name="T3" fmla="*/ 50 h 529"/>
                  <a:gd name="T4" fmla="*/ 184 w 184"/>
                  <a:gd name="T5" fmla="*/ 0 h 529"/>
                  <a:gd name="T6" fmla="*/ 184 w 184"/>
                  <a:gd name="T7" fmla="*/ 527 h 529"/>
                  <a:gd name="T8" fmla="*/ 184 w 184"/>
                  <a:gd name="T9" fmla="*/ 529 h 529"/>
                  <a:gd name="T10" fmla="*/ 0 w 184"/>
                  <a:gd name="T11" fmla="*/ 451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29">
                    <a:moveTo>
                      <a:pt x="0" y="451"/>
                    </a:moveTo>
                    <a:lnTo>
                      <a:pt x="0" y="50"/>
                    </a:lnTo>
                    <a:lnTo>
                      <a:pt x="184" y="0"/>
                    </a:lnTo>
                    <a:lnTo>
                      <a:pt x="184" y="527"/>
                    </a:lnTo>
                    <a:lnTo>
                      <a:pt x="184" y="529"/>
                    </a:lnTo>
                    <a:lnTo>
                      <a:pt x="0" y="451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Freeform 10"/>
              <p:cNvSpPr>
                <a:spLocks/>
              </p:cNvSpPr>
              <p:nvPr/>
            </p:nvSpPr>
            <p:spPr bwMode="auto">
              <a:xfrm>
                <a:off x="6787389" y="2416675"/>
                <a:ext cx="1722438" cy="836612"/>
              </a:xfrm>
              <a:custGeom>
                <a:avLst/>
                <a:gdLst>
                  <a:gd name="T0" fmla="*/ 0 w 542"/>
                  <a:gd name="T1" fmla="*/ 263 h 263"/>
                  <a:gd name="T2" fmla="*/ 0 w 542"/>
                  <a:gd name="T3" fmla="*/ 0 h 263"/>
                  <a:gd name="T4" fmla="*/ 410 w 542"/>
                  <a:gd name="T5" fmla="*/ 0 h 263"/>
                  <a:gd name="T6" fmla="*/ 503 w 542"/>
                  <a:gd name="T7" fmla="*/ 38 h 263"/>
                  <a:gd name="T8" fmla="*/ 542 w 542"/>
                  <a:gd name="T9" fmla="*/ 132 h 263"/>
                  <a:gd name="T10" fmla="*/ 503 w 542"/>
                  <a:gd name="T11" fmla="*/ 225 h 263"/>
                  <a:gd name="T12" fmla="*/ 442 w 542"/>
                  <a:gd name="T13" fmla="*/ 260 h 263"/>
                  <a:gd name="T14" fmla="*/ 422 w 542"/>
                  <a:gd name="T15" fmla="*/ 263 h 263"/>
                  <a:gd name="T16" fmla="*/ 410 w 542"/>
                  <a:gd name="T17" fmla="*/ 263 h 263"/>
                  <a:gd name="T18" fmla="*/ 0 w 542"/>
                  <a:gd name="T19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2" h="263">
                    <a:moveTo>
                      <a:pt x="0" y="26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447" y="0"/>
                      <a:pt x="478" y="13"/>
                      <a:pt x="503" y="38"/>
                    </a:cubicBezTo>
                    <a:cubicBezTo>
                      <a:pt x="529" y="64"/>
                      <a:pt x="542" y="95"/>
                      <a:pt x="542" y="132"/>
                    </a:cubicBezTo>
                    <a:cubicBezTo>
                      <a:pt x="542" y="168"/>
                      <a:pt x="529" y="199"/>
                      <a:pt x="503" y="225"/>
                    </a:cubicBezTo>
                    <a:cubicBezTo>
                      <a:pt x="486" y="243"/>
                      <a:pt x="465" y="255"/>
                      <a:pt x="442" y="260"/>
                    </a:cubicBezTo>
                    <a:cubicBezTo>
                      <a:pt x="436" y="262"/>
                      <a:pt x="429" y="263"/>
                      <a:pt x="422" y="263"/>
                    </a:cubicBezTo>
                    <a:cubicBezTo>
                      <a:pt x="418" y="263"/>
                      <a:pt x="414" y="263"/>
                      <a:pt x="410" y="263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4" name="Group 86"/>
          <p:cNvGrpSpPr/>
          <p:nvPr/>
        </p:nvGrpSpPr>
        <p:grpSpPr>
          <a:xfrm>
            <a:off x="1154044" y="3167505"/>
            <a:ext cx="6835912" cy="960437"/>
            <a:chOff x="1154044" y="3167505"/>
            <a:chExt cx="6835912" cy="960437"/>
          </a:xfrm>
        </p:grpSpPr>
        <p:grpSp>
          <p:nvGrpSpPr>
            <p:cNvPr id="21" name="Group 22"/>
            <p:cNvGrpSpPr/>
            <p:nvPr/>
          </p:nvGrpSpPr>
          <p:grpSpPr>
            <a:xfrm>
              <a:off x="1154044" y="3167505"/>
              <a:ext cx="3791639" cy="960437"/>
              <a:chOff x="4077807" y="3132638"/>
              <a:chExt cx="4432020" cy="960437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auto">
              <a:xfrm flipH="1">
                <a:off x="4077807" y="3132638"/>
                <a:ext cx="2417482" cy="665162"/>
              </a:xfrm>
              <a:prstGeom prst="homePlat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6495289" y="3132638"/>
                <a:ext cx="292100" cy="960437"/>
              </a:xfrm>
              <a:custGeom>
                <a:avLst/>
                <a:gdLst>
                  <a:gd name="T0" fmla="*/ 184 w 184"/>
                  <a:gd name="T1" fmla="*/ 78 h 605"/>
                  <a:gd name="T2" fmla="*/ 184 w 184"/>
                  <a:gd name="T3" fmla="*/ 605 h 605"/>
                  <a:gd name="T4" fmla="*/ 0 w 184"/>
                  <a:gd name="T5" fmla="*/ 419 h 605"/>
                  <a:gd name="T6" fmla="*/ 0 w 184"/>
                  <a:gd name="T7" fmla="*/ 0 h 605"/>
                  <a:gd name="T8" fmla="*/ 184 w 184"/>
                  <a:gd name="T9" fmla="*/ 78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" h="605">
                    <a:moveTo>
                      <a:pt x="184" y="78"/>
                    </a:moveTo>
                    <a:lnTo>
                      <a:pt x="184" y="605"/>
                    </a:lnTo>
                    <a:lnTo>
                      <a:pt x="0" y="419"/>
                    </a:lnTo>
                    <a:lnTo>
                      <a:pt x="0" y="0"/>
                    </a:lnTo>
                    <a:lnTo>
                      <a:pt x="184" y="7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13"/>
              <p:cNvSpPr>
                <a:spLocks/>
              </p:cNvSpPr>
              <p:nvPr/>
            </p:nvSpPr>
            <p:spPr bwMode="auto">
              <a:xfrm>
                <a:off x="6787389" y="3253288"/>
                <a:ext cx="1722438" cy="839787"/>
              </a:xfrm>
              <a:custGeom>
                <a:avLst/>
                <a:gdLst>
                  <a:gd name="T0" fmla="*/ 0 w 542"/>
                  <a:gd name="T1" fmla="*/ 264 h 264"/>
                  <a:gd name="T2" fmla="*/ 0 w 542"/>
                  <a:gd name="T3" fmla="*/ 1 h 264"/>
                  <a:gd name="T4" fmla="*/ 410 w 542"/>
                  <a:gd name="T5" fmla="*/ 1 h 264"/>
                  <a:gd name="T6" fmla="*/ 422 w 542"/>
                  <a:gd name="T7" fmla="*/ 0 h 264"/>
                  <a:gd name="T8" fmla="*/ 442 w 542"/>
                  <a:gd name="T9" fmla="*/ 4 h 264"/>
                  <a:gd name="T10" fmla="*/ 503 w 542"/>
                  <a:gd name="T11" fmla="*/ 38 h 264"/>
                  <a:gd name="T12" fmla="*/ 542 w 542"/>
                  <a:gd name="T13" fmla="*/ 132 h 264"/>
                  <a:gd name="T14" fmla="*/ 503 w 542"/>
                  <a:gd name="T15" fmla="*/ 225 h 264"/>
                  <a:gd name="T16" fmla="*/ 410 w 542"/>
                  <a:gd name="T17" fmla="*/ 264 h 264"/>
                  <a:gd name="T18" fmla="*/ 0 w 542"/>
                  <a:gd name="T19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2" h="264">
                    <a:moveTo>
                      <a:pt x="0" y="264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410" y="1"/>
                      <a:pt x="410" y="1"/>
                      <a:pt x="410" y="1"/>
                    </a:cubicBezTo>
                    <a:cubicBezTo>
                      <a:pt x="414" y="1"/>
                      <a:pt x="418" y="1"/>
                      <a:pt x="422" y="0"/>
                    </a:cubicBezTo>
                    <a:cubicBezTo>
                      <a:pt x="429" y="1"/>
                      <a:pt x="436" y="2"/>
                      <a:pt x="442" y="4"/>
                    </a:cubicBezTo>
                    <a:cubicBezTo>
                      <a:pt x="465" y="9"/>
                      <a:pt x="486" y="21"/>
                      <a:pt x="503" y="38"/>
                    </a:cubicBezTo>
                    <a:cubicBezTo>
                      <a:pt x="529" y="64"/>
                      <a:pt x="542" y="95"/>
                      <a:pt x="542" y="132"/>
                    </a:cubicBezTo>
                    <a:cubicBezTo>
                      <a:pt x="542" y="168"/>
                      <a:pt x="529" y="199"/>
                      <a:pt x="503" y="225"/>
                    </a:cubicBezTo>
                    <a:cubicBezTo>
                      <a:pt x="478" y="251"/>
                      <a:pt x="447" y="264"/>
                      <a:pt x="410" y="264"/>
                    </a:cubicBezTo>
                    <a:lnTo>
                      <a:pt x="0" y="26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flipH="1">
              <a:off x="4198317" y="3167505"/>
              <a:ext cx="3791639" cy="960437"/>
              <a:chOff x="4077807" y="3132638"/>
              <a:chExt cx="4432020" cy="960437"/>
            </a:xfrm>
          </p:grpSpPr>
          <p:sp>
            <p:nvSpPr>
              <p:cNvPr id="52" name="Rectangle 11"/>
              <p:cNvSpPr>
                <a:spLocks noChangeArrowheads="1"/>
              </p:cNvSpPr>
              <p:nvPr/>
            </p:nvSpPr>
            <p:spPr bwMode="auto">
              <a:xfrm flipH="1">
                <a:off x="4077807" y="3132638"/>
                <a:ext cx="2417482" cy="665162"/>
              </a:xfrm>
              <a:prstGeom prst="homePlat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4" name="Freeform 12"/>
              <p:cNvSpPr>
                <a:spLocks/>
              </p:cNvSpPr>
              <p:nvPr/>
            </p:nvSpPr>
            <p:spPr bwMode="auto">
              <a:xfrm>
                <a:off x="6495289" y="3132638"/>
                <a:ext cx="292100" cy="960437"/>
              </a:xfrm>
              <a:custGeom>
                <a:avLst/>
                <a:gdLst>
                  <a:gd name="T0" fmla="*/ 184 w 184"/>
                  <a:gd name="T1" fmla="*/ 78 h 605"/>
                  <a:gd name="T2" fmla="*/ 184 w 184"/>
                  <a:gd name="T3" fmla="*/ 605 h 605"/>
                  <a:gd name="T4" fmla="*/ 0 w 184"/>
                  <a:gd name="T5" fmla="*/ 419 h 605"/>
                  <a:gd name="T6" fmla="*/ 0 w 184"/>
                  <a:gd name="T7" fmla="*/ 0 h 605"/>
                  <a:gd name="T8" fmla="*/ 184 w 184"/>
                  <a:gd name="T9" fmla="*/ 78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" h="605">
                    <a:moveTo>
                      <a:pt x="184" y="78"/>
                    </a:moveTo>
                    <a:lnTo>
                      <a:pt x="184" y="605"/>
                    </a:lnTo>
                    <a:lnTo>
                      <a:pt x="0" y="419"/>
                    </a:lnTo>
                    <a:lnTo>
                      <a:pt x="0" y="0"/>
                    </a:lnTo>
                    <a:lnTo>
                      <a:pt x="184" y="7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13"/>
              <p:cNvSpPr>
                <a:spLocks/>
              </p:cNvSpPr>
              <p:nvPr/>
            </p:nvSpPr>
            <p:spPr bwMode="auto">
              <a:xfrm>
                <a:off x="6787389" y="3253288"/>
                <a:ext cx="1722438" cy="839787"/>
              </a:xfrm>
              <a:custGeom>
                <a:avLst/>
                <a:gdLst>
                  <a:gd name="T0" fmla="*/ 0 w 542"/>
                  <a:gd name="T1" fmla="*/ 264 h 264"/>
                  <a:gd name="T2" fmla="*/ 0 w 542"/>
                  <a:gd name="T3" fmla="*/ 1 h 264"/>
                  <a:gd name="T4" fmla="*/ 410 w 542"/>
                  <a:gd name="T5" fmla="*/ 1 h 264"/>
                  <a:gd name="T6" fmla="*/ 422 w 542"/>
                  <a:gd name="T7" fmla="*/ 0 h 264"/>
                  <a:gd name="T8" fmla="*/ 442 w 542"/>
                  <a:gd name="T9" fmla="*/ 4 h 264"/>
                  <a:gd name="T10" fmla="*/ 503 w 542"/>
                  <a:gd name="T11" fmla="*/ 38 h 264"/>
                  <a:gd name="T12" fmla="*/ 542 w 542"/>
                  <a:gd name="T13" fmla="*/ 132 h 264"/>
                  <a:gd name="T14" fmla="*/ 503 w 542"/>
                  <a:gd name="T15" fmla="*/ 225 h 264"/>
                  <a:gd name="T16" fmla="*/ 410 w 542"/>
                  <a:gd name="T17" fmla="*/ 264 h 264"/>
                  <a:gd name="T18" fmla="*/ 0 w 542"/>
                  <a:gd name="T19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2" h="264">
                    <a:moveTo>
                      <a:pt x="0" y="264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410" y="1"/>
                      <a:pt x="410" y="1"/>
                      <a:pt x="410" y="1"/>
                    </a:cubicBezTo>
                    <a:cubicBezTo>
                      <a:pt x="414" y="1"/>
                      <a:pt x="418" y="1"/>
                      <a:pt x="422" y="0"/>
                    </a:cubicBezTo>
                    <a:cubicBezTo>
                      <a:pt x="429" y="1"/>
                      <a:pt x="436" y="2"/>
                      <a:pt x="442" y="4"/>
                    </a:cubicBezTo>
                    <a:cubicBezTo>
                      <a:pt x="465" y="9"/>
                      <a:pt x="486" y="21"/>
                      <a:pt x="503" y="38"/>
                    </a:cubicBezTo>
                    <a:cubicBezTo>
                      <a:pt x="529" y="64"/>
                      <a:pt x="542" y="95"/>
                      <a:pt x="542" y="132"/>
                    </a:cubicBezTo>
                    <a:cubicBezTo>
                      <a:pt x="542" y="168"/>
                      <a:pt x="529" y="199"/>
                      <a:pt x="503" y="225"/>
                    </a:cubicBezTo>
                    <a:cubicBezTo>
                      <a:pt x="478" y="251"/>
                      <a:pt x="447" y="264"/>
                      <a:pt x="410" y="264"/>
                    </a:cubicBezTo>
                    <a:lnTo>
                      <a:pt x="0" y="26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23" name="Group 65"/>
          <p:cNvGrpSpPr/>
          <p:nvPr/>
        </p:nvGrpSpPr>
        <p:grpSpPr>
          <a:xfrm>
            <a:off x="4299167" y="1725268"/>
            <a:ext cx="584890" cy="584888"/>
            <a:chOff x="4800482" y="1725268"/>
            <a:chExt cx="584890" cy="584888"/>
          </a:xfrm>
        </p:grpSpPr>
        <p:sp>
          <p:nvSpPr>
            <p:cNvPr id="50" name="Sev01"/>
            <p:cNvSpPr>
              <a:spLocks noChangeAspect="1"/>
            </p:cNvSpPr>
            <p:nvPr/>
          </p:nvSpPr>
          <p:spPr>
            <a:xfrm>
              <a:off x="4800482" y="1725268"/>
              <a:ext cx="584890" cy="584888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1" name="Freeform 66"/>
            <p:cNvSpPr>
              <a:spLocks noEditPoints="1"/>
            </p:cNvSpPr>
            <p:nvPr/>
          </p:nvSpPr>
          <p:spPr bwMode="auto">
            <a:xfrm>
              <a:off x="4966104" y="1869573"/>
              <a:ext cx="253646" cy="296278"/>
            </a:xfrm>
            <a:custGeom>
              <a:avLst/>
              <a:gdLst/>
              <a:ahLst/>
              <a:cxnLst>
                <a:cxn ang="0">
                  <a:pos x="55" y="9"/>
                </a:cxn>
                <a:cxn ang="0">
                  <a:pos x="55" y="14"/>
                </a:cxn>
                <a:cxn ang="0">
                  <a:pos x="27" y="23"/>
                </a:cxn>
                <a:cxn ang="0">
                  <a:pos x="0" y="14"/>
                </a:cxn>
                <a:cxn ang="0">
                  <a:pos x="0" y="9"/>
                </a:cxn>
                <a:cxn ang="0">
                  <a:pos x="27" y="0"/>
                </a:cxn>
                <a:cxn ang="0">
                  <a:pos x="55" y="9"/>
                </a:cxn>
                <a:cxn ang="0">
                  <a:pos x="55" y="21"/>
                </a:cxn>
                <a:cxn ang="0">
                  <a:pos x="55" y="27"/>
                </a:cxn>
                <a:cxn ang="0">
                  <a:pos x="27" y="37"/>
                </a:cxn>
                <a:cxn ang="0">
                  <a:pos x="0" y="27"/>
                </a:cxn>
                <a:cxn ang="0">
                  <a:pos x="0" y="21"/>
                </a:cxn>
                <a:cxn ang="0">
                  <a:pos x="27" y="27"/>
                </a:cxn>
                <a:cxn ang="0">
                  <a:pos x="55" y="21"/>
                </a:cxn>
                <a:cxn ang="0">
                  <a:pos x="55" y="35"/>
                </a:cxn>
                <a:cxn ang="0">
                  <a:pos x="55" y="41"/>
                </a:cxn>
                <a:cxn ang="0">
                  <a:pos x="27" y="50"/>
                </a:cxn>
                <a:cxn ang="0">
                  <a:pos x="0" y="41"/>
                </a:cxn>
                <a:cxn ang="0">
                  <a:pos x="0" y="35"/>
                </a:cxn>
                <a:cxn ang="0">
                  <a:pos x="27" y="41"/>
                </a:cxn>
                <a:cxn ang="0">
                  <a:pos x="55" y="35"/>
                </a:cxn>
                <a:cxn ang="0">
                  <a:pos x="55" y="49"/>
                </a:cxn>
                <a:cxn ang="0">
                  <a:pos x="55" y="55"/>
                </a:cxn>
                <a:cxn ang="0">
                  <a:pos x="27" y="64"/>
                </a:cxn>
                <a:cxn ang="0">
                  <a:pos x="0" y="55"/>
                </a:cxn>
                <a:cxn ang="0">
                  <a:pos x="0" y="49"/>
                </a:cxn>
                <a:cxn ang="0">
                  <a:pos x="27" y="55"/>
                </a:cxn>
                <a:cxn ang="0">
                  <a:pos x="55" y="49"/>
                </a:cxn>
              </a:cxnLst>
              <a:rect l="0" t="0" r="r" b="b"/>
              <a:pathLst>
                <a:path w="55" h="64">
                  <a:moveTo>
                    <a:pt x="55" y="9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55" y="19"/>
                    <a:pt x="42" y="23"/>
                    <a:pt x="27" y="23"/>
                  </a:cubicBezTo>
                  <a:cubicBezTo>
                    <a:pt x="12" y="23"/>
                    <a:pt x="0" y="19"/>
                    <a:pt x="0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2" y="0"/>
                    <a:pt x="27" y="0"/>
                  </a:cubicBezTo>
                  <a:cubicBezTo>
                    <a:pt x="42" y="0"/>
                    <a:pt x="55" y="4"/>
                    <a:pt x="55" y="9"/>
                  </a:cubicBezTo>
                  <a:close/>
                  <a:moveTo>
                    <a:pt x="55" y="21"/>
                  </a:moveTo>
                  <a:cubicBezTo>
                    <a:pt x="55" y="27"/>
                    <a:pt x="55" y="27"/>
                    <a:pt x="55" y="27"/>
                  </a:cubicBezTo>
                  <a:cubicBezTo>
                    <a:pt x="55" y="32"/>
                    <a:pt x="42" y="37"/>
                    <a:pt x="27" y="37"/>
                  </a:cubicBezTo>
                  <a:cubicBezTo>
                    <a:pt x="12" y="37"/>
                    <a:pt x="0" y="32"/>
                    <a:pt x="0" y="2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6" y="25"/>
                    <a:pt x="16" y="27"/>
                    <a:pt x="27" y="27"/>
                  </a:cubicBezTo>
                  <a:cubicBezTo>
                    <a:pt x="38" y="27"/>
                    <a:pt x="49" y="25"/>
                    <a:pt x="55" y="21"/>
                  </a:cubicBezTo>
                  <a:close/>
                  <a:moveTo>
                    <a:pt x="55" y="35"/>
                  </a:moveTo>
                  <a:cubicBezTo>
                    <a:pt x="55" y="41"/>
                    <a:pt x="55" y="41"/>
                    <a:pt x="55" y="41"/>
                  </a:cubicBezTo>
                  <a:cubicBezTo>
                    <a:pt x="55" y="46"/>
                    <a:pt x="42" y="50"/>
                    <a:pt x="27" y="50"/>
                  </a:cubicBezTo>
                  <a:cubicBezTo>
                    <a:pt x="12" y="50"/>
                    <a:pt x="0" y="46"/>
                    <a:pt x="0" y="4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9"/>
                    <a:pt x="16" y="41"/>
                    <a:pt x="27" y="41"/>
                  </a:cubicBezTo>
                  <a:cubicBezTo>
                    <a:pt x="38" y="41"/>
                    <a:pt x="49" y="39"/>
                    <a:pt x="55" y="35"/>
                  </a:cubicBezTo>
                  <a:close/>
                  <a:moveTo>
                    <a:pt x="55" y="49"/>
                  </a:moveTo>
                  <a:cubicBezTo>
                    <a:pt x="55" y="55"/>
                    <a:pt x="55" y="55"/>
                    <a:pt x="55" y="55"/>
                  </a:cubicBezTo>
                  <a:cubicBezTo>
                    <a:pt x="55" y="60"/>
                    <a:pt x="42" y="64"/>
                    <a:pt x="27" y="64"/>
                  </a:cubicBezTo>
                  <a:cubicBezTo>
                    <a:pt x="12" y="64"/>
                    <a:pt x="0" y="60"/>
                    <a:pt x="0" y="5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" y="53"/>
                    <a:pt x="16" y="55"/>
                    <a:pt x="27" y="55"/>
                  </a:cubicBezTo>
                  <a:cubicBezTo>
                    <a:pt x="38" y="55"/>
                    <a:pt x="49" y="53"/>
                    <a:pt x="55" y="4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4" name="Group 64"/>
          <p:cNvGrpSpPr/>
          <p:nvPr/>
        </p:nvGrpSpPr>
        <p:grpSpPr>
          <a:xfrm>
            <a:off x="4299167" y="2578067"/>
            <a:ext cx="584890" cy="584888"/>
            <a:chOff x="4800482" y="2578067"/>
            <a:chExt cx="584890" cy="584888"/>
          </a:xfrm>
        </p:grpSpPr>
        <p:sp>
          <p:nvSpPr>
            <p:cNvPr id="53" name="Sev01"/>
            <p:cNvSpPr>
              <a:spLocks noChangeAspect="1"/>
            </p:cNvSpPr>
            <p:nvPr/>
          </p:nvSpPr>
          <p:spPr>
            <a:xfrm flipH="1">
              <a:off x="4800482" y="2578067"/>
              <a:ext cx="584890" cy="584888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5" name="Freeform 63"/>
            <p:cNvSpPr>
              <a:spLocks noEditPoints="1"/>
            </p:cNvSpPr>
            <p:nvPr/>
          </p:nvSpPr>
          <p:spPr bwMode="auto">
            <a:xfrm>
              <a:off x="4910161" y="2737491"/>
              <a:ext cx="365532" cy="266040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5" name="Group 68"/>
          <p:cNvGrpSpPr/>
          <p:nvPr/>
        </p:nvGrpSpPr>
        <p:grpSpPr>
          <a:xfrm>
            <a:off x="4299167" y="3415604"/>
            <a:ext cx="584890" cy="584888"/>
            <a:chOff x="4800482" y="3415604"/>
            <a:chExt cx="584890" cy="584888"/>
          </a:xfrm>
        </p:grpSpPr>
        <p:sp>
          <p:nvSpPr>
            <p:cNvPr id="56" name="Sev01"/>
            <p:cNvSpPr>
              <a:spLocks noChangeAspect="1"/>
            </p:cNvSpPr>
            <p:nvPr/>
          </p:nvSpPr>
          <p:spPr>
            <a:xfrm>
              <a:off x="4800482" y="3415604"/>
              <a:ext cx="584890" cy="584888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9" name="Freeform 72"/>
            <p:cNvSpPr>
              <a:spLocks noEditPoints="1"/>
            </p:cNvSpPr>
            <p:nvPr/>
          </p:nvSpPr>
          <p:spPr bwMode="auto">
            <a:xfrm>
              <a:off x="4922165" y="3548162"/>
              <a:ext cx="341524" cy="319772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73" y="19"/>
                </a:cxn>
                <a:cxn ang="0">
                  <a:pos x="68" y="19"/>
                </a:cxn>
                <a:cxn ang="0">
                  <a:pos x="65" y="22"/>
                </a:cxn>
                <a:cxn ang="0">
                  <a:pos x="7" y="22"/>
                </a:cxn>
                <a:cxn ang="0">
                  <a:pos x="5" y="19"/>
                </a:cxn>
                <a:cxn ang="0">
                  <a:pos x="0" y="19"/>
                </a:cxn>
                <a:cxn ang="0">
                  <a:pos x="0" y="14"/>
                </a:cxn>
                <a:cxn ang="0">
                  <a:pos x="36" y="0"/>
                </a:cxn>
                <a:cxn ang="0">
                  <a:pos x="73" y="14"/>
                </a:cxn>
                <a:cxn ang="0">
                  <a:pos x="73" y="63"/>
                </a:cxn>
                <a:cxn ang="0">
                  <a:pos x="73" y="68"/>
                </a:cxn>
                <a:cxn ang="0">
                  <a:pos x="0" y="68"/>
                </a:cxn>
                <a:cxn ang="0">
                  <a:pos x="0" y="63"/>
                </a:cxn>
                <a:cxn ang="0">
                  <a:pos x="2" y="60"/>
                </a:cxn>
                <a:cxn ang="0">
                  <a:pos x="70" y="60"/>
                </a:cxn>
                <a:cxn ang="0">
                  <a:pos x="73" y="63"/>
                </a:cxn>
                <a:cxn ang="0">
                  <a:pos x="19" y="24"/>
                </a:cxn>
                <a:cxn ang="0">
                  <a:pos x="19" y="53"/>
                </a:cxn>
                <a:cxn ang="0">
                  <a:pos x="24" y="53"/>
                </a:cxn>
                <a:cxn ang="0">
                  <a:pos x="24" y="24"/>
                </a:cxn>
                <a:cxn ang="0">
                  <a:pos x="34" y="24"/>
                </a:cxn>
                <a:cxn ang="0">
                  <a:pos x="34" y="53"/>
                </a:cxn>
                <a:cxn ang="0">
                  <a:pos x="39" y="53"/>
                </a:cxn>
                <a:cxn ang="0">
                  <a:pos x="39" y="24"/>
                </a:cxn>
                <a:cxn ang="0">
                  <a:pos x="48" y="24"/>
                </a:cxn>
                <a:cxn ang="0">
                  <a:pos x="48" y="53"/>
                </a:cxn>
                <a:cxn ang="0">
                  <a:pos x="53" y="53"/>
                </a:cxn>
                <a:cxn ang="0">
                  <a:pos x="53" y="24"/>
                </a:cxn>
                <a:cxn ang="0">
                  <a:pos x="63" y="24"/>
                </a:cxn>
                <a:cxn ang="0">
                  <a:pos x="63" y="53"/>
                </a:cxn>
                <a:cxn ang="0">
                  <a:pos x="65" y="53"/>
                </a:cxn>
                <a:cxn ang="0">
                  <a:pos x="68" y="56"/>
                </a:cxn>
                <a:cxn ang="0">
                  <a:pos x="68" y="58"/>
                </a:cxn>
                <a:cxn ang="0">
                  <a:pos x="5" y="58"/>
                </a:cxn>
                <a:cxn ang="0">
                  <a:pos x="5" y="56"/>
                </a:cxn>
                <a:cxn ang="0">
                  <a:pos x="7" y="53"/>
                </a:cxn>
                <a:cxn ang="0">
                  <a:pos x="9" y="53"/>
                </a:cxn>
                <a:cxn ang="0">
                  <a:pos x="9" y="24"/>
                </a:cxn>
                <a:cxn ang="0">
                  <a:pos x="19" y="24"/>
                </a:cxn>
              </a:cxnLst>
              <a:rect l="0" t="0" r="r" b="b"/>
              <a:pathLst>
                <a:path w="73" h="68">
                  <a:moveTo>
                    <a:pt x="73" y="14"/>
                  </a:moveTo>
                  <a:cubicBezTo>
                    <a:pt x="73" y="19"/>
                    <a:pt x="73" y="19"/>
                    <a:pt x="73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20"/>
                    <a:pt x="67" y="22"/>
                    <a:pt x="65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2"/>
                    <a:pt x="5" y="20"/>
                    <a:pt x="5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73" y="14"/>
                  </a:lnTo>
                  <a:close/>
                  <a:moveTo>
                    <a:pt x="73" y="63"/>
                  </a:moveTo>
                  <a:cubicBezTo>
                    <a:pt x="73" y="68"/>
                    <a:pt x="73" y="68"/>
                    <a:pt x="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1" y="60"/>
                    <a:pt x="2" y="60"/>
                  </a:cubicBezTo>
                  <a:cubicBezTo>
                    <a:pt x="70" y="60"/>
                    <a:pt x="70" y="60"/>
                    <a:pt x="70" y="60"/>
                  </a:cubicBezTo>
                  <a:cubicBezTo>
                    <a:pt x="71" y="60"/>
                    <a:pt x="73" y="62"/>
                    <a:pt x="73" y="63"/>
                  </a:cubicBezTo>
                  <a:close/>
                  <a:moveTo>
                    <a:pt x="19" y="24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7" y="53"/>
                    <a:pt x="68" y="54"/>
                    <a:pt x="68" y="56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4"/>
                    <a:pt x="6" y="53"/>
                    <a:pt x="7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19" y="24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78" name="Rectangle 77"/>
          <p:cNvSpPr/>
          <p:nvPr/>
        </p:nvSpPr>
        <p:spPr>
          <a:xfrm>
            <a:off x="3653436" y="3508079"/>
            <a:ext cx="509755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30%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653436" y="2682124"/>
            <a:ext cx="509755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50%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653436" y="1873145"/>
            <a:ext cx="509755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70%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1" name="Text Placeholder 3"/>
          <p:cNvSpPr txBox="1">
            <a:spLocks/>
          </p:cNvSpPr>
          <p:nvPr/>
        </p:nvSpPr>
        <p:spPr>
          <a:xfrm>
            <a:off x="1524000" y="2137575"/>
            <a:ext cx="1573440" cy="15388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r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/>
                </a:solidFill>
              </a:rPr>
              <a:t>添加文本内容添加文本内容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1052463" y="2784250"/>
            <a:ext cx="2044977" cy="15388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r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/>
                </a:solidFill>
              </a:rPr>
              <a:t>添加文本内容添加文本内容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0" name="Text Placeholder 3"/>
          <p:cNvSpPr txBox="1">
            <a:spLocks/>
          </p:cNvSpPr>
          <p:nvPr/>
        </p:nvSpPr>
        <p:spPr>
          <a:xfrm>
            <a:off x="1425350" y="3445880"/>
            <a:ext cx="1672090" cy="15388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r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/>
                </a:solidFill>
              </a:rPr>
              <a:t>添加文本内容添加文本内容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993308" y="3508079"/>
            <a:ext cx="509755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30%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4993308" y="2682124"/>
            <a:ext cx="509755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50%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993308" y="1873145"/>
            <a:ext cx="509755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70%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2" name="Text Placeholder 3"/>
          <p:cNvSpPr txBox="1">
            <a:spLocks/>
          </p:cNvSpPr>
          <p:nvPr/>
        </p:nvSpPr>
        <p:spPr>
          <a:xfrm>
            <a:off x="6032223" y="2137575"/>
            <a:ext cx="1573440" cy="15388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/>
                </a:solidFill>
              </a:rPr>
              <a:t>添加文本内容添加文本内容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3" name="Text Placeholder 3"/>
          <p:cNvSpPr txBox="1">
            <a:spLocks/>
          </p:cNvSpPr>
          <p:nvPr/>
        </p:nvSpPr>
        <p:spPr>
          <a:xfrm>
            <a:off x="6032223" y="2784250"/>
            <a:ext cx="2044977" cy="15388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/>
                </a:solidFill>
              </a:rPr>
              <a:t>添加文本内容添加文本内容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4" name="Text Placeholder 3"/>
          <p:cNvSpPr txBox="1">
            <a:spLocks/>
          </p:cNvSpPr>
          <p:nvPr/>
        </p:nvSpPr>
        <p:spPr>
          <a:xfrm>
            <a:off x="6032223" y="3445880"/>
            <a:ext cx="1672090" cy="15388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/>
                </a:solidFill>
              </a:rPr>
              <a:t>添加文本内容添加文本内容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2705495416"/>
      </p:ext>
    </p:extLst>
  </p:cSld>
  <p:clrMapOvr>
    <a:masterClrMapping/>
  </p:clrMapOvr>
  <p:transition spd="med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  <p:bldP spid="81" grpId="0"/>
      <p:bldP spid="89" grpId="0"/>
      <p:bldP spid="90" grpId="0"/>
      <p:bldP spid="70" grpId="0"/>
      <p:bldP spid="72" grpId="0"/>
      <p:bldP spid="75" grpId="0"/>
      <p:bldP spid="82" grpId="0"/>
      <p:bldP spid="83" grpId="0"/>
      <p:bldP spid="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n 10"/>
          <p:cNvSpPr/>
          <p:nvPr/>
        </p:nvSpPr>
        <p:spPr>
          <a:xfrm>
            <a:off x="6443287" y="1685327"/>
            <a:ext cx="1497435" cy="1959528"/>
          </a:xfrm>
          <a:prstGeom prst="ca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an 9"/>
          <p:cNvSpPr/>
          <p:nvPr/>
        </p:nvSpPr>
        <p:spPr>
          <a:xfrm>
            <a:off x="5638644" y="2326390"/>
            <a:ext cx="1497435" cy="1608966"/>
          </a:xfrm>
          <a:prstGeom prst="ca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an 8"/>
          <p:cNvSpPr/>
          <p:nvPr/>
        </p:nvSpPr>
        <p:spPr>
          <a:xfrm>
            <a:off x="4834000" y="2935990"/>
            <a:ext cx="1497435" cy="1308971"/>
          </a:xfrm>
          <a:prstGeom prst="ca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an 5"/>
          <p:cNvSpPr/>
          <p:nvPr/>
        </p:nvSpPr>
        <p:spPr>
          <a:xfrm>
            <a:off x="4029356" y="3469390"/>
            <a:ext cx="1497435" cy="986281"/>
          </a:xfrm>
          <a:prstGeom prst="ca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an 4"/>
          <p:cNvSpPr/>
          <p:nvPr/>
        </p:nvSpPr>
        <p:spPr>
          <a:xfrm>
            <a:off x="3224712" y="3935356"/>
            <a:ext cx="1497435" cy="685690"/>
          </a:xfrm>
          <a:prstGeom prst="ca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34"/>
          <p:cNvGrpSpPr/>
          <p:nvPr/>
        </p:nvGrpSpPr>
        <p:grpSpPr>
          <a:xfrm>
            <a:off x="3649180" y="3400504"/>
            <a:ext cx="648499" cy="649042"/>
            <a:chOff x="3287425" y="1417883"/>
            <a:chExt cx="648499" cy="649042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3287425" y="1417883"/>
              <a:ext cx="648499" cy="64904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3362252" y="1492773"/>
              <a:ext cx="498845" cy="499263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01</a:t>
              </a:r>
              <a:endParaRPr lang="en-US" sz="1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" name="Group 129"/>
          <p:cNvGrpSpPr/>
          <p:nvPr/>
        </p:nvGrpSpPr>
        <p:grpSpPr>
          <a:xfrm>
            <a:off x="4453824" y="2948690"/>
            <a:ext cx="648499" cy="649042"/>
            <a:chOff x="2779491" y="2517212"/>
            <a:chExt cx="648499" cy="649042"/>
          </a:xfrm>
        </p:grpSpPr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2779491" y="2517212"/>
              <a:ext cx="648499" cy="64904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2854318" y="2592102"/>
              <a:ext cx="498845" cy="499263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02</a:t>
              </a:r>
              <a:endParaRPr lang="en-US" sz="1200" b="1" dirty="0">
                <a:latin typeface="+mj-lt"/>
              </a:endParaRPr>
            </a:p>
          </p:txBody>
        </p:sp>
      </p:grpSp>
      <p:grpSp>
        <p:nvGrpSpPr>
          <p:cNvPr id="4" name="Group 130"/>
          <p:cNvGrpSpPr/>
          <p:nvPr/>
        </p:nvGrpSpPr>
        <p:grpSpPr>
          <a:xfrm>
            <a:off x="5258468" y="2471187"/>
            <a:ext cx="648499" cy="649042"/>
            <a:chOff x="3287425" y="3613920"/>
            <a:chExt cx="648499" cy="649042"/>
          </a:xfrm>
        </p:grpSpPr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3287425" y="3613920"/>
              <a:ext cx="648499" cy="64904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3362252" y="3688810"/>
              <a:ext cx="498845" cy="499263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03</a:t>
              </a:r>
              <a:endParaRPr lang="en-US" sz="1200" b="1" dirty="0">
                <a:latin typeface="+mj-lt"/>
              </a:endParaRPr>
            </a:p>
          </p:txBody>
        </p:sp>
      </p:grpSp>
      <p:grpSp>
        <p:nvGrpSpPr>
          <p:cNvPr id="12" name="Group 133"/>
          <p:cNvGrpSpPr/>
          <p:nvPr/>
        </p:nvGrpSpPr>
        <p:grpSpPr>
          <a:xfrm>
            <a:off x="6063112" y="1897035"/>
            <a:ext cx="648499" cy="649042"/>
            <a:chOff x="5249342" y="1406453"/>
            <a:chExt cx="648499" cy="649042"/>
          </a:xfrm>
        </p:grpSpPr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5249342" y="1406453"/>
              <a:ext cx="648499" cy="649042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5324169" y="1481343"/>
              <a:ext cx="498845" cy="499263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04</a:t>
              </a:r>
              <a:endParaRPr lang="en-US" sz="1200" b="1" dirty="0">
                <a:latin typeface="+mj-lt"/>
              </a:endParaRPr>
            </a:p>
          </p:txBody>
        </p:sp>
      </p:grpSp>
      <p:grpSp>
        <p:nvGrpSpPr>
          <p:cNvPr id="13" name="Group 133"/>
          <p:cNvGrpSpPr/>
          <p:nvPr/>
        </p:nvGrpSpPr>
        <p:grpSpPr>
          <a:xfrm>
            <a:off x="6867755" y="1247993"/>
            <a:ext cx="648499" cy="649042"/>
            <a:chOff x="5249342" y="1406453"/>
            <a:chExt cx="648499" cy="649042"/>
          </a:xfrm>
        </p:grpSpPr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5249342" y="1406453"/>
              <a:ext cx="648499" cy="64904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5324169" y="1481343"/>
              <a:ext cx="498845" cy="499263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05</a:t>
              </a:r>
              <a:endParaRPr lang="en-US" sz="1200" b="1" dirty="0">
                <a:latin typeface="+mj-lt"/>
              </a:endParaRPr>
            </a:p>
          </p:txBody>
        </p:sp>
      </p:grpSp>
      <p:grpSp>
        <p:nvGrpSpPr>
          <p:cNvPr id="14" name="Group 33"/>
          <p:cNvGrpSpPr/>
          <p:nvPr/>
        </p:nvGrpSpPr>
        <p:grpSpPr>
          <a:xfrm>
            <a:off x="1045720" y="3419206"/>
            <a:ext cx="1712275" cy="482906"/>
            <a:chOff x="741363" y="1364357"/>
            <a:chExt cx="2018970" cy="482906"/>
          </a:xfrm>
        </p:grpSpPr>
        <p:sp>
          <p:nvSpPr>
            <p:cNvPr id="66" name="Text Placeholder 3"/>
            <p:cNvSpPr txBox="1">
              <a:spLocks/>
            </p:cNvSpPr>
            <p:nvPr/>
          </p:nvSpPr>
          <p:spPr>
            <a:xfrm>
              <a:off x="741363" y="1364357"/>
              <a:ext cx="1084932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1"/>
                  </a:solidFill>
                </a:rPr>
                <a:t>添加文本内容</a:t>
              </a:r>
              <a:endPara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7" name="Text Placeholder 3"/>
            <p:cNvSpPr txBox="1">
              <a:spLocks/>
            </p:cNvSpPr>
            <p:nvPr/>
          </p:nvSpPr>
          <p:spPr>
            <a:xfrm>
              <a:off x="741363" y="1539486"/>
              <a:ext cx="201897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the passages of Lorem Ipsum .</a:t>
              </a:r>
            </a:p>
          </p:txBody>
        </p:sp>
      </p:grpSp>
      <p:cxnSp>
        <p:nvCxnSpPr>
          <p:cNvPr id="95" name="Straight Connector 94"/>
          <p:cNvCxnSpPr/>
          <p:nvPr/>
        </p:nvCxnSpPr>
        <p:spPr>
          <a:xfrm flipH="1">
            <a:off x="2788419" y="3725025"/>
            <a:ext cx="860761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>
            <a:off x="3598975" y="3249446"/>
            <a:ext cx="860761" cy="0"/>
          </a:xfrm>
          <a:prstGeom prst="line">
            <a:avLst/>
          </a:prstGeom>
          <a:ln w="19050">
            <a:solidFill>
              <a:schemeClr val="accent2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33"/>
          <p:cNvGrpSpPr/>
          <p:nvPr/>
        </p:nvGrpSpPr>
        <p:grpSpPr>
          <a:xfrm>
            <a:off x="1932333" y="2924027"/>
            <a:ext cx="1712275" cy="482906"/>
            <a:chOff x="741363" y="1364357"/>
            <a:chExt cx="2018970" cy="482906"/>
          </a:xfrm>
        </p:grpSpPr>
        <p:sp>
          <p:nvSpPr>
            <p:cNvPr id="98" name="Text Placeholder 3"/>
            <p:cNvSpPr txBox="1">
              <a:spLocks/>
            </p:cNvSpPr>
            <p:nvPr/>
          </p:nvSpPr>
          <p:spPr>
            <a:xfrm>
              <a:off x="741363" y="1364357"/>
              <a:ext cx="1084932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2"/>
                  </a:solidFill>
                </a:rPr>
                <a:t>添加文本内容</a:t>
              </a:r>
              <a:endPara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9" name="Text Placeholder 3"/>
            <p:cNvSpPr txBox="1">
              <a:spLocks/>
            </p:cNvSpPr>
            <p:nvPr/>
          </p:nvSpPr>
          <p:spPr>
            <a:xfrm>
              <a:off x="741363" y="1539486"/>
              <a:ext cx="201897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the passages of Lorem Ipsum .</a:t>
              </a:r>
            </a:p>
          </p:txBody>
        </p:sp>
      </p:grpSp>
      <p:cxnSp>
        <p:nvCxnSpPr>
          <p:cNvPr id="100" name="Straight Connector 99"/>
          <p:cNvCxnSpPr/>
          <p:nvPr/>
        </p:nvCxnSpPr>
        <p:spPr>
          <a:xfrm flipH="1">
            <a:off x="5973846" y="1536339"/>
            <a:ext cx="860761" cy="0"/>
          </a:xfrm>
          <a:prstGeom prst="line">
            <a:avLst/>
          </a:prstGeom>
          <a:ln w="19050">
            <a:solidFill>
              <a:schemeClr val="accent5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33"/>
          <p:cNvGrpSpPr/>
          <p:nvPr/>
        </p:nvGrpSpPr>
        <p:grpSpPr>
          <a:xfrm>
            <a:off x="4297679" y="1219418"/>
            <a:ext cx="1712275" cy="482906"/>
            <a:chOff x="741363" y="1364357"/>
            <a:chExt cx="2018970" cy="482906"/>
          </a:xfrm>
        </p:grpSpPr>
        <p:sp>
          <p:nvSpPr>
            <p:cNvPr id="102" name="Text Placeholder 3"/>
            <p:cNvSpPr txBox="1">
              <a:spLocks/>
            </p:cNvSpPr>
            <p:nvPr/>
          </p:nvSpPr>
          <p:spPr>
            <a:xfrm>
              <a:off x="741363" y="1364357"/>
              <a:ext cx="1084932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5"/>
                  </a:solidFill>
                </a:rPr>
                <a:t>添加文本内容</a:t>
              </a:r>
              <a:endPara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741363" y="1539486"/>
              <a:ext cx="201897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the passages of Lorem Ipsum .</a:t>
              </a:r>
            </a:p>
          </p:txBody>
        </p:sp>
      </p:grpSp>
      <p:cxnSp>
        <p:nvCxnSpPr>
          <p:cNvPr id="104" name="Straight Connector 103"/>
          <p:cNvCxnSpPr/>
          <p:nvPr/>
        </p:nvCxnSpPr>
        <p:spPr>
          <a:xfrm flipH="1">
            <a:off x="5191220" y="2131830"/>
            <a:ext cx="860761" cy="0"/>
          </a:xfrm>
          <a:prstGeom prst="line">
            <a:avLst/>
          </a:prstGeom>
          <a:ln w="19050">
            <a:solidFill>
              <a:schemeClr val="accent4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33"/>
          <p:cNvGrpSpPr/>
          <p:nvPr/>
        </p:nvGrpSpPr>
        <p:grpSpPr>
          <a:xfrm>
            <a:off x="3505528" y="1809846"/>
            <a:ext cx="1712275" cy="482906"/>
            <a:chOff x="741363" y="1364357"/>
            <a:chExt cx="2018970" cy="482906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741363" y="1364357"/>
              <a:ext cx="1084932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4"/>
                  </a:solidFill>
                </a:rPr>
                <a:t>添加文本内容</a:t>
              </a:r>
              <a:endPara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41363" y="1539486"/>
              <a:ext cx="201897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the passages of Lorem Ipsum .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>
          <a:xfrm flipH="1">
            <a:off x="4376092" y="2741430"/>
            <a:ext cx="860761" cy="0"/>
          </a:xfrm>
          <a:prstGeom prst="line">
            <a:avLst/>
          </a:prstGeom>
          <a:ln w="19050">
            <a:solidFill>
              <a:schemeClr val="accent3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33"/>
          <p:cNvGrpSpPr/>
          <p:nvPr/>
        </p:nvGrpSpPr>
        <p:grpSpPr>
          <a:xfrm>
            <a:off x="2690400" y="2371699"/>
            <a:ext cx="1712275" cy="482906"/>
            <a:chOff x="741363" y="1364357"/>
            <a:chExt cx="2018970" cy="482906"/>
          </a:xfrm>
        </p:grpSpPr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41363" y="1364357"/>
              <a:ext cx="1084932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3"/>
                  </a:solidFill>
                </a:rPr>
                <a:t>添加文本内容</a:t>
              </a:r>
              <a:endPara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1" name="Text Placeholder 3"/>
            <p:cNvSpPr txBox="1">
              <a:spLocks/>
            </p:cNvSpPr>
            <p:nvPr/>
          </p:nvSpPr>
          <p:spPr>
            <a:xfrm>
              <a:off x="741363" y="1539486"/>
              <a:ext cx="201897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There are many variations of the passages of Lorem Ipsum .</a:t>
              </a: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840835" y="189942"/>
            <a:ext cx="529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2614809892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9" grpId="0" animBg="1"/>
      <p:bldP spid="6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1805625" y="2552430"/>
            <a:ext cx="529121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添加您的标题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415225" y="3266732"/>
            <a:ext cx="42375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More than I can see Beyond imagination</a:t>
            </a:r>
            <a:endParaRPr lang="zh-CN" altLang="en-US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61705" y="1332126"/>
            <a:ext cx="943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cs typeface="+mn-ea"/>
                <a:sym typeface="+mn-lt"/>
              </a:rPr>
              <a:t>02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962400" y="1190542"/>
            <a:ext cx="1143173" cy="1143173"/>
          </a:xfrm>
          <a:prstGeom prst="rect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85050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Tm="0">
        <p14:flash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1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5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8" grpId="0"/>
      <p:bldP spid="9" grpId="0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ISPRING_RESOURCE_PATHS_HASH_2" val="a98adf16f083f25c2f9baba6deed8e7b364492f9"/>
  <p:tag name="ISPRING_RESOURCE_PATHS_HASH_PRESENTER" val="9fde33e0c5ad3faf21971baddff2f7ac5926b"/>
  <p:tag name="ISPRING_PRESENTATION_TITLE" val="dfdfdfdfd"/>
</p:tagLst>
</file>

<file path=ppt/theme/theme1.xml><?xml version="1.0" encoding="utf-8"?>
<a:theme xmlns:a="http://schemas.openxmlformats.org/drawingml/2006/main" name="1_Custom Design">
  <a:themeElements>
    <a:clrScheme name="自定义 429">
      <a:dk1>
        <a:srgbClr val="FFFFFF"/>
      </a:dk1>
      <a:lt1>
        <a:srgbClr val="FFFFFF"/>
      </a:lt1>
      <a:dk2>
        <a:srgbClr val="262626"/>
      </a:dk2>
      <a:lt2>
        <a:srgbClr val="FFFFFF"/>
      </a:lt2>
      <a:accent1>
        <a:srgbClr val="237DB9"/>
      </a:accent1>
      <a:accent2>
        <a:srgbClr val="15AA96"/>
      </a:accent2>
      <a:accent3>
        <a:srgbClr val="237DB9"/>
      </a:accent3>
      <a:accent4>
        <a:srgbClr val="15AA96"/>
      </a:accent4>
      <a:accent5>
        <a:srgbClr val="237DB9"/>
      </a:accent5>
      <a:accent6>
        <a:srgbClr val="15AA96"/>
      </a:accent6>
      <a:hlink>
        <a:srgbClr val="FFFFFF"/>
      </a:hlink>
      <a:folHlink>
        <a:srgbClr val="595959"/>
      </a:folHlink>
    </a:clrScheme>
    <a:fontScheme name="Temp">
      <a:majorFont>
        <a:latin typeface="张海山锐线体简"/>
        <a:ea typeface="张海山锐线体简"/>
        <a:cs typeface=""/>
      </a:majorFont>
      <a:minorFont>
        <a:latin typeface="张海山锐线体简"/>
        <a:ea typeface="张海山锐线体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43757</TotalTime>
  <Words>1361</Words>
  <PresentationFormat>全屏显示(16:9)</PresentationFormat>
  <Paragraphs>268</Paragraphs>
  <Slides>26</Slides>
  <Notes>26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Arial</vt:lpstr>
      <vt:lpstr>宋体</vt:lpstr>
      <vt:lpstr>张海山锐线体简</vt:lpstr>
      <vt:lpstr>FontAwesome</vt:lpstr>
      <vt:lpstr>Calibri</vt:lpstr>
      <vt:lpstr>Book Antiqua</vt:lpstr>
      <vt:lpstr>1_Custom Design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2014-09-03T19:30:44Z</dcterms:created>
  <dcterms:modified xsi:type="dcterms:W3CDTF">2018-03-18T06:33:41Z</dcterms:modified>
</cp:coreProperties>
</file>