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61" r:id="rId5"/>
    <p:sldId id="260" r:id="rId6"/>
    <p:sldId id="263" r:id="rId7"/>
    <p:sldId id="264" r:id="rId8"/>
    <p:sldId id="259" r:id="rId9"/>
    <p:sldId id="266" r:id="rId10"/>
    <p:sldId id="268" r:id="rId11"/>
    <p:sldId id="269" r:id="rId12"/>
    <p:sldId id="270" r:id="rId13"/>
    <p:sldId id="272" r:id="rId14"/>
    <p:sldId id="273" r:id="rId15"/>
    <p:sldId id="274" r:id="rId16"/>
    <p:sldId id="271" r:id="rId17"/>
    <p:sldId id="275" r:id="rId18"/>
    <p:sldId id="265" r:id="rId19"/>
    <p:sldId id="276" r:id="rId20"/>
    <p:sldId id="277" r:id="rId21"/>
    <p:sldId id="278" r:id="rId22"/>
    <p:sldId id="280" r:id="rId23"/>
    <p:sldId id="282" r:id="rId24"/>
    <p:sldId id="262" r:id="rId25"/>
    <p:sldId id="281" r:id="rId26"/>
    <p:sldId id="283" r:id="rId27"/>
    <p:sldId id="284"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1B485F"/>
    <a:srgbClr val="061826"/>
    <a:srgbClr val="0517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77" autoAdjust="0"/>
    <p:restoredTop sz="94660"/>
  </p:normalViewPr>
  <p:slideViewPr>
    <p:cSldViewPr snapToGrid="0">
      <p:cViewPr varScale="1">
        <p:scale>
          <a:sx n="104" d="100"/>
          <a:sy n="104" d="100"/>
        </p:scale>
        <p:origin x="114"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FEEED345-D81B-481D-8B51-14899A8EF6AF}" type="datetimeFigureOut">
              <a:rPr lang="zh-CN" altLang="en-US" smtClean="0"/>
              <a:t>2018/4/6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F51F20-88EF-4185-A352-831FC05940D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EED345-D81B-481D-8B51-14899A8EF6AF}" type="datetimeFigureOut">
              <a:rPr lang="zh-CN" altLang="en-US" smtClean="0"/>
              <a:t>2018/4/6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F51F20-88EF-4185-A352-831FC05940D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20"/>
          <p:cNvSpPr/>
          <p:nvPr/>
        </p:nvSpPr>
        <p:spPr>
          <a:xfrm rot="19045045">
            <a:off x="-69594" y="5241586"/>
            <a:ext cx="662688" cy="52553"/>
          </a:xfrm>
          <a:prstGeom prst="ellipse">
            <a:avLst/>
          </a:prstGeom>
          <a:gradFill flip="none" rotWithShape="1">
            <a:gsLst>
              <a:gs pos="32000">
                <a:schemeClr val="bg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131452" y="1464906"/>
            <a:ext cx="6034405" cy="2768600"/>
          </a:xfrm>
          <a:prstGeom prst="rect">
            <a:avLst/>
          </a:prstGeom>
          <a:noFill/>
        </p:spPr>
        <p:txBody>
          <a:bodyPr wrap="none" rtlCol="0">
            <a:spAutoFit/>
          </a:bodyPr>
          <a:lstStyle/>
          <a:p>
            <a:pPr algn="ctr"/>
            <a:r>
              <a:rPr lang="en-US" altLang="zh-CN" sz="13800" dirty="0" smtClean="0">
                <a:solidFill>
                  <a:schemeClr val="bg1">
                    <a:lumMod val="85000"/>
                  </a:schemeClr>
                </a:solidFill>
                <a:latin typeface="微软雅黑" panose="020B0503020204020204" pitchFamily="34" charset="-122"/>
                <a:ea typeface="微软雅黑" panose="020B0503020204020204" pitchFamily="34" charset="-122"/>
              </a:rPr>
              <a:t>20XX</a:t>
            </a:r>
            <a:endParaRPr lang="en-US" altLang="zh-CN" sz="13800" dirty="0">
              <a:solidFill>
                <a:schemeClr val="bg1">
                  <a:lumMod val="85000"/>
                </a:schemeClr>
              </a:solidFill>
              <a:latin typeface="微软雅黑" panose="020B0503020204020204" pitchFamily="34" charset="-122"/>
              <a:ea typeface="微软雅黑" panose="020B0503020204020204" pitchFamily="34" charset="-122"/>
            </a:endParaRPr>
          </a:p>
          <a:p>
            <a:pPr algn="ctr"/>
            <a:r>
              <a:rPr lang="zh-CN" altLang="en-US" sz="3600" dirty="0">
                <a:solidFill>
                  <a:schemeClr val="bg1">
                    <a:lumMod val="85000"/>
                  </a:schemeClr>
                </a:solidFill>
                <a:latin typeface="微软雅黑" panose="020B0503020204020204" pitchFamily="34" charset="-122"/>
                <a:ea typeface="微软雅黑" panose="020B0503020204020204" pitchFamily="34" charset="-122"/>
              </a:rPr>
              <a:t>年终总结、商务汇报</a:t>
            </a:r>
            <a:r>
              <a:rPr lang="en-US" altLang="zh-CN" sz="36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3600" dirty="0">
                <a:solidFill>
                  <a:schemeClr val="bg1">
                    <a:lumMod val="85000"/>
                  </a:schemeClr>
                </a:solidFill>
                <a:latin typeface="微软雅黑" panose="020B0503020204020204" pitchFamily="34" charset="-122"/>
                <a:ea typeface="微软雅黑" panose="020B0503020204020204" pitchFamily="34" charset="-122"/>
              </a:rPr>
              <a:t>模板</a:t>
            </a:r>
          </a:p>
        </p:txBody>
      </p:sp>
      <p:sp>
        <p:nvSpPr>
          <p:cNvPr id="3" name="文本框 2"/>
          <p:cNvSpPr txBox="1"/>
          <p:nvPr/>
        </p:nvSpPr>
        <p:spPr>
          <a:xfrm>
            <a:off x="4762698" y="4338735"/>
            <a:ext cx="2771913" cy="369332"/>
          </a:xfrm>
          <a:prstGeom prst="rect">
            <a:avLst/>
          </a:prstGeom>
          <a:noFill/>
        </p:spPr>
        <p:txBody>
          <a:bodyPr wrap="none" rtlCol="0">
            <a:spAutoFit/>
          </a:bodyPr>
          <a:lstStyle/>
          <a:p>
            <a:r>
              <a:rPr lang="en-US" altLang="zh-CN" dirty="0">
                <a:solidFill>
                  <a:schemeClr val="bg1">
                    <a:lumMod val="85000"/>
                  </a:schemeClr>
                </a:solidFill>
              </a:rPr>
              <a:t>POWERPOINT  TEMPLATE</a:t>
            </a:r>
            <a:endParaRPr lang="zh-CN" altLang="en-US" dirty="0">
              <a:solidFill>
                <a:schemeClr val="bg1">
                  <a:lumMod val="85000"/>
                </a:schemeClr>
              </a:solidFill>
            </a:endParaRPr>
          </a:p>
        </p:txBody>
      </p:sp>
      <p:sp>
        <p:nvSpPr>
          <p:cNvPr id="4" name="椭圆 3"/>
          <p:cNvSpPr/>
          <p:nvPr/>
        </p:nvSpPr>
        <p:spPr>
          <a:xfrm>
            <a:off x="4637095" y="4877221"/>
            <a:ext cx="3023118" cy="45719"/>
          </a:xfrm>
          <a:prstGeom prst="ellipse">
            <a:avLst/>
          </a:prstGeom>
          <a:gradFill>
            <a:gsLst>
              <a:gs pos="30000">
                <a:schemeClr val="accent1">
                  <a:lumMod val="5000"/>
                  <a:lumOff val="95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0185431" y="526551"/>
            <a:ext cx="132760" cy="132760"/>
          </a:xfrm>
          <a:prstGeom prst="ellipse">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19274176">
            <a:off x="1050908" y="469816"/>
            <a:ext cx="1549093" cy="57069"/>
          </a:xfrm>
          <a:prstGeom prst="ellipse">
            <a:avLst/>
          </a:prstGeom>
          <a:gradFill flip="none" rotWithShape="1">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9277101">
            <a:off x="10538115" y="6334867"/>
            <a:ext cx="1233055" cy="45719"/>
          </a:xfrm>
          <a:prstGeom prst="ellipse">
            <a:avLst/>
          </a:prstGeom>
          <a:gradFill flip="none" rotWithShape="1">
            <a:gsLst>
              <a:gs pos="32000">
                <a:schemeClr val="bg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251109" y="5465696"/>
            <a:ext cx="132760" cy="13276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8389438" flipV="1">
            <a:off x="10483928" y="510272"/>
            <a:ext cx="1447760" cy="45719"/>
          </a:xfrm>
          <a:prstGeom prst="ellipse">
            <a:avLst/>
          </a:prstGeom>
          <a:gradFill flip="none" rotWithShape="1">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outerShdw dist="50800" dir="5400000" sx="99000" sy="99000" algn="ctr" rotWithShape="0">
              <a:srgbClr val="000000">
                <a:alpha val="43137"/>
              </a:srgbClr>
            </a:outerShdw>
            <a:reflection stA="45000" endPos="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8666186" y="1329528"/>
            <a:ext cx="132760" cy="13276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0441295" y="3222595"/>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593929" y="3288975"/>
            <a:ext cx="98037" cy="98037"/>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987823" y="225616"/>
            <a:ext cx="98037" cy="98037"/>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892691" y="5498886"/>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948536" y="5092094"/>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322938" y="498350"/>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86901" y="5367659"/>
            <a:ext cx="98037" cy="98037"/>
          </a:xfrm>
          <a:prstGeom prst="ellipse">
            <a:avLst/>
          </a:prstGeom>
          <a:solidFill>
            <a:schemeClr val="bg1">
              <a:lumMod val="6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737882" y="1544482"/>
            <a:ext cx="98037" cy="98037"/>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advClick="0" advTm="4000">
        <p14:honeycomb/>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21"/>
                                        </p:tgtEl>
                                        <p:attrNameLst>
                                          <p:attrName>style.visibility</p:attrName>
                                        </p:attrNameLst>
                                      </p:cBhvr>
                                      <p:to>
                                        <p:strVal val="visible"/>
                                      </p:to>
                                    </p:set>
                                    <p:animEffect transition="in" filter="wipe(up)">
                                      <p:cBhvr>
                                        <p:cTn id="13" dur="500"/>
                                        <p:tgtEl>
                                          <p:spTgt spid="21"/>
                                        </p:tgtEl>
                                      </p:cBhvr>
                                    </p:animEffect>
                                  </p:childTnLst>
                                </p:cTn>
                              </p:par>
                              <p:par>
                                <p:cTn id="14" presetID="22" presetClass="entr" presetSubtype="1" fill="hold" grpId="0" nodeType="withEffect">
                                  <p:stCondLst>
                                    <p:cond delay="750"/>
                                  </p:stCondLst>
                                  <p:childTnLst>
                                    <p:set>
                                      <p:cBhvr>
                                        <p:cTn id="15" dur="1" fill="hold">
                                          <p:stCondLst>
                                            <p:cond delay="0"/>
                                          </p:stCondLst>
                                        </p:cTn>
                                        <p:tgtEl>
                                          <p:spTgt spid="12"/>
                                        </p:tgtEl>
                                        <p:attrNameLst>
                                          <p:attrName>style.visibility</p:attrName>
                                        </p:attrNameLst>
                                      </p:cBhvr>
                                      <p:to>
                                        <p:strVal val="visible"/>
                                      </p:to>
                                    </p:set>
                                    <p:animEffect transition="in" filter="wipe(up)">
                                      <p:cBhvr>
                                        <p:cTn id="16" dur="500"/>
                                        <p:tgtEl>
                                          <p:spTgt spid="12"/>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2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125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175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175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p:cTn id="51" dur="500" fill="hold"/>
                                        <p:tgtEl>
                                          <p:spTgt spid="2"/>
                                        </p:tgtEl>
                                        <p:attrNameLst>
                                          <p:attrName>ppt_w</p:attrName>
                                        </p:attrNameLst>
                                      </p:cBhvr>
                                      <p:tavLst>
                                        <p:tav tm="0">
                                          <p:val>
                                            <p:fltVal val="0"/>
                                          </p:val>
                                        </p:tav>
                                        <p:tav tm="100000">
                                          <p:val>
                                            <p:strVal val="#ppt_w"/>
                                          </p:val>
                                        </p:tav>
                                      </p:tavLst>
                                    </p:anim>
                                    <p:anim calcmode="lin" valueType="num">
                                      <p:cBhvr>
                                        <p:cTn id="52" dur="500" fill="hold"/>
                                        <p:tgtEl>
                                          <p:spTgt spid="2"/>
                                        </p:tgtEl>
                                        <p:attrNameLst>
                                          <p:attrName>ppt_h</p:attrName>
                                        </p:attrNameLst>
                                      </p:cBhvr>
                                      <p:tavLst>
                                        <p:tav tm="0">
                                          <p:val>
                                            <p:fltVal val="0"/>
                                          </p:val>
                                        </p:tav>
                                        <p:tav tm="100000">
                                          <p:val>
                                            <p:strVal val="#ppt_h"/>
                                          </p:val>
                                        </p:tav>
                                      </p:tavLst>
                                    </p:anim>
                                    <p:animEffect transition="in" filter="fade">
                                      <p:cBhvr>
                                        <p:cTn id="53" dur="500"/>
                                        <p:tgtEl>
                                          <p:spTgt spid="2"/>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grpId="0" nodeType="click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randombar(horizontal)">
                                      <p:cBhvr>
                                        <p:cTn id="58" dur="500"/>
                                        <p:tgtEl>
                                          <p:spTgt spid="3"/>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down)">
                                      <p:cBhvr>
                                        <p:cTn id="6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 grpId="0"/>
      <p:bldP spid="3" grpId="0"/>
      <p:bldP spid="4" grpId="0" animBg="1"/>
      <p:bldP spid="6" grpId="0" animBg="1"/>
      <p:bldP spid="8" grpId="0" animBg="1"/>
      <p:bldP spid="12" grpId="0" animBg="1"/>
      <p:bldP spid="13" grpId="0" animBg="1"/>
      <p:bldP spid="14" grpId="0" animBg="1"/>
      <p:bldP spid="15" grpId="0" animBg="1"/>
      <p:bldP spid="17" grpId="0" animBg="1"/>
      <p:bldP spid="19" grpId="0" animBg="1"/>
      <p:bldP spid="20" grpId="0" animBg="1"/>
      <p:bldP spid="23" grpId="0" animBg="1"/>
      <p:bldP spid="24" grpId="0" animBg="1"/>
      <p:bldP spid="25" grpId="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6215259" y="1628292"/>
            <a:ext cx="4882724" cy="1429961"/>
          </a:xfrm>
          <a:prstGeom prst="rect">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299091" y="4897543"/>
            <a:ext cx="4916168" cy="1457095"/>
          </a:xfrm>
          <a:prstGeom prst="rect">
            <a:avLst/>
          </a:prstGeom>
          <a:solidFill>
            <a:schemeClr val="bg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2</a:t>
            </a:r>
            <a:endParaRPr lang="zh-CN" altLang="en-US" sz="8000" i="1" dirty="0">
              <a:solidFill>
                <a:schemeClr val="bg1">
                  <a:lumMod val="95000"/>
                </a:schemeClr>
              </a:solidFill>
              <a:latin typeface="Baskerville Old Face" panose="02020602080505020303" pitchFamily="18" charset="0"/>
            </a:endParaRPr>
          </a:p>
        </p:txBody>
      </p:sp>
      <p:sp>
        <p:nvSpPr>
          <p:cNvPr id="12" name="文本框 11"/>
          <p:cNvSpPr txBox="1"/>
          <p:nvPr/>
        </p:nvSpPr>
        <p:spPr>
          <a:xfrm>
            <a:off x="2587774" y="5000421"/>
            <a:ext cx="2236510"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527860" y="5538917"/>
            <a:ext cx="4491263"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sp>
        <p:nvSpPr>
          <p:cNvPr id="14" name="文本框 13"/>
          <p:cNvSpPr txBox="1"/>
          <p:nvPr/>
        </p:nvSpPr>
        <p:spPr>
          <a:xfrm>
            <a:off x="7487625" y="1728487"/>
            <a:ext cx="2236510" cy="400110"/>
          </a:xfrm>
          <a:prstGeom prst="rect">
            <a:avLst/>
          </a:prstGeom>
          <a:noFill/>
        </p:spPr>
        <p:txBody>
          <a:bodyPr wrap="none" rtlCol="0">
            <a:spAutoFit/>
          </a:bodyPr>
          <a:lstStyle/>
          <a:p>
            <a:pPr algn="ctr"/>
            <a:r>
              <a:rPr lang="zh-CN" altLang="en-US" sz="2000" dirty="0">
                <a:solidFill>
                  <a:schemeClr val="bg1">
                    <a:lumMod val="9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427711" y="2248321"/>
            <a:ext cx="4491263" cy="738664"/>
          </a:xfrm>
          <a:prstGeom prst="rect">
            <a:avLst/>
          </a:prstGeom>
          <a:noFill/>
        </p:spPr>
        <p:txBody>
          <a:bodyPr wrap="square" rtlCol="0">
            <a:spAutoFit/>
          </a:bodyPr>
          <a:lstStyle/>
          <a:p>
            <a:pPr algn="ctr"/>
            <a:r>
              <a:rPr lang="zh-CN" altLang="en-US" sz="1400" dirty="0">
                <a:solidFill>
                  <a:schemeClr val="bg1">
                    <a:lumMod val="9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pic>
        <p:nvPicPr>
          <p:cNvPr id="16" name="图片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8280" y="1628291"/>
            <a:ext cx="4916168" cy="3269252"/>
          </a:xfrm>
          <a:prstGeom prst="rect">
            <a:avLst/>
          </a:prstGeom>
        </p:spPr>
      </p:pic>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4448" y="3058253"/>
            <a:ext cx="4883535" cy="32963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4000">
        <p14:switch dir="r"/>
      </p:transition>
    </mc:Choice>
    <mc:Fallback xmlns="">
      <p:transition spd="slow" advClick="0" advTm="4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2</a:t>
            </a:r>
            <a:endParaRPr lang="zh-CN" altLang="en-US" sz="8000" i="1" dirty="0">
              <a:solidFill>
                <a:schemeClr val="bg1">
                  <a:lumMod val="95000"/>
                </a:schemeClr>
              </a:solidFill>
              <a:latin typeface="Baskerville Old Face" panose="02020602080505020303" pitchFamily="18" charset="0"/>
            </a:endParaRPr>
          </a:p>
        </p:txBody>
      </p:sp>
      <p:sp>
        <p:nvSpPr>
          <p:cNvPr id="9" name="流程图: 手动输入 8"/>
          <p:cNvSpPr/>
          <p:nvPr/>
        </p:nvSpPr>
        <p:spPr>
          <a:xfrm>
            <a:off x="1083826" y="1720475"/>
            <a:ext cx="2592288" cy="3631644"/>
          </a:xfrm>
          <a:prstGeom prst="flowChartManualInput">
            <a:avLst/>
          </a:prstGeom>
          <a:solidFill>
            <a:schemeClr val="bg1">
              <a:lumMod val="50000"/>
              <a:alpha val="44000"/>
            </a:schemeClr>
          </a:solidFill>
          <a:ln>
            <a:noFill/>
          </a:ln>
          <a:effectLst>
            <a:outerShdw blurRad="50800" dist="279400" dir="2700000" algn="tl"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手动输入 10"/>
          <p:cNvSpPr/>
          <p:nvPr/>
        </p:nvSpPr>
        <p:spPr>
          <a:xfrm rot="10800000">
            <a:off x="3634201" y="2068818"/>
            <a:ext cx="2592288" cy="3631644"/>
          </a:xfrm>
          <a:prstGeom prst="flowChartManualInput">
            <a:avLst/>
          </a:prstGeom>
          <a:solidFill>
            <a:schemeClr val="bg1">
              <a:lumMod val="50000"/>
              <a:alpha val="44000"/>
            </a:schemeClr>
          </a:solidFill>
          <a:ln>
            <a:noFill/>
          </a:ln>
          <a:effectLst>
            <a:outerShdw blurRad="50800" dist="279400" dir="2700000" algn="tl"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流程图: 手动输入 11"/>
          <p:cNvSpPr/>
          <p:nvPr/>
        </p:nvSpPr>
        <p:spPr>
          <a:xfrm>
            <a:off x="6175241" y="1739137"/>
            <a:ext cx="2592288" cy="3631644"/>
          </a:xfrm>
          <a:prstGeom prst="flowChartManualInput">
            <a:avLst/>
          </a:prstGeom>
          <a:solidFill>
            <a:schemeClr val="bg1">
              <a:lumMod val="50000"/>
              <a:alpha val="44000"/>
            </a:schemeClr>
          </a:solidFill>
          <a:ln>
            <a:noFill/>
          </a:ln>
          <a:effectLst>
            <a:outerShdw blurRad="50800" dist="279400" dir="2700000" algn="tl"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流程图: 手动输入 12"/>
          <p:cNvSpPr/>
          <p:nvPr/>
        </p:nvSpPr>
        <p:spPr>
          <a:xfrm rot="10800000">
            <a:off x="8800256" y="2087480"/>
            <a:ext cx="2592288" cy="3631644"/>
          </a:xfrm>
          <a:prstGeom prst="flowChartManualInput">
            <a:avLst/>
          </a:prstGeom>
          <a:solidFill>
            <a:schemeClr val="bg1">
              <a:lumMod val="50000"/>
              <a:alpha val="44000"/>
            </a:schemeClr>
          </a:solidFill>
          <a:ln>
            <a:noFill/>
          </a:ln>
          <a:effectLst>
            <a:outerShdw blurRad="50800" dist="279400" dir="2700000" algn="tl"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9200344" y="3418064"/>
            <a:ext cx="1868702" cy="1600438"/>
          </a:xfrm>
          <a:prstGeom prst="rect">
            <a:avLst/>
          </a:prstGeom>
          <a:noFill/>
        </p:spPr>
        <p:txBody>
          <a:bodyPr wrap="square" rtlCol="0">
            <a:spAutoFit/>
            <a:scene3d>
              <a:camera prst="isometricOffAxis2Left"/>
              <a:lightRig rig="threePt" dir="t"/>
            </a:scene3d>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sp>
        <p:nvSpPr>
          <p:cNvPr id="15" name="文本框 14"/>
          <p:cNvSpPr txBox="1"/>
          <p:nvPr/>
        </p:nvSpPr>
        <p:spPr>
          <a:xfrm>
            <a:off x="9022453" y="2586863"/>
            <a:ext cx="2031325" cy="461665"/>
          </a:xfrm>
          <a:prstGeom prst="rect">
            <a:avLst/>
          </a:prstGeom>
          <a:noFill/>
        </p:spPr>
        <p:txBody>
          <a:bodyPr wrap="none" rtlCol="0">
            <a:spAutoFit/>
            <a:scene3d>
              <a:camera prst="isometricOffAxis2Left"/>
              <a:lightRig rig="threePt" dir="t"/>
            </a:scene3d>
          </a:bodyPr>
          <a:lstStyle/>
          <a:p>
            <a:r>
              <a:rPr lang="zh-CN" altLang="en-US" sz="2400" b="1" dirty="0">
                <a:solidFill>
                  <a:schemeClr val="bg1">
                    <a:lumMod val="95000"/>
                  </a:schemeClr>
                </a:solidFill>
                <a:latin typeface="微软雅黑" panose="020B0503020204020204" pitchFamily="34" charset="-122"/>
                <a:ea typeface="微软雅黑" panose="020B0503020204020204" pitchFamily="34" charset="-122"/>
              </a:rPr>
              <a:t>点击输入标题</a:t>
            </a:r>
          </a:p>
        </p:txBody>
      </p:sp>
      <p:sp>
        <p:nvSpPr>
          <p:cNvPr id="18" name="文本框 17"/>
          <p:cNvSpPr txBox="1"/>
          <p:nvPr/>
        </p:nvSpPr>
        <p:spPr>
          <a:xfrm>
            <a:off x="1481848" y="3475824"/>
            <a:ext cx="1865702" cy="1600438"/>
          </a:xfrm>
          <a:prstGeom prst="rect">
            <a:avLst/>
          </a:prstGeom>
          <a:noFill/>
        </p:spPr>
        <p:txBody>
          <a:bodyPr wrap="square" rtlCol="0">
            <a:spAutoFit/>
            <a:scene3d>
              <a:camera prst="isometricOffAxis1Right"/>
              <a:lightRig rig="threePt" dir="t"/>
            </a:scene3d>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sp>
        <p:nvSpPr>
          <p:cNvPr id="19" name="文本框 18"/>
          <p:cNvSpPr txBox="1"/>
          <p:nvPr/>
        </p:nvSpPr>
        <p:spPr>
          <a:xfrm>
            <a:off x="1368973" y="2738302"/>
            <a:ext cx="2031325" cy="461665"/>
          </a:xfrm>
          <a:prstGeom prst="rect">
            <a:avLst/>
          </a:prstGeom>
          <a:noFill/>
        </p:spPr>
        <p:txBody>
          <a:bodyPr wrap="none" rtlCol="0">
            <a:spAutoFit/>
            <a:scene3d>
              <a:camera prst="isometricOffAxis1Right"/>
              <a:lightRig rig="threePt" dir="t"/>
            </a:scene3d>
          </a:bodyPr>
          <a:lstStyle/>
          <a:p>
            <a:r>
              <a:rPr lang="zh-CN" altLang="en-US" sz="2400" b="1" dirty="0">
                <a:solidFill>
                  <a:schemeClr val="bg1">
                    <a:lumMod val="95000"/>
                  </a:schemeClr>
                </a:solidFill>
                <a:latin typeface="微软雅黑" panose="020B0503020204020204" pitchFamily="34" charset="-122"/>
                <a:ea typeface="微软雅黑" panose="020B0503020204020204" pitchFamily="34" charset="-122"/>
              </a:rPr>
              <a:t>点击输入标题</a:t>
            </a:r>
          </a:p>
        </p:txBody>
      </p:sp>
      <p:sp>
        <p:nvSpPr>
          <p:cNvPr id="20" name="文本框 19"/>
          <p:cNvSpPr txBox="1"/>
          <p:nvPr/>
        </p:nvSpPr>
        <p:spPr>
          <a:xfrm>
            <a:off x="4024958" y="3418064"/>
            <a:ext cx="1868702" cy="1600438"/>
          </a:xfrm>
          <a:prstGeom prst="rect">
            <a:avLst/>
          </a:prstGeom>
          <a:noFill/>
        </p:spPr>
        <p:txBody>
          <a:bodyPr wrap="square" rtlCol="0">
            <a:spAutoFit/>
            <a:scene3d>
              <a:camera prst="isometricOffAxis2Left"/>
              <a:lightRig rig="threePt" dir="t"/>
            </a:scene3d>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sp>
        <p:nvSpPr>
          <p:cNvPr id="21" name="文本框 20"/>
          <p:cNvSpPr txBox="1"/>
          <p:nvPr/>
        </p:nvSpPr>
        <p:spPr>
          <a:xfrm>
            <a:off x="3847067" y="2633518"/>
            <a:ext cx="2031325" cy="461665"/>
          </a:xfrm>
          <a:prstGeom prst="rect">
            <a:avLst/>
          </a:prstGeom>
          <a:noFill/>
        </p:spPr>
        <p:txBody>
          <a:bodyPr wrap="none" rtlCol="0">
            <a:spAutoFit/>
            <a:scene3d>
              <a:camera prst="isometricOffAxis2Left"/>
              <a:lightRig rig="threePt" dir="t"/>
            </a:scene3d>
          </a:bodyPr>
          <a:lstStyle/>
          <a:p>
            <a:r>
              <a:rPr lang="zh-CN" altLang="en-US" sz="2400" b="1" dirty="0">
                <a:solidFill>
                  <a:schemeClr val="bg1">
                    <a:lumMod val="95000"/>
                  </a:schemeClr>
                </a:solidFill>
                <a:latin typeface="微软雅黑" panose="020B0503020204020204" pitchFamily="34" charset="-122"/>
                <a:ea typeface="微软雅黑" panose="020B0503020204020204" pitchFamily="34" charset="-122"/>
              </a:rPr>
              <a:t>点击输入标题</a:t>
            </a:r>
          </a:p>
        </p:txBody>
      </p:sp>
      <p:sp>
        <p:nvSpPr>
          <p:cNvPr id="22" name="文本框 21"/>
          <p:cNvSpPr txBox="1"/>
          <p:nvPr/>
        </p:nvSpPr>
        <p:spPr>
          <a:xfrm>
            <a:off x="6563932" y="3324385"/>
            <a:ext cx="1865702" cy="1600438"/>
          </a:xfrm>
          <a:prstGeom prst="rect">
            <a:avLst/>
          </a:prstGeom>
          <a:noFill/>
        </p:spPr>
        <p:txBody>
          <a:bodyPr wrap="square" rtlCol="0">
            <a:spAutoFit/>
            <a:scene3d>
              <a:camera prst="isometricOffAxis1Right"/>
              <a:lightRig rig="threePt" dir="t"/>
            </a:scene3d>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sp>
        <p:nvSpPr>
          <p:cNvPr id="23" name="文本框 22"/>
          <p:cNvSpPr txBox="1"/>
          <p:nvPr/>
        </p:nvSpPr>
        <p:spPr>
          <a:xfrm>
            <a:off x="6451057" y="2633518"/>
            <a:ext cx="2031325" cy="461665"/>
          </a:xfrm>
          <a:prstGeom prst="rect">
            <a:avLst/>
          </a:prstGeom>
          <a:noFill/>
        </p:spPr>
        <p:txBody>
          <a:bodyPr wrap="none" rtlCol="0">
            <a:spAutoFit/>
            <a:scene3d>
              <a:camera prst="isometricOffAxis1Right"/>
              <a:lightRig rig="threePt" dir="t"/>
            </a:scene3d>
          </a:bodyPr>
          <a:lstStyle/>
          <a:p>
            <a:r>
              <a:rPr lang="zh-CN" altLang="en-US" sz="2400" b="1" dirty="0">
                <a:solidFill>
                  <a:schemeClr val="bg1">
                    <a:lumMod val="95000"/>
                  </a:schemeClr>
                </a:solidFill>
                <a:latin typeface="微软雅黑" panose="020B0503020204020204" pitchFamily="34" charset="-122"/>
                <a:ea typeface="微软雅黑" panose="020B0503020204020204" pitchFamily="34"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10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10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16" presetClass="entr" presetSubtype="21" fill="hold" grpId="0" nodeType="withEffect">
                                  <p:stCondLst>
                                    <p:cond delay="1500"/>
                                  </p:stCondLst>
                                  <p:childTnLst>
                                    <p:set>
                                      <p:cBhvr>
                                        <p:cTn id="22" dur="1" fill="hold">
                                          <p:stCondLst>
                                            <p:cond delay="0"/>
                                          </p:stCondLst>
                                        </p:cTn>
                                        <p:tgtEl>
                                          <p:spTgt spid="15"/>
                                        </p:tgtEl>
                                        <p:attrNameLst>
                                          <p:attrName>style.visibility</p:attrName>
                                        </p:attrNameLst>
                                      </p:cBhvr>
                                      <p:to>
                                        <p:strVal val="visible"/>
                                      </p:to>
                                    </p:set>
                                    <p:animEffect transition="in" filter="barn(inVertical)">
                                      <p:cBhvr>
                                        <p:cTn id="23" dur="500"/>
                                        <p:tgtEl>
                                          <p:spTgt spid="15"/>
                                        </p:tgtEl>
                                      </p:cBhvr>
                                    </p:animEffect>
                                  </p:childTnLst>
                                </p:cTn>
                              </p:par>
                              <p:par>
                                <p:cTn id="24" presetID="16" presetClass="entr" presetSubtype="21" fill="hold" grpId="0" nodeType="withEffect">
                                  <p:stCondLst>
                                    <p:cond delay="1500"/>
                                  </p:stCondLst>
                                  <p:childTnLst>
                                    <p:set>
                                      <p:cBhvr>
                                        <p:cTn id="25" dur="1" fill="hold">
                                          <p:stCondLst>
                                            <p:cond delay="0"/>
                                          </p:stCondLst>
                                        </p:cTn>
                                        <p:tgtEl>
                                          <p:spTgt spid="14"/>
                                        </p:tgtEl>
                                        <p:attrNameLst>
                                          <p:attrName>style.visibility</p:attrName>
                                        </p:attrNameLst>
                                      </p:cBhvr>
                                      <p:to>
                                        <p:strVal val="visible"/>
                                      </p:to>
                                    </p:set>
                                    <p:animEffect transition="in" filter="barn(inVertical)">
                                      <p:cBhvr>
                                        <p:cTn id="26" dur="500"/>
                                        <p:tgtEl>
                                          <p:spTgt spid="14"/>
                                        </p:tgtEl>
                                      </p:cBhvr>
                                    </p:animEffect>
                                  </p:childTnLst>
                                </p:cTn>
                              </p:par>
                              <p:par>
                                <p:cTn id="27" presetID="16" presetClass="entr" presetSubtype="21" fill="hold" grpId="0" nodeType="withEffect">
                                  <p:stCondLst>
                                    <p:cond delay="1500"/>
                                  </p:stCondLst>
                                  <p:childTnLst>
                                    <p:set>
                                      <p:cBhvr>
                                        <p:cTn id="28" dur="1" fill="hold">
                                          <p:stCondLst>
                                            <p:cond delay="0"/>
                                          </p:stCondLst>
                                        </p:cTn>
                                        <p:tgtEl>
                                          <p:spTgt spid="19"/>
                                        </p:tgtEl>
                                        <p:attrNameLst>
                                          <p:attrName>style.visibility</p:attrName>
                                        </p:attrNameLst>
                                      </p:cBhvr>
                                      <p:to>
                                        <p:strVal val="visible"/>
                                      </p:to>
                                    </p:set>
                                    <p:animEffect transition="in" filter="barn(inVertical)">
                                      <p:cBhvr>
                                        <p:cTn id="29" dur="500"/>
                                        <p:tgtEl>
                                          <p:spTgt spid="19"/>
                                        </p:tgtEl>
                                      </p:cBhvr>
                                    </p:animEffect>
                                  </p:childTnLst>
                                </p:cTn>
                              </p:par>
                              <p:par>
                                <p:cTn id="30" presetID="16" presetClass="entr" presetSubtype="21" fill="hold" grpId="0" nodeType="withEffect">
                                  <p:stCondLst>
                                    <p:cond delay="150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500"/>
                                        <p:tgtEl>
                                          <p:spTgt spid="18"/>
                                        </p:tgtEl>
                                      </p:cBhvr>
                                    </p:animEffect>
                                  </p:childTnLst>
                                </p:cTn>
                              </p:par>
                              <p:par>
                                <p:cTn id="33" presetID="16" presetClass="entr" presetSubtype="21" fill="hold" grpId="0" nodeType="withEffect">
                                  <p:stCondLst>
                                    <p:cond delay="1500"/>
                                  </p:stCondLst>
                                  <p:childTnLst>
                                    <p:set>
                                      <p:cBhvr>
                                        <p:cTn id="34" dur="1" fill="hold">
                                          <p:stCondLst>
                                            <p:cond delay="0"/>
                                          </p:stCondLst>
                                        </p:cTn>
                                        <p:tgtEl>
                                          <p:spTgt spid="21"/>
                                        </p:tgtEl>
                                        <p:attrNameLst>
                                          <p:attrName>style.visibility</p:attrName>
                                        </p:attrNameLst>
                                      </p:cBhvr>
                                      <p:to>
                                        <p:strVal val="visible"/>
                                      </p:to>
                                    </p:set>
                                    <p:animEffect transition="in" filter="barn(inVertical)">
                                      <p:cBhvr>
                                        <p:cTn id="35" dur="500"/>
                                        <p:tgtEl>
                                          <p:spTgt spid="21"/>
                                        </p:tgtEl>
                                      </p:cBhvr>
                                    </p:animEffect>
                                  </p:childTnLst>
                                </p:cTn>
                              </p:par>
                              <p:par>
                                <p:cTn id="36" presetID="16" presetClass="entr" presetSubtype="21" fill="hold" grpId="0" nodeType="withEffect">
                                  <p:stCondLst>
                                    <p:cond delay="1500"/>
                                  </p:stCondLst>
                                  <p:childTnLst>
                                    <p:set>
                                      <p:cBhvr>
                                        <p:cTn id="37" dur="1" fill="hold">
                                          <p:stCondLst>
                                            <p:cond delay="0"/>
                                          </p:stCondLst>
                                        </p:cTn>
                                        <p:tgtEl>
                                          <p:spTgt spid="20"/>
                                        </p:tgtEl>
                                        <p:attrNameLst>
                                          <p:attrName>style.visibility</p:attrName>
                                        </p:attrNameLst>
                                      </p:cBhvr>
                                      <p:to>
                                        <p:strVal val="visible"/>
                                      </p:to>
                                    </p:set>
                                    <p:animEffect transition="in" filter="barn(inVertical)">
                                      <p:cBhvr>
                                        <p:cTn id="38" dur="500"/>
                                        <p:tgtEl>
                                          <p:spTgt spid="20"/>
                                        </p:tgtEl>
                                      </p:cBhvr>
                                    </p:animEffect>
                                  </p:childTnLst>
                                </p:cTn>
                              </p:par>
                              <p:par>
                                <p:cTn id="39" presetID="16" presetClass="entr" presetSubtype="21" fill="hold" grpId="0" nodeType="withEffect">
                                  <p:stCondLst>
                                    <p:cond delay="1500"/>
                                  </p:stCondLst>
                                  <p:childTnLst>
                                    <p:set>
                                      <p:cBhvr>
                                        <p:cTn id="40" dur="1" fill="hold">
                                          <p:stCondLst>
                                            <p:cond delay="0"/>
                                          </p:stCondLst>
                                        </p:cTn>
                                        <p:tgtEl>
                                          <p:spTgt spid="23"/>
                                        </p:tgtEl>
                                        <p:attrNameLst>
                                          <p:attrName>style.visibility</p:attrName>
                                        </p:attrNameLst>
                                      </p:cBhvr>
                                      <p:to>
                                        <p:strVal val="visible"/>
                                      </p:to>
                                    </p:set>
                                    <p:animEffect transition="in" filter="barn(inVertical)">
                                      <p:cBhvr>
                                        <p:cTn id="41" dur="500"/>
                                        <p:tgtEl>
                                          <p:spTgt spid="23"/>
                                        </p:tgtEl>
                                      </p:cBhvr>
                                    </p:animEffect>
                                  </p:childTnLst>
                                </p:cTn>
                              </p:par>
                              <p:par>
                                <p:cTn id="42" presetID="16" presetClass="entr" presetSubtype="21" fill="hold" grpId="0" nodeType="withEffect">
                                  <p:stCondLst>
                                    <p:cond delay="1500"/>
                                  </p:stCondLst>
                                  <p:childTnLst>
                                    <p:set>
                                      <p:cBhvr>
                                        <p:cTn id="43" dur="1" fill="hold">
                                          <p:stCondLst>
                                            <p:cond delay="0"/>
                                          </p:stCondLst>
                                        </p:cTn>
                                        <p:tgtEl>
                                          <p:spTgt spid="22"/>
                                        </p:tgtEl>
                                        <p:attrNameLst>
                                          <p:attrName>style.visibility</p:attrName>
                                        </p:attrNameLst>
                                      </p:cBhvr>
                                      <p:to>
                                        <p:strVal val="visible"/>
                                      </p:to>
                                    </p:set>
                                    <p:animEffect transition="in" filter="barn(inVertical)">
                                      <p:cBhvr>
                                        <p:cTn id="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4" grpId="0"/>
      <p:bldP spid="15" grpId="0"/>
      <p:bldP spid="18" grpId="0"/>
      <p:bldP spid="19" grpId="0"/>
      <p:bldP spid="20" grpId="0"/>
      <p:bldP spid="21"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2</a:t>
            </a:r>
            <a:endParaRPr lang="zh-CN" altLang="en-US" sz="8000" i="1" dirty="0">
              <a:solidFill>
                <a:schemeClr val="bg1">
                  <a:lumMod val="95000"/>
                </a:schemeClr>
              </a:solidFill>
              <a:latin typeface="Baskerville Old Face" panose="02020602080505020303" pitchFamily="18" charset="0"/>
            </a:endParaRPr>
          </a:p>
        </p:txBody>
      </p:sp>
      <p:sp>
        <p:nvSpPr>
          <p:cNvPr id="8" name="矩形 7"/>
          <p:cNvSpPr/>
          <p:nvPr/>
        </p:nvSpPr>
        <p:spPr>
          <a:xfrm>
            <a:off x="0" y="3947940"/>
            <a:ext cx="12409714" cy="2588978"/>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空心弧 8"/>
          <p:cNvSpPr/>
          <p:nvPr/>
        </p:nvSpPr>
        <p:spPr>
          <a:xfrm rot="12609360">
            <a:off x="1749764" y="1924918"/>
            <a:ext cx="1651740" cy="1651740"/>
          </a:xfrm>
          <a:prstGeom prst="blockArc">
            <a:avLst>
              <a:gd name="adj1" fmla="val 3640352"/>
              <a:gd name="adj2" fmla="val 19924994"/>
              <a:gd name="adj3" fmla="val 420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空心弧 9"/>
          <p:cNvSpPr/>
          <p:nvPr/>
        </p:nvSpPr>
        <p:spPr>
          <a:xfrm rot="17923616">
            <a:off x="1754230" y="1923663"/>
            <a:ext cx="1651740" cy="1651740"/>
          </a:xfrm>
          <a:prstGeom prst="blockArc">
            <a:avLst>
              <a:gd name="adj1" fmla="val 14452471"/>
              <a:gd name="adj2" fmla="val 19924994"/>
              <a:gd name="adj3" fmla="val 4203"/>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空心弧 10"/>
          <p:cNvSpPr/>
          <p:nvPr/>
        </p:nvSpPr>
        <p:spPr>
          <a:xfrm rot="9745916">
            <a:off x="5468812" y="1910396"/>
            <a:ext cx="1651740" cy="1651740"/>
          </a:xfrm>
          <a:prstGeom prst="blockArc">
            <a:avLst>
              <a:gd name="adj1" fmla="val 6337819"/>
              <a:gd name="adj2" fmla="val 19924994"/>
              <a:gd name="adj3" fmla="val 420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空心弧 11"/>
          <p:cNvSpPr/>
          <p:nvPr/>
        </p:nvSpPr>
        <p:spPr>
          <a:xfrm rot="17753014">
            <a:off x="5473278" y="1909141"/>
            <a:ext cx="1651740" cy="1651740"/>
          </a:xfrm>
          <a:prstGeom prst="blockArc">
            <a:avLst>
              <a:gd name="adj1" fmla="val 11755242"/>
              <a:gd name="adj2" fmla="val 19924994"/>
              <a:gd name="adj3" fmla="val 4203"/>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空心弧 12"/>
          <p:cNvSpPr/>
          <p:nvPr/>
        </p:nvSpPr>
        <p:spPr>
          <a:xfrm rot="16045201">
            <a:off x="8765965" y="1930998"/>
            <a:ext cx="1651740" cy="1651740"/>
          </a:xfrm>
          <a:prstGeom prst="blockArc">
            <a:avLst>
              <a:gd name="adj1" fmla="val 253291"/>
              <a:gd name="adj2" fmla="val 19924994"/>
              <a:gd name="adj3" fmla="val 420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空心弧 13"/>
          <p:cNvSpPr/>
          <p:nvPr/>
        </p:nvSpPr>
        <p:spPr>
          <a:xfrm rot="17955501">
            <a:off x="8770431" y="1929743"/>
            <a:ext cx="1651740" cy="1651740"/>
          </a:xfrm>
          <a:prstGeom prst="blockArc">
            <a:avLst>
              <a:gd name="adj1" fmla="val 17994481"/>
              <a:gd name="adj2" fmla="val 19924994"/>
              <a:gd name="adj3" fmla="val 4203"/>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文本框 14"/>
          <p:cNvSpPr txBox="1"/>
          <p:nvPr/>
        </p:nvSpPr>
        <p:spPr>
          <a:xfrm>
            <a:off x="1963126" y="2341369"/>
            <a:ext cx="1225015" cy="830997"/>
          </a:xfrm>
          <a:prstGeom prst="rect">
            <a:avLst/>
          </a:prstGeom>
          <a:noFill/>
        </p:spPr>
        <p:txBody>
          <a:bodyPr wrap="none" rtlCol="0">
            <a:spAutoFit/>
          </a:bodyPr>
          <a:lstStyle/>
          <a:p>
            <a:r>
              <a:rPr lang="en-US" altLang="zh-CN" sz="4800" dirty="0">
                <a:solidFill>
                  <a:schemeClr val="bg1">
                    <a:lumMod val="95000"/>
                  </a:schemeClr>
                </a:solidFill>
                <a:latin typeface="微软雅黑" panose="020B0503020204020204" pitchFamily="34" charset="-122"/>
                <a:ea typeface="微软雅黑" panose="020B0503020204020204" pitchFamily="34" charset="-122"/>
              </a:rPr>
              <a:t>74</a:t>
            </a:r>
            <a:r>
              <a:rPr lang="en-US" altLang="zh-CN" sz="28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8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5767542" y="2319512"/>
            <a:ext cx="1225015" cy="830997"/>
          </a:xfrm>
          <a:prstGeom prst="rect">
            <a:avLst/>
          </a:prstGeom>
          <a:noFill/>
        </p:spPr>
        <p:txBody>
          <a:bodyPr wrap="none" rtlCol="0">
            <a:spAutoFit/>
          </a:bodyPr>
          <a:lstStyle/>
          <a:p>
            <a:r>
              <a:rPr lang="en-US" altLang="zh-CN" sz="4800" dirty="0">
                <a:solidFill>
                  <a:schemeClr val="bg1">
                    <a:lumMod val="95000"/>
                  </a:schemeClr>
                </a:solidFill>
                <a:latin typeface="微软雅黑" panose="020B0503020204020204" pitchFamily="34" charset="-122"/>
                <a:ea typeface="微软雅黑" panose="020B0503020204020204" pitchFamily="34" charset="-122"/>
              </a:rPr>
              <a:t>62</a:t>
            </a:r>
            <a:r>
              <a:rPr lang="en-US" altLang="zh-CN" sz="28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8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9035116" y="2341369"/>
            <a:ext cx="1225015" cy="830997"/>
          </a:xfrm>
          <a:prstGeom prst="rect">
            <a:avLst/>
          </a:prstGeom>
          <a:noFill/>
        </p:spPr>
        <p:txBody>
          <a:bodyPr wrap="none" rtlCol="0">
            <a:spAutoFit/>
          </a:bodyPr>
          <a:lstStyle/>
          <a:p>
            <a:r>
              <a:rPr lang="en-US" altLang="zh-CN" sz="4800" dirty="0">
                <a:solidFill>
                  <a:schemeClr val="bg1">
                    <a:lumMod val="95000"/>
                  </a:schemeClr>
                </a:solidFill>
                <a:latin typeface="微软雅黑" panose="020B0503020204020204" pitchFamily="34" charset="-122"/>
                <a:ea typeface="微软雅黑" panose="020B0503020204020204" pitchFamily="34" charset="-122"/>
              </a:rPr>
              <a:t>91</a:t>
            </a:r>
            <a:r>
              <a:rPr lang="en-US" altLang="zh-CN" sz="28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8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675632" y="5028763"/>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496297" y="5516756"/>
            <a:ext cx="2082221"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pic>
        <p:nvPicPr>
          <p:cNvPr id="20" name="图片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8603" y="4012700"/>
            <a:ext cx="1001167" cy="1001167"/>
          </a:xfrm>
          <a:prstGeom prst="rect">
            <a:avLst/>
          </a:prstGeom>
        </p:spPr>
      </p:pic>
      <p:sp>
        <p:nvSpPr>
          <p:cNvPr id="21" name="文本框 20"/>
          <p:cNvSpPr txBox="1"/>
          <p:nvPr/>
        </p:nvSpPr>
        <p:spPr>
          <a:xfrm>
            <a:off x="5458170" y="5043659"/>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5278835" y="5531652"/>
            <a:ext cx="2082221"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1681" y="4117990"/>
            <a:ext cx="835187" cy="742388"/>
          </a:xfrm>
          <a:prstGeom prst="rect">
            <a:avLst/>
          </a:prstGeom>
        </p:spPr>
      </p:pic>
      <p:sp>
        <p:nvSpPr>
          <p:cNvPr id="25" name="文本框 24"/>
          <p:cNvSpPr txBox="1"/>
          <p:nvPr/>
        </p:nvSpPr>
        <p:spPr>
          <a:xfrm>
            <a:off x="8755547" y="5043659"/>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8576212" y="5531652"/>
            <a:ext cx="2082221"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pic>
        <p:nvPicPr>
          <p:cNvPr id="28" name="图片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79391" y="4053723"/>
            <a:ext cx="833820" cy="8338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advClick="0" advTm="4000">
        <p14:pan dir="u"/>
      </p:transition>
    </mc:Choice>
    <mc:Fallback xmlns="">
      <p:transition spd="slow" advClick="0" advTm="4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矩形 148"/>
          <p:cNvSpPr/>
          <p:nvPr/>
        </p:nvSpPr>
        <p:spPr>
          <a:xfrm>
            <a:off x="1298439" y="4037113"/>
            <a:ext cx="1415772" cy="330850"/>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矩形 149"/>
          <p:cNvSpPr/>
          <p:nvPr/>
        </p:nvSpPr>
        <p:spPr>
          <a:xfrm>
            <a:off x="2992823" y="4737566"/>
            <a:ext cx="1415772" cy="330850"/>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矩形 152"/>
          <p:cNvSpPr/>
          <p:nvPr/>
        </p:nvSpPr>
        <p:spPr>
          <a:xfrm>
            <a:off x="9603994" y="3685643"/>
            <a:ext cx="1415772" cy="330850"/>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矩形 151"/>
          <p:cNvSpPr/>
          <p:nvPr/>
        </p:nvSpPr>
        <p:spPr>
          <a:xfrm>
            <a:off x="8158435" y="4791662"/>
            <a:ext cx="1415772" cy="330850"/>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矩形 150"/>
          <p:cNvSpPr/>
          <p:nvPr/>
        </p:nvSpPr>
        <p:spPr>
          <a:xfrm>
            <a:off x="6105670" y="4890615"/>
            <a:ext cx="1415772" cy="330850"/>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a:off x="9899598" y="1403482"/>
            <a:ext cx="782424" cy="2161072"/>
          </a:xfrm>
          <a:prstGeom prst="triangle">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2</a:t>
            </a:r>
            <a:endParaRPr lang="zh-CN" altLang="en-US" sz="8000" i="1" dirty="0">
              <a:solidFill>
                <a:schemeClr val="bg1">
                  <a:lumMod val="95000"/>
                </a:schemeClr>
              </a:solidFill>
              <a:latin typeface="Baskerville Old Face" panose="02020602080505020303" pitchFamily="18" charset="0"/>
            </a:endParaRPr>
          </a:p>
        </p:txBody>
      </p:sp>
      <p:sp>
        <p:nvSpPr>
          <p:cNvPr id="8" name="椭圆 7"/>
          <p:cNvSpPr/>
          <p:nvPr/>
        </p:nvSpPr>
        <p:spPr>
          <a:xfrm>
            <a:off x="1636920" y="5477992"/>
            <a:ext cx="8900154" cy="1185455"/>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1674648" y="2412720"/>
            <a:ext cx="735291" cy="1383581"/>
          </a:xfrm>
          <a:prstGeom prst="triangle">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3357470" y="3522749"/>
            <a:ext cx="686478" cy="1075813"/>
          </a:xfrm>
          <a:prstGeom prst="triangle">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8519232" y="2873223"/>
            <a:ext cx="676744" cy="1816536"/>
          </a:xfrm>
          <a:prstGeom prst="triangle">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stCxn id="9" idx="0"/>
            <a:endCxn id="10" idx="0"/>
          </p:cNvCxnSpPr>
          <p:nvPr/>
        </p:nvCxnSpPr>
        <p:spPr>
          <a:xfrm>
            <a:off x="2042294" y="2412720"/>
            <a:ext cx="1658415" cy="111002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0" idx="0"/>
            <a:endCxn id="12" idx="0"/>
          </p:cNvCxnSpPr>
          <p:nvPr/>
        </p:nvCxnSpPr>
        <p:spPr>
          <a:xfrm flipV="1">
            <a:off x="3700709" y="1403482"/>
            <a:ext cx="6590101" cy="211926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0" idx="0"/>
            <a:endCxn id="11" idx="0"/>
          </p:cNvCxnSpPr>
          <p:nvPr/>
        </p:nvCxnSpPr>
        <p:spPr>
          <a:xfrm flipV="1">
            <a:off x="3700709" y="2873223"/>
            <a:ext cx="5156895" cy="64952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2" idx="0"/>
            <a:endCxn id="11" idx="0"/>
          </p:cNvCxnSpPr>
          <p:nvPr/>
        </p:nvCxnSpPr>
        <p:spPr>
          <a:xfrm flipH="1">
            <a:off x="8857604" y="1403482"/>
            <a:ext cx="1433206" cy="146974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9" idx="0"/>
            <a:endCxn id="12" idx="0"/>
          </p:cNvCxnSpPr>
          <p:nvPr/>
        </p:nvCxnSpPr>
        <p:spPr>
          <a:xfrm flipV="1">
            <a:off x="2042294" y="1403482"/>
            <a:ext cx="8248516" cy="100923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等腰三角形 25"/>
          <p:cNvSpPr/>
          <p:nvPr/>
        </p:nvSpPr>
        <p:spPr>
          <a:xfrm>
            <a:off x="6492245" y="3568881"/>
            <a:ext cx="676744" cy="1194461"/>
          </a:xfrm>
          <a:prstGeom prst="triangle">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a:stCxn id="10" idx="0"/>
            <a:endCxn id="26" idx="0"/>
          </p:cNvCxnSpPr>
          <p:nvPr/>
        </p:nvCxnSpPr>
        <p:spPr>
          <a:xfrm>
            <a:off x="3700709" y="3522749"/>
            <a:ext cx="3129908" cy="4613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26" idx="0"/>
            <a:endCxn id="11" idx="0"/>
          </p:cNvCxnSpPr>
          <p:nvPr/>
        </p:nvCxnSpPr>
        <p:spPr>
          <a:xfrm flipV="1">
            <a:off x="6830617" y="2873223"/>
            <a:ext cx="2026987" cy="6956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0" name="文本框 129"/>
          <p:cNvSpPr txBox="1"/>
          <p:nvPr/>
        </p:nvSpPr>
        <p:spPr>
          <a:xfrm>
            <a:off x="1298439" y="4008018"/>
            <a:ext cx="1415772" cy="338554"/>
          </a:xfrm>
          <a:prstGeom prst="rect">
            <a:avLst/>
          </a:prstGeom>
          <a:noFill/>
        </p:spPr>
        <p:txBody>
          <a:bodyPr wrap="none" rtlCol="0">
            <a:spAutoFit/>
          </a:bodyPr>
          <a:lstStyle/>
          <a:p>
            <a:pPr algn="ct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31" name="文本框 130"/>
          <p:cNvSpPr txBox="1"/>
          <p:nvPr/>
        </p:nvSpPr>
        <p:spPr>
          <a:xfrm>
            <a:off x="2992823" y="4733714"/>
            <a:ext cx="1415772" cy="338554"/>
          </a:xfrm>
          <a:prstGeom prst="rect">
            <a:avLst/>
          </a:prstGeom>
          <a:noFill/>
        </p:spPr>
        <p:txBody>
          <a:bodyPr wrap="none" rtlCol="0">
            <a:spAutoFit/>
          </a:bodyPr>
          <a:lstStyle/>
          <a:p>
            <a:pPr algn="ct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32" name="文本框 131"/>
          <p:cNvSpPr txBox="1"/>
          <p:nvPr/>
        </p:nvSpPr>
        <p:spPr>
          <a:xfrm>
            <a:off x="6129608" y="4875102"/>
            <a:ext cx="1415772" cy="338554"/>
          </a:xfrm>
          <a:prstGeom prst="rect">
            <a:avLst/>
          </a:prstGeom>
          <a:noFill/>
        </p:spPr>
        <p:txBody>
          <a:bodyPr wrap="none" rtlCol="0">
            <a:spAutoFit/>
          </a:bodyPr>
          <a:lstStyle/>
          <a:p>
            <a:pPr algn="ct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39" name="文本框 138"/>
          <p:cNvSpPr txBox="1"/>
          <p:nvPr/>
        </p:nvSpPr>
        <p:spPr>
          <a:xfrm>
            <a:off x="8149718" y="4763342"/>
            <a:ext cx="1415772" cy="338554"/>
          </a:xfrm>
          <a:prstGeom prst="rect">
            <a:avLst/>
          </a:prstGeom>
          <a:noFill/>
        </p:spPr>
        <p:txBody>
          <a:bodyPr wrap="none" rtlCol="0">
            <a:spAutoFit/>
          </a:bodyPr>
          <a:lstStyle/>
          <a:p>
            <a:pPr algn="ct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44" name="文本框 143"/>
          <p:cNvSpPr txBox="1"/>
          <p:nvPr/>
        </p:nvSpPr>
        <p:spPr>
          <a:xfrm>
            <a:off x="9565490" y="3653313"/>
            <a:ext cx="1415772" cy="338554"/>
          </a:xfrm>
          <a:prstGeom prst="rect">
            <a:avLst/>
          </a:prstGeom>
          <a:noFill/>
        </p:spPr>
        <p:txBody>
          <a:bodyPr wrap="none" rtlCol="0">
            <a:spAutoFit/>
          </a:bodyPr>
          <a:lstStyle/>
          <a:p>
            <a:pPr algn="ct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45" name="文本框 144"/>
          <p:cNvSpPr txBox="1"/>
          <p:nvPr/>
        </p:nvSpPr>
        <p:spPr>
          <a:xfrm>
            <a:off x="3525508" y="5617361"/>
            <a:ext cx="5266264" cy="954107"/>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输入你的文字信息输入你的文字信息</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a:t>
            </a:r>
          </a:p>
        </p:txBody>
      </p:sp>
      <p:sp>
        <p:nvSpPr>
          <p:cNvPr id="146" name="文本框 145"/>
          <p:cNvSpPr txBox="1"/>
          <p:nvPr/>
        </p:nvSpPr>
        <p:spPr>
          <a:xfrm>
            <a:off x="1731951" y="1879179"/>
            <a:ext cx="620684"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4.2</a:t>
            </a:r>
          </a:p>
        </p:txBody>
      </p:sp>
      <p:sp>
        <p:nvSpPr>
          <p:cNvPr id="147" name="文本框 146"/>
          <p:cNvSpPr txBox="1"/>
          <p:nvPr/>
        </p:nvSpPr>
        <p:spPr>
          <a:xfrm>
            <a:off x="3390368" y="2967260"/>
            <a:ext cx="620684"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3.9</a:t>
            </a:r>
          </a:p>
        </p:txBody>
      </p:sp>
      <p:sp>
        <p:nvSpPr>
          <p:cNvPr id="148" name="文本框 147"/>
          <p:cNvSpPr txBox="1"/>
          <p:nvPr/>
        </p:nvSpPr>
        <p:spPr>
          <a:xfrm>
            <a:off x="6527152" y="3101422"/>
            <a:ext cx="620684"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3.3</a:t>
            </a:r>
          </a:p>
        </p:txBody>
      </p:sp>
      <p:sp>
        <p:nvSpPr>
          <p:cNvPr id="154" name="文本框 153"/>
          <p:cNvSpPr txBox="1"/>
          <p:nvPr/>
        </p:nvSpPr>
        <p:spPr>
          <a:xfrm>
            <a:off x="8522645" y="2348143"/>
            <a:ext cx="620684"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4.5</a:t>
            </a:r>
          </a:p>
        </p:txBody>
      </p:sp>
      <p:sp>
        <p:nvSpPr>
          <p:cNvPr id="156" name="文本框 155"/>
          <p:cNvSpPr txBox="1"/>
          <p:nvPr/>
        </p:nvSpPr>
        <p:spPr>
          <a:xfrm>
            <a:off x="9963035" y="854594"/>
            <a:ext cx="620684"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4.8</a:t>
            </a:r>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2</a:t>
            </a:r>
            <a:endParaRPr lang="zh-CN" altLang="en-US" sz="8000" i="1" dirty="0">
              <a:solidFill>
                <a:schemeClr val="bg1">
                  <a:lumMod val="95000"/>
                </a:schemeClr>
              </a:solidFill>
              <a:latin typeface="Baskerville Old Face" panose="02020602080505020303" pitchFamily="18" charset="0"/>
            </a:endParaRPr>
          </a:p>
        </p:txBody>
      </p:sp>
      <p:sp>
        <p:nvSpPr>
          <p:cNvPr id="8" name="矩形: 圆角 7"/>
          <p:cNvSpPr/>
          <p:nvPr/>
        </p:nvSpPr>
        <p:spPr>
          <a:xfrm rot="2673058">
            <a:off x="5636544" y="1452993"/>
            <a:ext cx="1457367" cy="1457367"/>
          </a:xfrm>
          <a:prstGeom prst="roundRect">
            <a:avLst>
              <a:gd name="adj" fmla="val 5215"/>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rot="2673058">
            <a:off x="4470208" y="2667433"/>
            <a:ext cx="1457367" cy="1457367"/>
          </a:xfrm>
          <a:prstGeom prst="roundRect">
            <a:avLst>
              <a:gd name="adj" fmla="val 5215"/>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rot="2673058">
            <a:off x="5164273" y="4403878"/>
            <a:ext cx="1457367" cy="1457367"/>
          </a:xfrm>
          <a:prstGeom prst="roundRect">
            <a:avLst>
              <a:gd name="adj" fmla="val 5215"/>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rot="2673058">
            <a:off x="6330608" y="3189437"/>
            <a:ext cx="1457367" cy="1457367"/>
          </a:xfrm>
          <a:prstGeom prst="roundRect">
            <a:avLst>
              <a:gd name="adj" fmla="val 5215"/>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672531" y="2603777"/>
            <a:ext cx="3413391"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7777215" y="1555791"/>
            <a:ext cx="1569660"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7713577" y="2014720"/>
            <a:ext cx="3612675" cy="461665"/>
          </a:xfrm>
          <a:prstGeom prst="rect">
            <a:avLst/>
          </a:prstGeom>
          <a:noFill/>
        </p:spPr>
        <p:txBody>
          <a:bodyPr wrap="square" rtlCol="0">
            <a:spAutoFit/>
          </a:bodyPr>
          <a:lstStyle/>
          <a:p>
            <a:pPr algn="ctr"/>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pic>
        <p:nvPicPr>
          <p:cNvPr id="17" name="图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3614" y="3435278"/>
            <a:ext cx="971354" cy="971354"/>
          </a:xfrm>
          <a:prstGeom prst="rect">
            <a:avLst/>
          </a:prstGeom>
        </p:spPr>
      </p:pic>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6976" y="1653120"/>
            <a:ext cx="930580" cy="930580"/>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4698" y="2960183"/>
            <a:ext cx="950190" cy="950190"/>
          </a:xfrm>
          <a:prstGeom prst="rect">
            <a:avLst/>
          </a:prstGeom>
        </p:spPr>
      </p:pic>
      <p:pic>
        <p:nvPicPr>
          <p:cNvPr id="20" name="图片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4070" y="4596527"/>
            <a:ext cx="1065812" cy="1065812"/>
          </a:xfrm>
          <a:prstGeom prst="rect">
            <a:avLst/>
          </a:prstGeom>
        </p:spPr>
      </p:pic>
      <p:sp>
        <p:nvSpPr>
          <p:cNvPr id="21" name="椭圆 20"/>
          <p:cNvSpPr/>
          <p:nvPr/>
        </p:nvSpPr>
        <p:spPr>
          <a:xfrm>
            <a:off x="7544968" y="5610765"/>
            <a:ext cx="3413391"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7649652" y="4562779"/>
            <a:ext cx="1569660"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586014" y="5021708"/>
            <a:ext cx="3612675" cy="461665"/>
          </a:xfrm>
          <a:prstGeom prst="rect">
            <a:avLst/>
          </a:prstGeom>
          <a:noFill/>
        </p:spPr>
        <p:txBody>
          <a:bodyPr wrap="square" rtlCol="0">
            <a:spAutoFit/>
          </a:bodyPr>
          <a:lstStyle/>
          <a:p>
            <a:pPr algn="ctr"/>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4" name="椭圆 23"/>
          <p:cNvSpPr/>
          <p:nvPr/>
        </p:nvSpPr>
        <p:spPr>
          <a:xfrm>
            <a:off x="583570" y="3251948"/>
            <a:ext cx="3413391"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582788" y="2198501"/>
            <a:ext cx="1569660"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39773" y="2662891"/>
            <a:ext cx="3612675" cy="461665"/>
          </a:xfrm>
          <a:prstGeom prst="rect">
            <a:avLst/>
          </a:prstGeom>
          <a:noFill/>
        </p:spPr>
        <p:txBody>
          <a:bodyPr wrap="square" rtlCol="0">
            <a:spAutoFit/>
          </a:bodyPr>
          <a:lstStyle/>
          <a:p>
            <a:pPr algn="ctr"/>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7" name="椭圆 26"/>
          <p:cNvSpPr/>
          <p:nvPr/>
        </p:nvSpPr>
        <p:spPr>
          <a:xfrm>
            <a:off x="1042530" y="5639479"/>
            <a:ext cx="3413391"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3041748" y="4586032"/>
            <a:ext cx="1569660"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998733" y="5050422"/>
            <a:ext cx="3612675" cy="461665"/>
          </a:xfrm>
          <a:prstGeom prst="rect">
            <a:avLst/>
          </a:prstGeom>
          <a:noFill/>
        </p:spPr>
        <p:txBody>
          <a:bodyPr wrap="square" rtlCol="0">
            <a:spAutoFit/>
          </a:bodyPr>
          <a:lstStyle/>
          <a:p>
            <a:pPr algn="ctr"/>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Tree>
  </p:cSld>
  <p:clrMapOvr>
    <a:masterClrMapping/>
  </p:clrMapOvr>
  <mc:AlternateContent xmlns:mc="http://schemas.openxmlformats.org/markup-compatibility/2006" xmlns:p14="http://schemas.microsoft.com/office/powerpoint/2010/main">
    <mc:Choice Requires="p14">
      <p:transition spd="slow" p14:dur="1600" advClick="0" advTm="4000">
        <p14:prism isInverted="1"/>
      </p:transition>
    </mc:Choice>
    <mc:Fallback xmlns="">
      <p:transition spd="slow" advClick="0" advTm="4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138164" y="1932029"/>
            <a:ext cx="1915910" cy="1862048"/>
          </a:xfrm>
          <a:prstGeom prst="rect">
            <a:avLst/>
          </a:prstGeom>
        </p:spPr>
        <p:txBody>
          <a:bodyPr wrap="none">
            <a:spAutoFit/>
          </a:bodyPr>
          <a:lstStyle/>
          <a:p>
            <a:pPr algn="ctr"/>
            <a:r>
              <a:rPr lang="en-US" altLang="zh-CN" sz="11500" dirty="0">
                <a:solidFill>
                  <a:schemeClr val="bg1">
                    <a:lumMod val="85000"/>
                  </a:schemeClr>
                </a:solidFill>
                <a:latin typeface="微软雅黑" panose="020B0503020204020204" pitchFamily="34" charset="-122"/>
                <a:ea typeface="微软雅黑" panose="020B0503020204020204" pitchFamily="34" charset="-122"/>
              </a:rPr>
              <a:t>03</a:t>
            </a:r>
            <a:endParaRPr lang="zh-CN" altLang="en-US" sz="11500" dirty="0">
              <a:latin typeface="微软雅黑" panose="020B0503020204020204" pitchFamily="34" charset="-122"/>
              <a:ea typeface="微软雅黑" panose="020B0503020204020204" pitchFamily="34" charset="-122"/>
            </a:endParaRPr>
          </a:p>
        </p:txBody>
      </p:sp>
      <p:sp>
        <p:nvSpPr>
          <p:cNvPr id="6" name="六边形 5"/>
          <p:cNvSpPr/>
          <p:nvPr/>
        </p:nvSpPr>
        <p:spPr>
          <a:xfrm rot="5400000">
            <a:off x="4433044" y="1753433"/>
            <a:ext cx="3326150" cy="2867370"/>
          </a:xfrm>
          <a:prstGeom prst="hexagon">
            <a:avLst/>
          </a:prstGeom>
          <a:noFill/>
          <a:ln w="57150">
            <a:solidFill>
              <a:srgbClr val="D9D9D9">
                <a:alpha val="5294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227131" y="3558666"/>
            <a:ext cx="1737976" cy="646331"/>
          </a:xfrm>
          <a:prstGeom prst="rect">
            <a:avLst/>
          </a:prstGeom>
          <a:noFill/>
        </p:spPr>
        <p:txBody>
          <a:bodyPr wrap="none" rtlCol="0">
            <a:spAutoFit/>
          </a:bodyPr>
          <a:lstStyle/>
          <a:p>
            <a:pPr algn="ctr"/>
            <a:r>
              <a:rPr lang="zh-CN" altLang="en-US" sz="2000" dirty="0">
                <a:solidFill>
                  <a:schemeClr val="bg1">
                    <a:lumMod val="85000"/>
                  </a:schemeClr>
                </a:solidFill>
              </a:rPr>
              <a:t>点击输入标题</a:t>
            </a:r>
            <a:endParaRPr lang="en-US" altLang="zh-CN" sz="2000" dirty="0">
              <a:solidFill>
                <a:schemeClr val="bg1">
                  <a:lumMod val="85000"/>
                </a:schemeClr>
              </a:solidFill>
            </a:endParaRPr>
          </a:p>
          <a:p>
            <a:r>
              <a:rPr lang="en-US" altLang="zh-CN" sz="1600" dirty="0">
                <a:solidFill>
                  <a:schemeClr val="bg1">
                    <a:lumMod val="85000"/>
                  </a:schemeClr>
                </a:solidFill>
              </a:rPr>
              <a:t>ADD YOUR TITLE</a:t>
            </a:r>
            <a:endParaRPr lang="zh-CN" altLang="en-US" sz="1600" dirty="0">
              <a:solidFill>
                <a:schemeClr val="bg1">
                  <a:lumMod val="85000"/>
                </a:schemeClr>
              </a:solidFill>
            </a:endParaRPr>
          </a:p>
        </p:txBody>
      </p:sp>
      <p:sp>
        <p:nvSpPr>
          <p:cNvPr id="10" name="椭圆 9"/>
          <p:cNvSpPr/>
          <p:nvPr/>
        </p:nvSpPr>
        <p:spPr>
          <a:xfrm flipV="1">
            <a:off x="5423828" y="4272680"/>
            <a:ext cx="1344583"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rcRect l="909" r="909" b="33"/>
          <a:stretch>
            <a:fillRect/>
          </a:stretch>
        </p:blipFill>
        <p:spPr>
          <a:xfrm>
            <a:off x="4508926" y="1535314"/>
            <a:ext cx="3233795" cy="2192877"/>
          </a:xfrm>
          <a:custGeom>
            <a:avLst/>
            <a:gdLst>
              <a:gd name="connsiteX0" fmla="*/ 132340 w 3233795"/>
              <a:gd name="connsiteY0" fmla="*/ 0 h 2192877"/>
              <a:gd name="connsiteX1" fmla="*/ 3101455 w 3233795"/>
              <a:gd name="connsiteY1" fmla="*/ 0 h 2192877"/>
              <a:gd name="connsiteX2" fmla="*/ 3233795 w 3233795"/>
              <a:gd name="connsiteY2" fmla="*/ 132340 h 2192877"/>
              <a:gd name="connsiteX3" fmla="*/ 3233795 w 3233795"/>
              <a:gd name="connsiteY3" fmla="*/ 2060537 h 2192877"/>
              <a:gd name="connsiteX4" fmla="*/ 3101455 w 3233795"/>
              <a:gd name="connsiteY4" fmla="*/ 2192877 h 2192877"/>
              <a:gd name="connsiteX5" fmla="*/ 132340 w 3233795"/>
              <a:gd name="connsiteY5" fmla="*/ 2192877 h 2192877"/>
              <a:gd name="connsiteX6" fmla="*/ 0 w 3233795"/>
              <a:gd name="connsiteY6" fmla="*/ 2060537 h 2192877"/>
              <a:gd name="connsiteX7" fmla="*/ 0 w 3233795"/>
              <a:gd name="connsiteY7" fmla="*/ 132340 h 2192877"/>
              <a:gd name="connsiteX8" fmla="*/ 132340 w 3233795"/>
              <a:gd name="connsiteY8" fmla="*/ 0 h 2192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3795" h="2192877">
                <a:moveTo>
                  <a:pt x="132340" y="0"/>
                </a:moveTo>
                <a:lnTo>
                  <a:pt x="3101455" y="0"/>
                </a:lnTo>
                <a:cubicBezTo>
                  <a:pt x="3174544" y="0"/>
                  <a:pt x="3233795" y="59251"/>
                  <a:pt x="3233795" y="132340"/>
                </a:cubicBezTo>
                <a:lnTo>
                  <a:pt x="3233795" y="2060537"/>
                </a:lnTo>
                <a:cubicBezTo>
                  <a:pt x="3233795" y="2133626"/>
                  <a:pt x="3174544" y="2192877"/>
                  <a:pt x="3101455" y="2192877"/>
                </a:cubicBezTo>
                <a:lnTo>
                  <a:pt x="132340" y="2192877"/>
                </a:lnTo>
                <a:cubicBezTo>
                  <a:pt x="59251" y="2192877"/>
                  <a:pt x="0" y="2133626"/>
                  <a:pt x="0" y="2060537"/>
                </a:cubicBezTo>
                <a:lnTo>
                  <a:pt x="0" y="132340"/>
                </a:lnTo>
                <a:cubicBezTo>
                  <a:pt x="0" y="59251"/>
                  <a:pt x="59251" y="0"/>
                  <a:pt x="132340" y="0"/>
                </a:cubicBezTo>
                <a:close/>
              </a:path>
            </a:pathLst>
          </a:cu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rcRect l="848" r="1131" b="197"/>
          <a:stretch>
            <a:fillRect/>
          </a:stretch>
        </p:blipFill>
        <p:spPr>
          <a:xfrm>
            <a:off x="8127518" y="3892806"/>
            <a:ext cx="3233795" cy="2192877"/>
          </a:xfrm>
          <a:custGeom>
            <a:avLst/>
            <a:gdLst>
              <a:gd name="connsiteX0" fmla="*/ 132340 w 3233795"/>
              <a:gd name="connsiteY0" fmla="*/ 0 h 2192877"/>
              <a:gd name="connsiteX1" fmla="*/ 3101455 w 3233795"/>
              <a:gd name="connsiteY1" fmla="*/ 0 h 2192877"/>
              <a:gd name="connsiteX2" fmla="*/ 3233795 w 3233795"/>
              <a:gd name="connsiteY2" fmla="*/ 132340 h 2192877"/>
              <a:gd name="connsiteX3" fmla="*/ 3233795 w 3233795"/>
              <a:gd name="connsiteY3" fmla="*/ 2060537 h 2192877"/>
              <a:gd name="connsiteX4" fmla="*/ 3101455 w 3233795"/>
              <a:gd name="connsiteY4" fmla="*/ 2192877 h 2192877"/>
              <a:gd name="connsiteX5" fmla="*/ 132340 w 3233795"/>
              <a:gd name="connsiteY5" fmla="*/ 2192877 h 2192877"/>
              <a:gd name="connsiteX6" fmla="*/ 0 w 3233795"/>
              <a:gd name="connsiteY6" fmla="*/ 2060537 h 2192877"/>
              <a:gd name="connsiteX7" fmla="*/ 0 w 3233795"/>
              <a:gd name="connsiteY7" fmla="*/ 132340 h 2192877"/>
              <a:gd name="connsiteX8" fmla="*/ 132340 w 3233795"/>
              <a:gd name="connsiteY8" fmla="*/ 0 h 2192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3795" h="2192877">
                <a:moveTo>
                  <a:pt x="132340" y="0"/>
                </a:moveTo>
                <a:lnTo>
                  <a:pt x="3101455" y="0"/>
                </a:lnTo>
                <a:cubicBezTo>
                  <a:pt x="3174544" y="0"/>
                  <a:pt x="3233795" y="59251"/>
                  <a:pt x="3233795" y="132340"/>
                </a:cubicBezTo>
                <a:lnTo>
                  <a:pt x="3233795" y="2060537"/>
                </a:lnTo>
                <a:cubicBezTo>
                  <a:pt x="3233795" y="2133626"/>
                  <a:pt x="3174544" y="2192877"/>
                  <a:pt x="3101455" y="2192877"/>
                </a:cubicBezTo>
                <a:lnTo>
                  <a:pt x="132340" y="2192877"/>
                </a:lnTo>
                <a:cubicBezTo>
                  <a:pt x="59251" y="2192877"/>
                  <a:pt x="0" y="2133626"/>
                  <a:pt x="0" y="2060537"/>
                </a:cubicBezTo>
                <a:lnTo>
                  <a:pt x="0" y="132340"/>
                </a:lnTo>
                <a:cubicBezTo>
                  <a:pt x="0" y="59251"/>
                  <a:pt x="59251" y="0"/>
                  <a:pt x="132340" y="0"/>
                </a:cubicBezTo>
                <a:close/>
              </a:path>
            </a:pathLst>
          </a:custGeom>
        </p:spPr>
      </p:pic>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3</a:t>
            </a:r>
            <a:endParaRPr lang="zh-CN" altLang="en-US" sz="8000" i="1" dirty="0">
              <a:solidFill>
                <a:schemeClr val="bg1">
                  <a:lumMod val="95000"/>
                </a:schemeClr>
              </a:solidFill>
              <a:latin typeface="Baskerville Old Face" panose="02020602080505020303" pitchFamily="18" charset="0"/>
            </a:endParaRPr>
          </a:p>
        </p:txBody>
      </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l="7854" t="155" r="8797" b="9412"/>
          <a:stretch>
            <a:fillRect/>
          </a:stretch>
        </p:blipFill>
        <p:spPr>
          <a:xfrm>
            <a:off x="890336" y="3892809"/>
            <a:ext cx="3233795" cy="2192874"/>
          </a:xfrm>
          <a:custGeom>
            <a:avLst/>
            <a:gdLst>
              <a:gd name="connsiteX0" fmla="*/ 132340 w 3233795"/>
              <a:gd name="connsiteY0" fmla="*/ 0 h 2192874"/>
              <a:gd name="connsiteX1" fmla="*/ 3101455 w 3233795"/>
              <a:gd name="connsiteY1" fmla="*/ 0 h 2192874"/>
              <a:gd name="connsiteX2" fmla="*/ 3233795 w 3233795"/>
              <a:gd name="connsiteY2" fmla="*/ 132340 h 2192874"/>
              <a:gd name="connsiteX3" fmla="*/ 3233795 w 3233795"/>
              <a:gd name="connsiteY3" fmla="*/ 2060537 h 2192874"/>
              <a:gd name="connsiteX4" fmla="*/ 3152968 w 3233795"/>
              <a:gd name="connsiteY4" fmla="*/ 2182477 h 2192874"/>
              <a:gd name="connsiteX5" fmla="*/ 3101470 w 3233795"/>
              <a:gd name="connsiteY5" fmla="*/ 2192874 h 2192874"/>
              <a:gd name="connsiteX6" fmla="*/ 132325 w 3233795"/>
              <a:gd name="connsiteY6" fmla="*/ 2192874 h 2192874"/>
              <a:gd name="connsiteX7" fmla="*/ 80828 w 3233795"/>
              <a:gd name="connsiteY7" fmla="*/ 2182477 h 2192874"/>
              <a:gd name="connsiteX8" fmla="*/ 0 w 3233795"/>
              <a:gd name="connsiteY8" fmla="*/ 2060537 h 2192874"/>
              <a:gd name="connsiteX9" fmla="*/ 0 w 3233795"/>
              <a:gd name="connsiteY9" fmla="*/ 132340 h 2192874"/>
              <a:gd name="connsiteX10" fmla="*/ 132340 w 3233795"/>
              <a:gd name="connsiteY10" fmla="*/ 0 h 2192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33795" h="2192874">
                <a:moveTo>
                  <a:pt x="132340" y="0"/>
                </a:moveTo>
                <a:lnTo>
                  <a:pt x="3101455" y="0"/>
                </a:lnTo>
                <a:cubicBezTo>
                  <a:pt x="3174544" y="0"/>
                  <a:pt x="3233795" y="59251"/>
                  <a:pt x="3233795" y="132340"/>
                </a:cubicBezTo>
                <a:lnTo>
                  <a:pt x="3233795" y="2060537"/>
                </a:lnTo>
                <a:cubicBezTo>
                  <a:pt x="3233795" y="2115354"/>
                  <a:pt x="3200466" y="2162387"/>
                  <a:pt x="3152968" y="2182477"/>
                </a:cubicBezTo>
                <a:lnTo>
                  <a:pt x="3101470" y="2192874"/>
                </a:lnTo>
                <a:lnTo>
                  <a:pt x="132325" y="2192874"/>
                </a:lnTo>
                <a:lnTo>
                  <a:pt x="80828" y="2182477"/>
                </a:lnTo>
                <a:cubicBezTo>
                  <a:pt x="33329" y="2162387"/>
                  <a:pt x="0" y="2115354"/>
                  <a:pt x="0" y="2060537"/>
                </a:cubicBezTo>
                <a:lnTo>
                  <a:pt x="0" y="132340"/>
                </a:lnTo>
                <a:cubicBezTo>
                  <a:pt x="0" y="59251"/>
                  <a:pt x="59251" y="0"/>
                  <a:pt x="132340" y="0"/>
                </a:cubicBezTo>
                <a:close/>
              </a:path>
            </a:pathLst>
          </a:custGeom>
        </p:spPr>
      </p:pic>
      <p:sp>
        <p:nvSpPr>
          <p:cNvPr id="20" name="矩形: 圆角 19"/>
          <p:cNvSpPr/>
          <p:nvPr/>
        </p:nvSpPr>
        <p:spPr>
          <a:xfrm>
            <a:off x="890336" y="1428697"/>
            <a:ext cx="3233795" cy="2192877"/>
          </a:xfrm>
          <a:prstGeom prst="roundRect">
            <a:avLst>
              <a:gd name="adj" fmla="val 6030"/>
            </a:avLst>
          </a:prstGeom>
          <a:noFill/>
          <a:ln>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p:nvSpPr>
        <p:spPr>
          <a:xfrm>
            <a:off x="8127518" y="1455828"/>
            <a:ext cx="3233795" cy="2192877"/>
          </a:xfrm>
          <a:prstGeom prst="roundRect">
            <a:avLst>
              <a:gd name="adj" fmla="val 6030"/>
            </a:avLst>
          </a:prstGeom>
          <a:noFill/>
          <a:ln>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圆角 21"/>
          <p:cNvSpPr/>
          <p:nvPr/>
        </p:nvSpPr>
        <p:spPr>
          <a:xfrm>
            <a:off x="4508926" y="3892806"/>
            <a:ext cx="3233795" cy="2192877"/>
          </a:xfrm>
          <a:prstGeom prst="roundRect">
            <a:avLst>
              <a:gd name="adj" fmla="val 6030"/>
            </a:avLst>
          </a:prstGeom>
          <a:noFill/>
          <a:ln>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603699" y="1843425"/>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062280" y="2510448"/>
            <a:ext cx="2806385" cy="1015663"/>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a:t>
            </a:r>
          </a:p>
        </p:txBody>
      </p:sp>
      <p:sp>
        <p:nvSpPr>
          <p:cNvPr id="25" name="文本框 24"/>
          <p:cNvSpPr txBox="1"/>
          <p:nvPr/>
        </p:nvSpPr>
        <p:spPr>
          <a:xfrm>
            <a:off x="5227086" y="4225842"/>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685667" y="4892865"/>
            <a:ext cx="2806385" cy="1015663"/>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a:t>
            </a:r>
          </a:p>
        </p:txBody>
      </p:sp>
      <p:sp>
        <p:nvSpPr>
          <p:cNvPr id="27" name="文本框 26"/>
          <p:cNvSpPr txBox="1"/>
          <p:nvPr/>
        </p:nvSpPr>
        <p:spPr>
          <a:xfrm>
            <a:off x="8906457" y="1775001"/>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8365038" y="2442024"/>
            <a:ext cx="2806385" cy="1015663"/>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a:t>
            </a:r>
          </a:p>
        </p:txBody>
      </p:sp>
    </p:spTree>
  </p:cSld>
  <p:clrMapOvr>
    <a:masterClrMapping/>
  </p:clrMapOvr>
  <mc:AlternateContent xmlns:mc="http://schemas.openxmlformats.org/markup-compatibility/2006" xmlns:p14="http://schemas.microsoft.com/office/powerpoint/2010/main">
    <mc:Choice Requires="p14">
      <p:transition spd="slow" p14:dur="1250" advClick="0" advTm="4000">
        <p14:switch dir="r"/>
      </p:transition>
    </mc:Choice>
    <mc:Fallback xmlns="">
      <p:transition spd="slow" advClick="0" advTm="4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3</a:t>
            </a:r>
            <a:endParaRPr lang="zh-CN" altLang="en-US" sz="8000" i="1" dirty="0">
              <a:solidFill>
                <a:schemeClr val="bg1">
                  <a:lumMod val="95000"/>
                </a:schemeClr>
              </a:solidFill>
              <a:latin typeface="Baskerville Old Face" panose="02020602080505020303" pitchFamily="18" charset="0"/>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6472" y="1924389"/>
            <a:ext cx="6115528" cy="4079058"/>
          </a:xfrm>
          <a:prstGeom prst="rect">
            <a:avLst/>
          </a:prstGeom>
          <a:ln>
            <a:noFill/>
          </a:ln>
        </p:spPr>
      </p:pic>
      <p:sp>
        <p:nvSpPr>
          <p:cNvPr id="14" name="文本框 13"/>
          <p:cNvSpPr txBox="1"/>
          <p:nvPr/>
        </p:nvSpPr>
        <p:spPr>
          <a:xfrm>
            <a:off x="2007882" y="1946755"/>
            <a:ext cx="1569660"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007882" y="2369814"/>
            <a:ext cx="3834155" cy="646331"/>
          </a:xfrm>
          <a:prstGeom prst="rect">
            <a:avLst/>
          </a:prstGeom>
          <a:noFill/>
        </p:spPr>
        <p:txBody>
          <a:bodyPr wrap="square" rtlCol="0">
            <a:spAutoFit/>
          </a:bodyPr>
          <a:lstStyle/>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241" y="2107750"/>
            <a:ext cx="835893" cy="835893"/>
          </a:xfrm>
          <a:prstGeom prst="rect">
            <a:avLst/>
          </a:prstGeom>
        </p:spPr>
      </p:pic>
      <p:sp>
        <p:nvSpPr>
          <p:cNvPr id="17" name="文本框 16"/>
          <p:cNvSpPr txBox="1"/>
          <p:nvPr/>
        </p:nvSpPr>
        <p:spPr>
          <a:xfrm>
            <a:off x="2007882" y="3594586"/>
            <a:ext cx="1569660"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007882" y="4017645"/>
            <a:ext cx="3834155" cy="646331"/>
          </a:xfrm>
          <a:prstGeom prst="rect">
            <a:avLst/>
          </a:prstGeom>
          <a:noFill/>
        </p:spPr>
        <p:txBody>
          <a:bodyPr wrap="square" rtlCol="0">
            <a:spAutoFit/>
          </a:bodyPr>
          <a:lstStyle/>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5235" y="3719606"/>
            <a:ext cx="729845" cy="729845"/>
          </a:xfrm>
          <a:prstGeom prst="rect">
            <a:avLst/>
          </a:prstGeom>
        </p:spPr>
      </p:pic>
      <p:pic>
        <p:nvPicPr>
          <p:cNvPr id="20" name="图片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4241" y="5291411"/>
            <a:ext cx="749206" cy="749206"/>
          </a:xfrm>
          <a:prstGeom prst="rect">
            <a:avLst/>
          </a:prstGeom>
        </p:spPr>
      </p:pic>
      <p:sp>
        <p:nvSpPr>
          <p:cNvPr id="21" name="文本框 20"/>
          <p:cNvSpPr txBox="1"/>
          <p:nvPr/>
        </p:nvSpPr>
        <p:spPr>
          <a:xfrm>
            <a:off x="2007882" y="5097895"/>
            <a:ext cx="1569660"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007882" y="5520954"/>
            <a:ext cx="3834155" cy="646331"/>
          </a:xfrm>
          <a:prstGeom prst="rect">
            <a:avLst/>
          </a:prstGeom>
          <a:noFill/>
        </p:spPr>
        <p:txBody>
          <a:bodyPr wrap="square" rtlCol="0">
            <a:spAutoFit/>
          </a:bodyPr>
          <a:lstStyle/>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五边形 3"/>
          <p:cNvSpPr/>
          <p:nvPr/>
        </p:nvSpPr>
        <p:spPr>
          <a:xfrm rot="5400000">
            <a:off x="4198132" y="3527045"/>
            <a:ext cx="3959146" cy="1536531"/>
          </a:xfrm>
          <a:prstGeom prst="homePlate">
            <a:avLst>
              <a:gd name="adj" fmla="val 31783"/>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1" name="椭圆 10"/>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3</a:t>
            </a:r>
            <a:endParaRPr lang="zh-CN" altLang="en-US" sz="8000" i="1" dirty="0">
              <a:solidFill>
                <a:schemeClr val="bg1">
                  <a:lumMod val="95000"/>
                </a:schemeClr>
              </a:solidFill>
              <a:latin typeface="Baskerville Old Face" panose="02020602080505020303" pitchFamily="18" charset="0"/>
            </a:endParaRPr>
          </a:p>
        </p:txBody>
      </p:sp>
      <p:sp>
        <p:nvSpPr>
          <p:cNvPr id="13" name="箭头: 五边形 12"/>
          <p:cNvSpPr/>
          <p:nvPr/>
        </p:nvSpPr>
        <p:spPr>
          <a:xfrm rot="5400000">
            <a:off x="6421053" y="3236922"/>
            <a:ext cx="3419718" cy="1536531"/>
          </a:xfrm>
          <a:prstGeom prst="homePlate">
            <a:avLst>
              <a:gd name="adj" fmla="val 31783"/>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箭头: 五边形 13"/>
          <p:cNvSpPr/>
          <p:nvPr/>
        </p:nvSpPr>
        <p:spPr>
          <a:xfrm rot="5400000">
            <a:off x="8512151" y="3141549"/>
            <a:ext cx="3143936" cy="1536531"/>
          </a:xfrm>
          <a:prstGeom prst="homePlate">
            <a:avLst>
              <a:gd name="adj" fmla="val 31783"/>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箭头: 五边形 14"/>
          <p:cNvSpPr/>
          <p:nvPr/>
        </p:nvSpPr>
        <p:spPr>
          <a:xfrm rot="5400000">
            <a:off x="749902" y="3191143"/>
            <a:ext cx="3287344" cy="1536531"/>
          </a:xfrm>
          <a:prstGeom prst="homePlate">
            <a:avLst>
              <a:gd name="adj" fmla="val 31783"/>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箭头: 五边形 15"/>
          <p:cNvSpPr/>
          <p:nvPr/>
        </p:nvSpPr>
        <p:spPr>
          <a:xfrm rot="5400000">
            <a:off x="2774816" y="3141550"/>
            <a:ext cx="3143933" cy="1536531"/>
          </a:xfrm>
          <a:prstGeom prst="homePlate">
            <a:avLst>
              <a:gd name="adj" fmla="val 31783"/>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1670803" y="3653560"/>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558213" y="4247796"/>
            <a:ext cx="1640952"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a:t>
            </a:r>
          </a:p>
        </p:txBody>
      </p:sp>
      <p:sp>
        <p:nvSpPr>
          <p:cNvPr id="30" name="文本框 29"/>
          <p:cNvSpPr txBox="1"/>
          <p:nvPr/>
        </p:nvSpPr>
        <p:spPr>
          <a:xfrm>
            <a:off x="3638098" y="3659307"/>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525508" y="4253543"/>
            <a:ext cx="1640952"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a:t>
            </a:r>
          </a:p>
        </p:txBody>
      </p:sp>
      <p:sp>
        <p:nvSpPr>
          <p:cNvPr id="32" name="文本框 31"/>
          <p:cNvSpPr txBox="1"/>
          <p:nvPr/>
        </p:nvSpPr>
        <p:spPr>
          <a:xfrm>
            <a:off x="5470546" y="3681553"/>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357956" y="4275789"/>
            <a:ext cx="1640952"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a:t>
            </a:r>
          </a:p>
        </p:txBody>
      </p:sp>
      <p:sp>
        <p:nvSpPr>
          <p:cNvPr id="34" name="文本框 33"/>
          <p:cNvSpPr txBox="1"/>
          <p:nvPr/>
        </p:nvSpPr>
        <p:spPr>
          <a:xfrm>
            <a:off x="7413696" y="3653560"/>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7301106" y="4247796"/>
            <a:ext cx="1640952"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a:t>
            </a:r>
          </a:p>
        </p:txBody>
      </p:sp>
      <p:sp>
        <p:nvSpPr>
          <p:cNvPr id="36" name="文本框 35"/>
          <p:cNvSpPr txBox="1"/>
          <p:nvPr/>
        </p:nvSpPr>
        <p:spPr>
          <a:xfrm>
            <a:off x="9356846" y="3625567"/>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9244256" y="4219803"/>
            <a:ext cx="1640952"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a:t>
            </a:r>
          </a:p>
        </p:txBody>
      </p:sp>
      <p:pic>
        <p:nvPicPr>
          <p:cNvPr id="39" name="图片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8947" y="2582543"/>
            <a:ext cx="781451" cy="679522"/>
          </a:xfrm>
          <a:prstGeom prst="rect">
            <a:avLst/>
          </a:prstGeom>
        </p:spPr>
      </p:pic>
      <p:pic>
        <p:nvPicPr>
          <p:cNvPr id="40" name="图片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8736" y="2474595"/>
            <a:ext cx="921105" cy="921105"/>
          </a:xfrm>
          <a:prstGeom prst="rect">
            <a:avLst/>
          </a:prstGeom>
        </p:spPr>
      </p:pic>
      <p:pic>
        <p:nvPicPr>
          <p:cNvPr id="41" name="图片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61596" y="2562318"/>
            <a:ext cx="719972" cy="719972"/>
          </a:xfrm>
          <a:prstGeom prst="rect">
            <a:avLst/>
          </a:prstGeom>
        </p:spPr>
      </p:pic>
      <p:pic>
        <p:nvPicPr>
          <p:cNvPr id="42" name="图片 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29962" y="2523313"/>
            <a:ext cx="823667" cy="823667"/>
          </a:xfrm>
          <a:prstGeom prst="rect">
            <a:avLst/>
          </a:prstGeom>
        </p:spPr>
      </p:pic>
      <p:pic>
        <p:nvPicPr>
          <p:cNvPr id="43" name="图片 4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42640" y="2489942"/>
            <a:ext cx="890408" cy="89040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advClick="0" advTm="4000">
        <p14:pan dir="u"/>
      </p:transition>
    </mc:Choice>
    <mc:Fallback xmlns="">
      <p:transition spd="slow" advClick="0" advTm="4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3</a:t>
            </a:r>
            <a:endParaRPr lang="zh-CN" altLang="en-US" sz="8000" i="1" dirty="0">
              <a:solidFill>
                <a:schemeClr val="bg1">
                  <a:lumMod val="95000"/>
                </a:schemeClr>
              </a:solidFill>
              <a:latin typeface="Baskerville Old Face" panose="02020602080505020303" pitchFamily="18" charset="0"/>
            </a:endParaRPr>
          </a:p>
        </p:txBody>
      </p:sp>
      <p:cxnSp>
        <p:nvCxnSpPr>
          <p:cNvPr id="9" name="直接箭头连接符 8"/>
          <p:cNvCxnSpPr/>
          <p:nvPr/>
        </p:nvCxnSpPr>
        <p:spPr>
          <a:xfrm flipV="1">
            <a:off x="1432141" y="6118235"/>
            <a:ext cx="8068455" cy="9735"/>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1432141" y="2406977"/>
            <a:ext cx="0" cy="3711258"/>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任意多边形: 形状 17"/>
          <p:cNvSpPr/>
          <p:nvPr/>
        </p:nvSpPr>
        <p:spPr>
          <a:xfrm>
            <a:off x="2171250" y="3262008"/>
            <a:ext cx="6696372" cy="2027119"/>
          </a:xfrm>
          <a:custGeom>
            <a:avLst/>
            <a:gdLst>
              <a:gd name="connsiteX0" fmla="*/ 0 w 6400800"/>
              <a:gd name="connsiteY0" fmla="*/ 2135932 h 2352891"/>
              <a:gd name="connsiteX1" fmla="*/ 532435 w 6400800"/>
              <a:gd name="connsiteY1" fmla="*/ 341856 h 2352891"/>
              <a:gd name="connsiteX2" fmla="*/ 1145893 w 6400800"/>
              <a:gd name="connsiteY2" fmla="*/ 1846565 h 2352891"/>
              <a:gd name="connsiteX3" fmla="*/ 1979270 w 6400800"/>
              <a:gd name="connsiteY3" fmla="*/ 851142 h 2352891"/>
              <a:gd name="connsiteX4" fmla="*/ 2569579 w 6400800"/>
              <a:gd name="connsiteY4" fmla="*/ 1626646 h 2352891"/>
              <a:gd name="connsiteX5" fmla="*/ 3159888 w 6400800"/>
              <a:gd name="connsiteY5" fmla="*/ 6190 h 2352891"/>
              <a:gd name="connsiteX6" fmla="*/ 3970116 w 6400800"/>
              <a:gd name="connsiteY6" fmla="*/ 2332702 h 2352891"/>
              <a:gd name="connsiteX7" fmla="*/ 4861367 w 6400800"/>
              <a:gd name="connsiteY7" fmla="*/ 1152084 h 2352891"/>
              <a:gd name="connsiteX8" fmla="*/ 5382227 w 6400800"/>
              <a:gd name="connsiteY8" fmla="*/ 1441451 h 2352891"/>
              <a:gd name="connsiteX9" fmla="*/ 5891513 w 6400800"/>
              <a:gd name="connsiteY9" fmla="*/ 631223 h 2352891"/>
              <a:gd name="connsiteX10" fmla="*/ 6400800 w 6400800"/>
              <a:gd name="connsiteY10" fmla="*/ 654373 h 2352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00800" h="2352891">
                <a:moveTo>
                  <a:pt x="0" y="2135932"/>
                </a:moveTo>
                <a:cubicBezTo>
                  <a:pt x="170726" y="1263008"/>
                  <a:pt x="341453" y="390084"/>
                  <a:pt x="532435" y="341856"/>
                </a:cubicBezTo>
                <a:cubicBezTo>
                  <a:pt x="723417" y="293628"/>
                  <a:pt x="904754" y="1761684"/>
                  <a:pt x="1145893" y="1846565"/>
                </a:cubicBezTo>
                <a:cubicBezTo>
                  <a:pt x="1387032" y="1931446"/>
                  <a:pt x="1741989" y="887795"/>
                  <a:pt x="1979270" y="851142"/>
                </a:cubicBezTo>
                <a:cubicBezTo>
                  <a:pt x="2216551" y="814489"/>
                  <a:pt x="2372809" y="1767471"/>
                  <a:pt x="2569579" y="1626646"/>
                </a:cubicBezTo>
                <a:cubicBezTo>
                  <a:pt x="2766349" y="1485821"/>
                  <a:pt x="2926465" y="-111486"/>
                  <a:pt x="3159888" y="6190"/>
                </a:cubicBezTo>
                <a:cubicBezTo>
                  <a:pt x="3393311" y="123866"/>
                  <a:pt x="3686536" y="2141720"/>
                  <a:pt x="3970116" y="2332702"/>
                </a:cubicBezTo>
                <a:cubicBezTo>
                  <a:pt x="4253696" y="2523684"/>
                  <a:pt x="4626015" y="1300626"/>
                  <a:pt x="4861367" y="1152084"/>
                </a:cubicBezTo>
                <a:cubicBezTo>
                  <a:pt x="5096719" y="1003542"/>
                  <a:pt x="5210536" y="1528261"/>
                  <a:pt x="5382227" y="1441451"/>
                </a:cubicBezTo>
                <a:cubicBezTo>
                  <a:pt x="5553918" y="1354641"/>
                  <a:pt x="5721751" y="762403"/>
                  <a:pt x="5891513" y="631223"/>
                </a:cubicBezTo>
                <a:cubicBezTo>
                  <a:pt x="6061275" y="500043"/>
                  <a:pt x="6231037" y="577208"/>
                  <a:pt x="6400800" y="654373"/>
                </a:cubicBez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132128" y="504347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689642" y="3517546"/>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328179" y="48042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209784" y="3972816"/>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4767298" y="4634503"/>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400708" y="3222886"/>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6346634" y="525000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7280985" y="4197324"/>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7740774" y="4471447"/>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420482" y="3741611"/>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8828501" y="3803882"/>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957963" y="5933569"/>
            <a:ext cx="306494" cy="369332"/>
          </a:xfrm>
          <a:prstGeom prst="rect">
            <a:avLst/>
          </a:prstGeom>
          <a:noFill/>
        </p:spPr>
        <p:txBody>
          <a:bodyPr wrap="none" rtlCol="0">
            <a:spAutoFit/>
          </a:bodyPr>
          <a:lstStyle/>
          <a:p>
            <a:r>
              <a:rPr lang="en-US" altLang="zh-CN" dirty="0">
                <a:solidFill>
                  <a:schemeClr val="bg1">
                    <a:lumMod val="85000"/>
                  </a:schemeClr>
                </a:solidFill>
              </a:rPr>
              <a:t>0</a:t>
            </a:r>
            <a:endParaRPr lang="zh-CN" altLang="en-US" dirty="0">
              <a:solidFill>
                <a:schemeClr val="bg1">
                  <a:lumMod val="85000"/>
                </a:schemeClr>
              </a:solidFill>
            </a:endParaRPr>
          </a:p>
        </p:txBody>
      </p:sp>
      <p:sp>
        <p:nvSpPr>
          <p:cNvPr id="32" name="文本框 31"/>
          <p:cNvSpPr txBox="1"/>
          <p:nvPr/>
        </p:nvSpPr>
        <p:spPr>
          <a:xfrm>
            <a:off x="1850089" y="6246689"/>
            <a:ext cx="306494" cy="369332"/>
          </a:xfrm>
          <a:prstGeom prst="rect">
            <a:avLst/>
          </a:prstGeom>
          <a:noFill/>
        </p:spPr>
        <p:txBody>
          <a:bodyPr wrap="none" rtlCol="0">
            <a:spAutoFit/>
          </a:bodyPr>
          <a:lstStyle/>
          <a:p>
            <a:r>
              <a:rPr lang="en-US" altLang="zh-CN" dirty="0">
                <a:solidFill>
                  <a:schemeClr val="bg1">
                    <a:lumMod val="85000"/>
                  </a:schemeClr>
                </a:solidFill>
              </a:rPr>
              <a:t>1</a:t>
            </a:r>
            <a:endParaRPr lang="zh-CN" altLang="en-US" dirty="0">
              <a:solidFill>
                <a:schemeClr val="bg1">
                  <a:lumMod val="85000"/>
                </a:schemeClr>
              </a:solidFill>
            </a:endParaRPr>
          </a:p>
        </p:txBody>
      </p:sp>
      <p:sp>
        <p:nvSpPr>
          <p:cNvPr id="33" name="文本框 32"/>
          <p:cNvSpPr txBox="1"/>
          <p:nvPr/>
        </p:nvSpPr>
        <p:spPr>
          <a:xfrm>
            <a:off x="2484541" y="6246689"/>
            <a:ext cx="306494" cy="369332"/>
          </a:xfrm>
          <a:prstGeom prst="rect">
            <a:avLst/>
          </a:prstGeom>
          <a:noFill/>
        </p:spPr>
        <p:txBody>
          <a:bodyPr wrap="none" rtlCol="0">
            <a:spAutoFit/>
          </a:bodyPr>
          <a:lstStyle/>
          <a:p>
            <a:r>
              <a:rPr lang="en-US" altLang="zh-CN" dirty="0">
                <a:solidFill>
                  <a:schemeClr val="bg1">
                    <a:lumMod val="85000"/>
                  </a:schemeClr>
                </a:solidFill>
              </a:rPr>
              <a:t>2</a:t>
            </a:r>
            <a:endParaRPr lang="zh-CN" altLang="en-US" dirty="0">
              <a:solidFill>
                <a:schemeClr val="bg1">
                  <a:lumMod val="85000"/>
                </a:schemeClr>
              </a:solidFill>
            </a:endParaRPr>
          </a:p>
        </p:txBody>
      </p:sp>
      <p:sp>
        <p:nvSpPr>
          <p:cNvPr id="34" name="文本框 33"/>
          <p:cNvSpPr txBox="1"/>
          <p:nvPr/>
        </p:nvSpPr>
        <p:spPr>
          <a:xfrm>
            <a:off x="3123078" y="6246689"/>
            <a:ext cx="306494" cy="369332"/>
          </a:xfrm>
          <a:prstGeom prst="rect">
            <a:avLst/>
          </a:prstGeom>
          <a:noFill/>
        </p:spPr>
        <p:txBody>
          <a:bodyPr wrap="none" rtlCol="0">
            <a:spAutoFit/>
          </a:bodyPr>
          <a:lstStyle/>
          <a:p>
            <a:r>
              <a:rPr lang="en-US" altLang="zh-CN" dirty="0">
                <a:solidFill>
                  <a:schemeClr val="bg1">
                    <a:lumMod val="85000"/>
                  </a:schemeClr>
                </a:solidFill>
              </a:rPr>
              <a:t>3</a:t>
            </a:r>
            <a:endParaRPr lang="zh-CN" altLang="en-US" dirty="0">
              <a:solidFill>
                <a:schemeClr val="bg1">
                  <a:lumMod val="85000"/>
                </a:schemeClr>
              </a:solidFill>
            </a:endParaRPr>
          </a:p>
        </p:txBody>
      </p:sp>
      <p:sp>
        <p:nvSpPr>
          <p:cNvPr id="35" name="文本框 34"/>
          <p:cNvSpPr txBox="1"/>
          <p:nvPr/>
        </p:nvSpPr>
        <p:spPr>
          <a:xfrm>
            <a:off x="3757530" y="6246689"/>
            <a:ext cx="306494" cy="369332"/>
          </a:xfrm>
          <a:prstGeom prst="rect">
            <a:avLst/>
          </a:prstGeom>
          <a:noFill/>
        </p:spPr>
        <p:txBody>
          <a:bodyPr wrap="none" rtlCol="0">
            <a:spAutoFit/>
          </a:bodyPr>
          <a:lstStyle/>
          <a:p>
            <a:r>
              <a:rPr lang="en-US" altLang="zh-CN" dirty="0">
                <a:solidFill>
                  <a:schemeClr val="bg1">
                    <a:lumMod val="85000"/>
                  </a:schemeClr>
                </a:solidFill>
              </a:rPr>
              <a:t>4</a:t>
            </a:r>
            <a:endParaRPr lang="zh-CN" altLang="en-US" dirty="0">
              <a:solidFill>
                <a:schemeClr val="bg1">
                  <a:lumMod val="85000"/>
                </a:schemeClr>
              </a:solidFill>
            </a:endParaRPr>
          </a:p>
        </p:txBody>
      </p:sp>
      <p:sp>
        <p:nvSpPr>
          <p:cNvPr id="36" name="文本框 35"/>
          <p:cNvSpPr txBox="1"/>
          <p:nvPr/>
        </p:nvSpPr>
        <p:spPr>
          <a:xfrm>
            <a:off x="4311177" y="6246689"/>
            <a:ext cx="306494" cy="369332"/>
          </a:xfrm>
          <a:prstGeom prst="rect">
            <a:avLst/>
          </a:prstGeom>
          <a:noFill/>
        </p:spPr>
        <p:txBody>
          <a:bodyPr wrap="none" rtlCol="0">
            <a:spAutoFit/>
          </a:bodyPr>
          <a:lstStyle/>
          <a:p>
            <a:r>
              <a:rPr lang="en-US" altLang="zh-CN" dirty="0">
                <a:solidFill>
                  <a:schemeClr val="bg1">
                    <a:lumMod val="85000"/>
                  </a:schemeClr>
                </a:solidFill>
              </a:rPr>
              <a:t>5</a:t>
            </a:r>
            <a:endParaRPr lang="zh-CN" altLang="en-US" dirty="0">
              <a:solidFill>
                <a:schemeClr val="bg1">
                  <a:lumMod val="85000"/>
                </a:schemeClr>
              </a:solidFill>
            </a:endParaRPr>
          </a:p>
        </p:txBody>
      </p:sp>
      <p:sp>
        <p:nvSpPr>
          <p:cNvPr id="37" name="文本框 36"/>
          <p:cNvSpPr txBox="1"/>
          <p:nvPr/>
        </p:nvSpPr>
        <p:spPr>
          <a:xfrm>
            <a:off x="4877272" y="6246689"/>
            <a:ext cx="306494" cy="369332"/>
          </a:xfrm>
          <a:prstGeom prst="rect">
            <a:avLst/>
          </a:prstGeom>
          <a:noFill/>
        </p:spPr>
        <p:txBody>
          <a:bodyPr wrap="none" rtlCol="0">
            <a:spAutoFit/>
          </a:bodyPr>
          <a:lstStyle/>
          <a:p>
            <a:r>
              <a:rPr lang="en-US" altLang="zh-CN" dirty="0">
                <a:solidFill>
                  <a:schemeClr val="bg1">
                    <a:lumMod val="85000"/>
                  </a:schemeClr>
                </a:solidFill>
              </a:rPr>
              <a:t>6</a:t>
            </a:r>
            <a:endParaRPr lang="zh-CN" altLang="en-US" dirty="0">
              <a:solidFill>
                <a:schemeClr val="bg1">
                  <a:lumMod val="85000"/>
                </a:schemeClr>
              </a:solidFill>
            </a:endParaRPr>
          </a:p>
        </p:txBody>
      </p:sp>
      <p:sp>
        <p:nvSpPr>
          <p:cNvPr id="38" name="文本框 37"/>
          <p:cNvSpPr txBox="1"/>
          <p:nvPr/>
        </p:nvSpPr>
        <p:spPr>
          <a:xfrm>
            <a:off x="5499276" y="6246689"/>
            <a:ext cx="306494" cy="369332"/>
          </a:xfrm>
          <a:prstGeom prst="rect">
            <a:avLst/>
          </a:prstGeom>
          <a:noFill/>
        </p:spPr>
        <p:txBody>
          <a:bodyPr wrap="none" rtlCol="0">
            <a:spAutoFit/>
          </a:bodyPr>
          <a:lstStyle/>
          <a:p>
            <a:r>
              <a:rPr lang="en-US" altLang="zh-CN" dirty="0">
                <a:solidFill>
                  <a:schemeClr val="bg1">
                    <a:lumMod val="85000"/>
                  </a:schemeClr>
                </a:solidFill>
              </a:rPr>
              <a:t>7</a:t>
            </a:r>
            <a:endParaRPr lang="zh-CN" altLang="en-US" dirty="0">
              <a:solidFill>
                <a:schemeClr val="bg1">
                  <a:lumMod val="85000"/>
                </a:schemeClr>
              </a:solidFill>
            </a:endParaRPr>
          </a:p>
        </p:txBody>
      </p:sp>
      <p:sp>
        <p:nvSpPr>
          <p:cNvPr id="39" name="文本框 38"/>
          <p:cNvSpPr txBox="1"/>
          <p:nvPr/>
        </p:nvSpPr>
        <p:spPr>
          <a:xfrm>
            <a:off x="6216537" y="6246689"/>
            <a:ext cx="306494" cy="369332"/>
          </a:xfrm>
          <a:prstGeom prst="rect">
            <a:avLst/>
          </a:prstGeom>
          <a:noFill/>
        </p:spPr>
        <p:txBody>
          <a:bodyPr wrap="none" rtlCol="0">
            <a:spAutoFit/>
          </a:bodyPr>
          <a:lstStyle/>
          <a:p>
            <a:r>
              <a:rPr lang="en-US" altLang="zh-CN" dirty="0">
                <a:solidFill>
                  <a:schemeClr val="bg1">
                    <a:lumMod val="85000"/>
                  </a:schemeClr>
                </a:solidFill>
              </a:rPr>
              <a:t>8</a:t>
            </a:r>
            <a:endParaRPr lang="zh-CN" altLang="en-US" dirty="0">
              <a:solidFill>
                <a:schemeClr val="bg1">
                  <a:lumMod val="85000"/>
                </a:schemeClr>
              </a:solidFill>
            </a:endParaRPr>
          </a:p>
        </p:txBody>
      </p:sp>
      <p:sp>
        <p:nvSpPr>
          <p:cNvPr id="40" name="文本框 39"/>
          <p:cNvSpPr txBox="1"/>
          <p:nvPr/>
        </p:nvSpPr>
        <p:spPr>
          <a:xfrm>
            <a:off x="6772265" y="6246689"/>
            <a:ext cx="306494" cy="369332"/>
          </a:xfrm>
          <a:prstGeom prst="rect">
            <a:avLst/>
          </a:prstGeom>
          <a:noFill/>
        </p:spPr>
        <p:txBody>
          <a:bodyPr wrap="none" rtlCol="0">
            <a:spAutoFit/>
          </a:bodyPr>
          <a:lstStyle/>
          <a:p>
            <a:r>
              <a:rPr lang="en-US" altLang="zh-CN" dirty="0">
                <a:solidFill>
                  <a:schemeClr val="bg1">
                    <a:lumMod val="85000"/>
                  </a:schemeClr>
                </a:solidFill>
              </a:rPr>
              <a:t>9</a:t>
            </a:r>
            <a:endParaRPr lang="zh-CN" altLang="en-US" dirty="0">
              <a:solidFill>
                <a:schemeClr val="bg1">
                  <a:lumMod val="85000"/>
                </a:schemeClr>
              </a:solidFill>
            </a:endParaRPr>
          </a:p>
        </p:txBody>
      </p:sp>
      <p:sp>
        <p:nvSpPr>
          <p:cNvPr id="41" name="文本框 40"/>
          <p:cNvSpPr txBox="1"/>
          <p:nvPr/>
        </p:nvSpPr>
        <p:spPr>
          <a:xfrm>
            <a:off x="7351506" y="6246689"/>
            <a:ext cx="428322" cy="369332"/>
          </a:xfrm>
          <a:prstGeom prst="rect">
            <a:avLst/>
          </a:prstGeom>
          <a:noFill/>
        </p:spPr>
        <p:txBody>
          <a:bodyPr wrap="none" rtlCol="0">
            <a:spAutoFit/>
          </a:bodyPr>
          <a:lstStyle/>
          <a:p>
            <a:r>
              <a:rPr lang="en-US" altLang="zh-CN" dirty="0">
                <a:solidFill>
                  <a:schemeClr val="bg1">
                    <a:lumMod val="85000"/>
                  </a:schemeClr>
                </a:solidFill>
              </a:rPr>
              <a:t>10</a:t>
            </a:r>
            <a:endParaRPr lang="zh-CN" altLang="en-US" dirty="0">
              <a:solidFill>
                <a:schemeClr val="bg1">
                  <a:lumMod val="85000"/>
                </a:schemeClr>
              </a:solidFill>
            </a:endParaRPr>
          </a:p>
        </p:txBody>
      </p:sp>
      <p:sp>
        <p:nvSpPr>
          <p:cNvPr id="42" name="文本框 41"/>
          <p:cNvSpPr txBox="1"/>
          <p:nvPr/>
        </p:nvSpPr>
        <p:spPr>
          <a:xfrm>
            <a:off x="8014970" y="6246689"/>
            <a:ext cx="428322" cy="369332"/>
          </a:xfrm>
          <a:prstGeom prst="rect">
            <a:avLst/>
          </a:prstGeom>
          <a:noFill/>
        </p:spPr>
        <p:txBody>
          <a:bodyPr wrap="none" rtlCol="0">
            <a:spAutoFit/>
          </a:bodyPr>
          <a:lstStyle/>
          <a:p>
            <a:r>
              <a:rPr lang="en-US" altLang="zh-CN" dirty="0">
                <a:solidFill>
                  <a:schemeClr val="bg1">
                    <a:lumMod val="85000"/>
                  </a:schemeClr>
                </a:solidFill>
              </a:rPr>
              <a:t>11</a:t>
            </a:r>
            <a:endParaRPr lang="zh-CN" altLang="en-US" dirty="0">
              <a:solidFill>
                <a:schemeClr val="bg1">
                  <a:lumMod val="85000"/>
                </a:schemeClr>
              </a:solidFill>
            </a:endParaRPr>
          </a:p>
        </p:txBody>
      </p:sp>
      <p:sp>
        <p:nvSpPr>
          <p:cNvPr id="45" name="文本框 44"/>
          <p:cNvSpPr txBox="1"/>
          <p:nvPr/>
        </p:nvSpPr>
        <p:spPr>
          <a:xfrm>
            <a:off x="8776647" y="6246689"/>
            <a:ext cx="428322" cy="369332"/>
          </a:xfrm>
          <a:prstGeom prst="rect">
            <a:avLst/>
          </a:prstGeom>
          <a:noFill/>
        </p:spPr>
        <p:txBody>
          <a:bodyPr wrap="none" rtlCol="0">
            <a:spAutoFit/>
          </a:bodyPr>
          <a:lstStyle/>
          <a:p>
            <a:r>
              <a:rPr lang="en-US" altLang="zh-CN" dirty="0">
                <a:solidFill>
                  <a:schemeClr val="bg1">
                    <a:lumMod val="85000"/>
                  </a:schemeClr>
                </a:solidFill>
              </a:rPr>
              <a:t>12</a:t>
            </a:r>
            <a:endParaRPr lang="zh-CN" altLang="en-US" dirty="0">
              <a:solidFill>
                <a:schemeClr val="bg1">
                  <a:lumMod val="85000"/>
                </a:schemeClr>
              </a:solidFill>
            </a:endParaRPr>
          </a:p>
        </p:txBody>
      </p:sp>
      <p:sp>
        <p:nvSpPr>
          <p:cNvPr id="46" name="文本框 45"/>
          <p:cNvSpPr txBox="1"/>
          <p:nvPr/>
        </p:nvSpPr>
        <p:spPr>
          <a:xfrm>
            <a:off x="957963" y="5437787"/>
            <a:ext cx="306494" cy="369332"/>
          </a:xfrm>
          <a:prstGeom prst="rect">
            <a:avLst/>
          </a:prstGeom>
          <a:noFill/>
        </p:spPr>
        <p:txBody>
          <a:bodyPr wrap="none" rtlCol="0">
            <a:spAutoFit/>
          </a:bodyPr>
          <a:lstStyle/>
          <a:p>
            <a:r>
              <a:rPr lang="en-US" altLang="zh-CN" dirty="0">
                <a:solidFill>
                  <a:schemeClr val="bg1">
                    <a:lumMod val="85000"/>
                  </a:schemeClr>
                </a:solidFill>
              </a:rPr>
              <a:t>1</a:t>
            </a:r>
            <a:endParaRPr lang="zh-CN" altLang="en-US" dirty="0">
              <a:solidFill>
                <a:schemeClr val="bg1">
                  <a:lumMod val="85000"/>
                </a:schemeClr>
              </a:solidFill>
            </a:endParaRPr>
          </a:p>
        </p:txBody>
      </p:sp>
      <p:sp>
        <p:nvSpPr>
          <p:cNvPr id="47" name="文本框 46"/>
          <p:cNvSpPr txBox="1"/>
          <p:nvPr/>
        </p:nvSpPr>
        <p:spPr>
          <a:xfrm>
            <a:off x="957963" y="4880673"/>
            <a:ext cx="306494" cy="369332"/>
          </a:xfrm>
          <a:prstGeom prst="rect">
            <a:avLst/>
          </a:prstGeom>
          <a:noFill/>
        </p:spPr>
        <p:txBody>
          <a:bodyPr wrap="none" rtlCol="0">
            <a:spAutoFit/>
          </a:bodyPr>
          <a:lstStyle/>
          <a:p>
            <a:r>
              <a:rPr lang="en-US" altLang="zh-CN" dirty="0">
                <a:solidFill>
                  <a:schemeClr val="bg1">
                    <a:lumMod val="85000"/>
                  </a:schemeClr>
                </a:solidFill>
              </a:rPr>
              <a:t>2</a:t>
            </a:r>
            <a:endParaRPr lang="zh-CN" altLang="en-US" dirty="0">
              <a:solidFill>
                <a:schemeClr val="bg1">
                  <a:lumMod val="85000"/>
                </a:schemeClr>
              </a:solidFill>
            </a:endParaRPr>
          </a:p>
        </p:txBody>
      </p:sp>
      <p:sp>
        <p:nvSpPr>
          <p:cNvPr id="48" name="文本框 47"/>
          <p:cNvSpPr txBox="1"/>
          <p:nvPr/>
        </p:nvSpPr>
        <p:spPr>
          <a:xfrm>
            <a:off x="957963" y="4358061"/>
            <a:ext cx="306494" cy="369332"/>
          </a:xfrm>
          <a:prstGeom prst="rect">
            <a:avLst/>
          </a:prstGeom>
          <a:noFill/>
        </p:spPr>
        <p:txBody>
          <a:bodyPr wrap="none" rtlCol="0">
            <a:spAutoFit/>
          </a:bodyPr>
          <a:lstStyle/>
          <a:p>
            <a:r>
              <a:rPr lang="en-US" altLang="zh-CN" dirty="0">
                <a:solidFill>
                  <a:schemeClr val="bg1">
                    <a:lumMod val="85000"/>
                  </a:schemeClr>
                </a:solidFill>
              </a:rPr>
              <a:t>3</a:t>
            </a:r>
            <a:endParaRPr lang="zh-CN" altLang="en-US" dirty="0">
              <a:solidFill>
                <a:schemeClr val="bg1">
                  <a:lumMod val="85000"/>
                </a:schemeClr>
              </a:solidFill>
            </a:endParaRPr>
          </a:p>
        </p:txBody>
      </p:sp>
      <p:sp>
        <p:nvSpPr>
          <p:cNvPr id="49" name="文本框 48"/>
          <p:cNvSpPr txBox="1"/>
          <p:nvPr/>
        </p:nvSpPr>
        <p:spPr>
          <a:xfrm>
            <a:off x="957963" y="3818198"/>
            <a:ext cx="306494" cy="369332"/>
          </a:xfrm>
          <a:prstGeom prst="rect">
            <a:avLst/>
          </a:prstGeom>
          <a:noFill/>
        </p:spPr>
        <p:txBody>
          <a:bodyPr wrap="none" rtlCol="0">
            <a:spAutoFit/>
          </a:bodyPr>
          <a:lstStyle/>
          <a:p>
            <a:r>
              <a:rPr lang="en-US" altLang="zh-CN" dirty="0">
                <a:solidFill>
                  <a:schemeClr val="bg1">
                    <a:lumMod val="85000"/>
                  </a:schemeClr>
                </a:solidFill>
              </a:rPr>
              <a:t>4</a:t>
            </a:r>
            <a:endParaRPr lang="zh-CN" altLang="en-US" dirty="0">
              <a:solidFill>
                <a:schemeClr val="bg1">
                  <a:lumMod val="85000"/>
                </a:schemeClr>
              </a:solidFill>
            </a:endParaRPr>
          </a:p>
        </p:txBody>
      </p:sp>
      <p:sp>
        <p:nvSpPr>
          <p:cNvPr id="50" name="文本框 49"/>
          <p:cNvSpPr txBox="1"/>
          <p:nvPr/>
        </p:nvSpPr>
        <p:spPr>
          <a:xfrm>
            <a:off x="957963" y="3222886"/>
            <a:ext cx="306494" cy="369332"/>
          </a:xfrm>
          <a:prstGeom prst="rect">
            <a:avLst/>
          </a:prstGeom>
          <a:noFill/>
        </p:spPr>
        <p:txBody>
          <a:bodyPr wrap="none" rtlCol="0">
            <a:spAutoFit/>
          </a:bodyPr>
          <a:lstStyle/>
          <a:p>
            <a:r>
              <a:rPr lang="en-US" altLang="zh-CN" dirty="0">
                <a:solidFill>
                  <a:schemeClr val="bg1">
                    <a:lumMod val="85000"/>
                  </a:schemeClr>
                </a:solidFill>
              </a:rPr>
              <a:t>5</a:t>
            </a:r>
            <a:endParaRPr lang="zh-CN" altLang="en-US" dirty="0">
              <a:solidFill>
                <a:schemeClr val="bg1">
                  <a:lumMod val="85000"/>
                </a:schemeClr>
              </a:solidFill>
            </a:endParaRPr>
          </a:p>
        </p:txBody>
      </p:sp>
      <p:sp>
        <p:nvSpPr>
          <p:cNvPr id="51" name="文本框 50"/>
          <p:cNvSpPr txBox="1"/>
          <p:nvPr/>
        </p:nvSpPr>
        <p:spPr>
          <a:xfrm>
            <a:off x="957963" y="2575474"/>
            <a:ext cx="306494" cy="369332"/>
          </a:xfrm>
          <a:prstGeom prst="rect">
            <a:avLst/>
          </a:prstGeom>
          <a:noFill/>
        </p:spPr>
        <p:txBody>
          <a:bodyPr wrap="none" rtlCol="0">
            <a:spAutoFit/>
          </a:bodyPr>
          <a:lstStyle/>
          <a:p>
            <a:r>
              <a:rPr lang="en-US" altLang="zh-CN" dirty="0">
                <a:solidFill>
                  <a:schemeClr val="bg1">
                    <a:lumMod val="85000"/>
                  </a:schemeClr>
                </a:solidFill>
              </a:rPr>
              <a:t>6</a:t>
            </a:r>
            <a:endParaRPr lang="zh-CN" altLang="en-US" dirty="0">
              <a:solidFill>
                <a:schemeClr val="bg1">
                  <a:lumMod val="85000"/>
                </a:schemeClr>
              </a:solidFill>
            </a:endParaRPr>
          </a:p>
        </p:txBody>
      </p:sp>
      <p:sp>
        <p:nvSpPr>
          <p:cNvPr id="52" name="文本框 51"/>
          <p:cNvSpPr txBox="1"/>
          <p:nvPr/>
        </p:nvSpPr>
        <p:spPr>
          <a:xfrm>
            <a:off x="5654617" y="983882"/>
            <a:ext cx="2031326" cy="461665"/>
          </a:xfrm>
          <a:prstGeom prst="rect">
            <a:avLst/>
          </a:prstGeom>
          <a:noFill/>
        </p:spPr>
        <p:txBody>
          <a:bodyPr wrap="none" rtlCol="0">
            <a:spAutoFit/>
          </a:bodyPr>
          <a:lstStyle/>
          <a:p>
            <a:pPr algn="ctr"/>
            <a:r>
              <a:rPr lang="zh-CN" altLang="en-US" sz="24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2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3698228" y="1712973"/>
            <a:ext cx="6192858" cy="738664"/>
          </a:xfrm>
          <a:prstGeom prst="rect">
            <a:avLst/>
          </a:prstGeom>
          <a:noFill/>
        </p:spPr>
        <p:txBody>
          <a:bodyPr wrap="squar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a:t>
            </a:r>
          </a:p>
        </p:txBody>
      </p:sp>
      <p:sp>
        <p:nvSpPr>
          <p:cNvPr id="54" name="椭圆 53"/>
          <p:cNvSpPr/>
          <p:nvPr/>
        </p:nvSpPr>
        <p:spPr>
          <a:xfrm>
            <a:off x="5654617" y="1553558"/>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109881" y="3813604"/>
            <a:ext cx="78243" cy="78243"/>
          </a:xfrm>
          <a:prstGeom prst="ellips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圆角 57"/>
          <p:cNvSpPr/>
          <p:nvPr/>
        </p:nvSpPr>
        <p:spPr>
          <a:xfrm>
            <a:off x="9800673" y="4549690"/>
            <a:ext cx="2197809" cy="1607195"/>
          </a:xfrm>
          <a:prstGeom prst="roundRect">
            <a:avLst>
              <a:gd name="adj" fmla="val 0"/>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p:cNvSpPr txBox="1"/>
          <p:nvPr/>
        </p:nvSpPr>
        <p:spPr>
          <a:xfrm>
            <a:off x="9968358" y="3966540"/>
            <a:ext cx="172355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9968548" y="4649106"/>
            <a:ext cx="1990347" cy="646331"/>
          </a:xfrm>
          <a:prstGeom prst="rect">
            <a:avLst/>
          </a:prstGeom>
          <a:noFill/>
        </p:spPr>
        <p:txBody>
          <a:bodyPr wrap="square" rtlCol="0">
            <a:spAutoFit/>
          </a:bodyPr>
          <a:lstStyle/>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a:t>
            </a:r>
          </a:p>
        </p:txBody>
      </p:sp>
      <p:sp>
        <p:nvSpPr>
          <p:cNvPr id="62" name="文本框 61"/>
          <p:cNvSpPr txBox="1"/>
          <p:nvPr/>
        </p:nvSpPr>
        <p:spPr>
          <a:xfrm>
            <a:off x="9968548" y="5411018"/>
            <a:ext cx="1990347" cy="646331"/>
          </a:xfrm>
          <a:prstGeom prst="rect">
            <a:avLst/>
          </a:prstGeom>
          <a:noFill/>
        </p:spPr>
        <p:txBody>
          <a:bodyPr wrap="square" rtlCol="0">
            <a:spAutoFit/>
          </a:bodyPr>
          <a:lstStyle/>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a:t>
            </a:r>
          </a:p>
        </p:txBody>
      </p:sp>
      <p:sp>
        <p:nvSpPr>
          <p:cNvPr id="63" name="椭圆 62"/>
          <p:cNvSpPr/>
          <p:nvPr/>
        </p:nvSpPr>
        <p:spPr>
          <a:xfrm>
            <a:off x="9890115" y="4745723"/>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9895521" y="5527108"/>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99049" y="2590191"/>
            <a:ext cx="1723549" cy="1015663"/>
          </a:xfrm>
          <a:prstGeom prst="rect">
            <a:avLst/>
          </a:prstGeom>
        </p:spPr>
        <p:txBody>
          <a:bodyPr wrap="none">
            <a:spAutoFit/>
          </a:bodyPr>
          <a:lstStyle/>
          <a:p>
            <a:r>
              <a:rPr lang="zh-CN" altLang="en-US" sz="6000" dirty="0">
                <a:solidFill>
                  <a:schemeClr val="bg1">
                    <a:lumMod val="85000"/>
                  </a:schemeClr>
                </a:solidFill>
                <a:latin typeface="微软雅黑" panose="020B0503020204020204" pitchFamily="34" charset="-122"/>
                <a:ea typeface="微软雅黑" panose="020B0503020204020204" pitchFamily="34" charset="-122"/>
              </a:rPr>
              <a:t>目录</a:t>
            </a:r>
            <a:endParaRPr lang="zh-CN" altLang="en-US" sz="6000" dirty="0"/>
          </a:p>
        </p:txBody>
      </p:sp>
      <p:sp>
        <p:nvSpPr>
          <p:cNvPr id="11" name="六边形 10"/>
          <p:cNvSpPr/>
          <p:nvPr/>
        </p:nvSpPr>
        <p:spPr>
          <a:xfrm rot="5400000">
            <a:off x="5176923" y="2195372"/>
            <a:ext cx="2181870" cy="1880922"/>
          </a:xfrm>
          <a:prstGeom prst="hexagon">
            <a:avLst/>
          </a:prstGeom>
          <a:noFill/>
          <a:ln w="57150">
            <a:solidFill>
              <a:srgbClr val="D9D9D9">
                <a:alpha val="5294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645032" y="3449613"/>
            <a:ext cx="1313180" cy="369332"/>
          </a:xfrm>
          <a:prstGeom prst="rect">
            <a:avLst/>
          </a:prstGeom>
        </p:spPr>
        <p:txBody>
          <a:bodyPr wrap="none">
            <a:spAutoFit/>
          </a:bodyPr>
          <a:lstStyle/>
          <a:p>
            <a:r>
              <a:rPr lang="en-US" altLang="zh-CN" dirty="0">
                <a:solidFill>
                  <a:schemeClr val="bg1">
                    <a:lumMod val="85000"/>
                  </a:schemeClr>
                </a:solidFill>
              </a:rPr>
              <a:t>CONTENTS</a:t>
            </a:r>
            <a:endParaRPr lang="zh-CN" altLang="en-US" dirty="0"/>
          </a:p>
        </p:txBody>
      </p:sp>
      <p:sp>
        <p:nvSpPr>
          <p:cNvPr id="13" name="矩形 12"/>
          <p:cNvSpPr/>
          <p:nvPr/>
        </p:nvSpPr>
        <p:spPr>
          <a:xfrm>
            <a:off x="1446245" y="1268963"/>
            <a:ext cx="2845837" cy="895739"/>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446244" y="4226768"/>
            <a:ext cx="2845837" cy="895739"/>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130074" y="1268963"/>
            <a:ext cx="2845837" cy="895739"/>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8131887" y="4226768"/>
            <a:ext cx="2845837" cy="895739"/>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a:stCxn id="11" idx="1"/>
            <a:endCxn id="14" idx="3"/>
          </p:cNvCxnSpPr>
          <p:nvPr/>
        </p:nvCxnSpPr>
        <p:spPr>
          <a:xfrm flipH="1">
            <a:off x="4292081" y="3756538"/>
            <a:ext cx="1035316" cy="9181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1" idx="4"/>
            <a:endCxn id="15" idx="1"/>
          </p:cNvCxnSpPr>
          <p:nvPr/>
        </p:nvCxnSpPr>
        <p:spPr>
          <a:xfrm flipV="1">
            <a:off x="7208319" y="1716833"/>
            <a:ext cx="921755" cy="79829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1" idx="5"/>
            <a:endCxn id="16" idx="1"/>
          </p:cNvCxnSpPr>
          <p:nvPr/>
        </p:nvCxnSpPr>
        <p:spPr>
          <a:xfrm>
            <a:off x="7208319" y="3756538"/>
            <a:ext cx="923568" cy="9181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11" idx="2"/>
            <a:endCxn id="13" idx="3"/>
          </p:cNvCxnSpPr>
          <p:nvPr/>
        </p:nvCxnSpPr>
        <p:spPr>
          <a:xfrm flipH="1" flipV="1">
            <a:off x="4292082" y="1716833"/>
            <a:ext cx="1035315" cy="79829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2107129" y="1414443"/>
            <a:ext cx="2031325" cy="677108"/>
          </a:xfrm>
          <a:prstGeom prst="rect">
            <a:avLst/>
          </a:prstGeom>
        </p:spPr>
        <p:txBody>
          <a:bodyPr wrap="none">
            <a:spAutoFit/>
          </a:bodyPr>
          <a:lstStyle/>
          <a:p>
            <a:r>
              <a:rPr lang="zh-CN" altLang="en-US" sz="24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2400" dirty="0">
              <a:solidFill>
                <a:schemeClr val="bg1">
                  <a:lumMod val="85000"/>
                </a:schemeClr>
              </a:solidFill>
              <a:latin typeface="微软雅黑" panose="020B0503020204020204" pitchFamily="34" charset="-122"/>
              <a:ea typeface="微软雅黑" panose="020B0503020204020204" pitchFamily="34" charset="-122"/>
            </a:endParaRPr>
          </a:p>
          <a:p>
            <a:r>
              <a:rPr lang="en-US" altLang="zh-CN" sz="1400" dirty="0">
                <a:solidFill>
                  <a:schemeClr val="bg1">
                    <a:lumMod val="85000"/>
                  </a:schemeClr>
                </a:solidFill>
                <a:latin typeface="微软雅黑" panose="020B0503020204020204" pitchFamily="34" charset="-122"/>
                <a:ea typeface="微软雅黑" panose="020B0503020204020204" pitchFamily="34" charset="-122"/>
              </a:rPr>
              <a:t>Click to add your title</a:t>
            </a:r>
            <a:endParaRPr lang="zh-CN" altLang="en-US" sz="1400" dirty="0"/>
          </a:p>
        </p:txBody>
      </p:sp>
      <p:sp>
        <p:nvSpPr>
          <p:cNvPr id="33" name="椭圆 32"/>
          <p:cNvSpPr/>
          <p:nvPr/>
        </p:nvSpPr>
        <p:spPr>
          <a:xfrm>
            <a:off x="2007371" y="1960751"/>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391999" y="1116667"/>
            <a:ext cx="638316" cy="1200329"/>
          </a:xfrm>
          <a:prstGeom prst="rect">
            <a:avLst/>
          </a:prstGeom>
          <a:noFill/>
        </p:spPr>
        <p:txBody>
          <a:bodyPr wrap="none" rtlCol="0">
            <a:spAutoFit/>
          </a:bodyPr>
          <a:lstStyle/>
          <a:p>
            <a:r>
              <a:rPr lang="en-US" altLang="zh-CN" sz="7200" i="1" dirty="0">
                <a:solidFill>
                  <a:schemeClr val="bg1">
                    <a:lumMod val="95000"/>
                  </a:schemeClr>
                </a:solidFill>
                <a:latin typeface="Baskerville Old Face" panose="02020602080505020303" pitchFamily="18" charset="0"/>
              </a:rPr>
              <a:t>1</a:t>
            </a:r>
            <a:endParaRPr lang="zh-CN" altLang="en-US" sz="7200" i="1" dirty="0">
              <a:solidFill>
                <a:schemeClr val="bg1">
                  <a:lumMod val="95000"/>
                </a:schemeClr>
              </a:solidFill>
              <a:latin typeface="Baskerville Old Face" panose="02020602080505020303" pitchFamily="18" charset="0"/>
            </a:endParaRPr>
          </a:p>
        </p:txBody>
      </p:sp>
      <p:sp>
        <p:nvSpPr>
          <p:cNvPr id="17" name="矩形 16"/>
          <p:cNvSpPr/>
          <p:nvPr/>
        </p:nvSpPr>
        <p:spPr>
          <a:xfrm>
            <a:off x="2107129" y="4389413"/>
            <a:ext cx="2031325" cy="677108"/>
          </a:xfrm>
          <a:prstGeom prst="rect">
            <a:avLst/>
          </a:prstGeom>
        </p:spPr>
        <p:txBody>
          <a:bodyPr wrap="none">
            <a:spAutoFit/>
          </a:bodyPr>
          <a:lstStyle/>
          <a:p>
            <a:r>
              <a:rPr lang="zh-CN" altLang="en-US" sz="24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2400" dirty="0">
              <a:solidFill>
                <a:schemeClr val="bg1">
                  <a:lumMod val="85000"/>
                </a:schemeClr>
              </a:solidFill>
              <a:latin typeface="微软雅黑" panose="020B0503020204020204" pitchFamily="34" charset="-122"/>
              <a:ea typeface="微软雅黑" panose="020B0503020204020204" pitchFamily="34" charset="-122"/>
            </a:endParaRPr>
          </a:p>
          <a:p>
            <a:r>
              <a:rPr lang="en-US" altLang="zh-CN" sz="1400" dirty="0">
                <a:solidFill>
                  <a:schemeClr val="bg1">
                    <a:lumMod val="85000"/>
                  </a:schemeClr>
                </a:solidFill>
                <a:latin typeface="微软雅黑" panose="020B0503020204020204" pitchFamily="34" charset="-122"/>
                <a:ea typeface="微软雅黑" panose="020B0503020204020204" pitchFamily="34" charset="-122"/>
              </a:rPr>
              <a:t>Click to add your title</a:t>
            </a:r>
            <a:endParaRPr lang="zh-CN" altLang="en-US" sz="1400" dirty="0"/>
          </a:p>
        </p:txBody>
      </p:sp>
      <p:sp>
        <p:nvSpPr>
          <p:cNvPr id="19" name="椭圆 18"/>
          <p:cNvSpPr/>
          <p:nvPr/>
        </p:nvSpPr>
        <p:spPr>
          <a:xfrm>
            <a:off x="2007371" y="4935721"/>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391999" y="4091637"/>
            <a:ext cx="638316" cy="1200329"/>
          </a:xfrm>
          <a:prstGeom prst="rect">
            <a:avLst/>
          </a:prstGeom>
          <a:noFill/>
        </p:spPr>
        <p:txBody>
          <a:bodyPr wrap="none" rtlCol="0">
            <a:spAutoFit/>
          </a:bodyPr>
          <a:lstStyle/>
          <a:p>
            <a:r>
              <a:rPr lang="en-US" altLang="zh-CN" sz="7200" i="1" dirty="0">
                <a:solidFill>
                  <a:schemeClr val="bg1">
                    <a:lumMod val="95000"/>
                  </a:schemeClr>
                </a:solidFill>
                <a:latin typeface="Baskerville Old Face" panose="02020602080505020303" pitchFamily="18" charset="0"/>
              </a:rPr>
              <a:t>2</a:t>
            </a:r>
            <a:endParaRPr lang="zh-CN" altLang="en-US" sz="7200" i="1" dirty="0">
              <a:solidFill>
                <a:schemeClr val="bg1">
                  <a:lumMod val="95000"/>
                </a:schemeClr>
              </a:solidFill>
              <a:latin typeface="Baskerville Old Face" panose="02020602080505020303" pitchFamily="18" charset="0"/>
            </a:endParaRPr>
          </a:p>
        </p:txBody>
      </p:sp>
      <p:sp>
        <p:nvSpPr>
          <p:cNvPr id="22" name="矩形 21"/>
          <p:cNvSpPr/>
          <p:nvPr/>
        </p:nvSpPr>
        <p:spPr>
          <a:xfrm>
            <a:off x="8818949" y="1378279"/>
            <a:ext cx="2031325" cy="677108"/>
          </a:xfrm>
          <a:prstGeom prst="rect">
            <a:avLst/>
          </a:prstGeom>
        </p:spPr>
        <p:txBody>
          <a:bodyPr wrap="none">
            <a:spAutoFit/>
          </a:bodyPr>
          <a:lstStyle/>
          <a:p>
            <a:r>
              <a:rPr lang="zh-CN" altLang="en-US" sz="24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2400" dirty="0">
              <a:solidFill>
                <a:schemeClr val="bg1">
                  <a:lumMod val="85000"/>
                </a:schemeClr>
              </a:solidFill>
              <a:latin typeface="微软雅黑" panose="020B0503020204020204" pitchFamily="34" charset="-122"/>
              <a:ea typeface="微软雅黑" panose="020B0503020204020204" pitchFamily="34" charset="-122"/>
            </a:endParaRPr>
          </a:p>
          <a:p>
            <a:r>
              <a:rPr lang="en-US" altLang="zh-CN" sz="1400" dirty="0">
                <a:solidFill>
                  <a:schemeClr val="bg1">
                    <a:lumMod val="85000"/>
                  </a:schemeClr>
                </a:solidFill>
                <a:latin typeface="微软雅黑" panose="020B0503020204020204" pitchFamily="34" charset="-122"/>
                <a:ea typeface="微软雅黑" panose="020B0503020204020204" pitchFamily="34" charset="-122"/>
              </a:rPr>
              <a:t>Click to add your title</a:t>
            </a:r>
            <a:endParaRPr lang="zh-CN" altLang="en-US" sz="1400" dirty="0"/>
          </a:p>
        </p:txBody>
      </p:sp>
      <p:sp>
        <p:nvSpPr>
          <p:cNvPr id="24" name="椭圆 23"/>
          <p:cNvSpPr/>
          <p:nvPr/>
        </p:nvSpPr>
        <p:spPr>
          <a:xfrm>
            <a:off x="8719191" y="1924587"/>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8103819" y="1080503"/>
            <a:ext cx="638316" cy="1200329"/>
          </a:xfrm>
          <a:prstGeom prst="rect">
            <a:avLst/>
          </a:prstGeom>
          <a:noFill/>
        </p:spPr>
        <p:txBody>
          <a:bodyPr wrap="none" rtlCol="0">
            <a:spAutoFit/>
          </a:bodyPr>
          <a:lstStyle/>
          <a:p>
            <a:r>
              <a:rPr lang="en-US" altLang="zh-CN" sz="7200" i="1" dirty="0">
                <a:solidFill>
                  <a:schemeClr val="bg1">
                    <a:lumMod val="95000"/>
                  </a:schemeClr>
                </a:solidFill>
                <a:latin typeface="Baskerville Old Face" panose="02020602080505020303" pitchFamily="18" charset="0"/>
              </a:rPr>
              <a:t>3</a:t>
            </a:r>
            <a:endParaRPr lang="zh-CN" altLang="en-US" sz="7200" i="1" dirty="0">
              <a:solidFill>
                <a:schemeClr val="bg1">
                  <a:lumMod val="95000"/>
                </a:schemeClr>
              </a:solidFill>
              <a:latin typeface="Baskerville Old Face" panose="02020602080505020303" pitchFamily="18" charset="0"/>
            </a:endParaRPr>
          </a:p>
        </p:txBody>
      </p:sp>
      <p:sp>
        <p:nvSpPr>
          <p:cNvPr id="27" name="矩形 26"/>
          <p:cNvSpPr/>
          <p:nvPr/>
        </p:nvSpPr>
        <p:spPr>
          <a:xfrm>
            <a:off x="8845204" y="4389413"/>
            <a:ext cx="2031325" cy="677108"/>
          </a:xfrm>
          <a:prstGeom prst="rect">
            <a:avLst/>
          </a:prstGeom>
        </p:spPr>
        <p:txBody>
          <a:bodyPr wrap="none">
            <a:spAutoFit/>
          </a:bodyPr>
          <a:lstStyle/>
          <a:p>
            <a:r>
              <a:rPr lang="zh-CN" altLang="en-US" sz="24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2400" dirty="0">
              <a:solidFill>
                <a:schemeClr val="bg1">
                  <a:lumMod val="85000"/>
                </a:schemeClr>
              </a:solidFill>
              <a:latin typeface="微软雅黑" panose="020B0503020204020204" pitchFamily="34" charset="-122"/>
              <a:ea typeface="微软雅黑" panose="020B0503020204020204" pitchFamily="34" charset="-122"/>
            </a:endParaRPr>
          </a:p>
          <a:p>
            <a:r>
              <a:rPr lang="en-US" altLang="zh-CN" sz="1400" dirty="0">
                <a:solidFill>
                  <a:schemeClr val="bg1">
                    <a:lumMod val="85000"/>
                  </a:schemeClr>
                </a:solidFill>
                <a:latin typeface="微软雅黑" panose="020B0503020204020204" pitchFamily="34" charset="-122"/>
                <a:ea typeface="微软雅黑" panose="020B0503020204020204" pitchFamily="34" charset="-122"/>
              </a:rPr>
              <a:t>Click to add your title</a:t>
            </a:r>
            <a:endParaRPr lang="zh-CN" altLang="en-US" sz="1400" dirty="0"/>
          </a:p>
        </p:txBody>
      </p:sp>
      <p:sp>
        <p:nvSpPr>
          <p:cNvPr id="28" name="椭圆 27"/>
          <p:cNvSpPr/>
          <p:nvPr/>
        </p:nvSpPr>
        <p:spPr>
          <a:xfrm>
            <a:off x="8745446" y="4935721"/>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8130074" y="4091637"/>
            <a:ext cx="638316" cy="1200329"/>
          </a:xfrm>
          <a:prstGeom prst="rect">
            <a:avLst/>
          </a:prstGeom>
          <a:noFill/>
        </p:spPr>
        <p:txBody>
          <a:bodyPr wrap="none" rtlCol="0">
            <a:spAutoFit/>
          </a:bodyPr>
          <a:lstStyle/>
          <a:p>
            <a:r>
              <a:rPr lang="en-US" altLang="zh-CN" sz="7200" i="1" dirty="0">
                <a:solidFill>
                  <a:schemeClr val="bg1">
                    <a:lumMod val="95000"/>
                  </a:schemeClr>
                </a:solidFill>
                <a:latin typeface="Baskerville Old Face" panose="02020602080505020303" pitchFamily="18" charset="0"/>
              </a:rPr>
              <a:t>4</a:t>
            </a:r>
            <a:endParaRPr lang="zh-CN" altLang="en-US" sz="7200" i="1" dirty="0">
              <a:solidFill>
                <a:schemeClr val="bg1">
                  <a:lumMod val="95000"/>
                </a:schemeClr>
              </a:solidFill>
              <a:latin typeface="Baskerville Old Face" panose="02020602080505020303" pitchFamily="18" charset="0"/>
            </a:endParaRPr>
          </a:p>
        </p:txBody>
      </p:sp>
    </p:spTree>
  </p:cSld>
  <p:clrMapOvr>
    <a:masterClrMapping/>
  </p:clrMapOvr>
  <p:transition spd="slow" advClick="0" advTm="4000">
    <p:comb/>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3</a:t>
            </a:r>
            <a:endParaRPr lang="zh-CN" altLang="en-US" sz="8000" i="1" dirty="0">
              <a:solidFill>
                <a:schemeClr val="bg1">
                  <a:lumMod val="95000"/>
                </a:schemeClr>
              </a:solidFill>
              <a:latin typeface="Baskerville Old Face" panose="02020602080505020303" pitchFamily="18" charset="0"/>
            </a:endParaRPr>
          </a:p>
        </p:txBody>
      </p:sp>
      <p:sp>
        <p:nvSpPr>
          <p:cNvPr id="11" name="不完整圆 10"/>
          <p:cNvSpPr/>
          <p:nvPr/>
        </p:nvSpPr>
        <p:spPr>
          <a:xfrm>
            <a:off x="4685526" y="1323439"/>
            <a:ext cx="3302000" cy="3302000"/>
          </a:xfrm>
          <a:prstGeom prst="pie">
            <a:avLst>
              <a:gd name="adj1" fmla="val 1598625"/>
              <a:gd name="adj2" fmla="val 798839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不完整圆 11"/>
          <p:cNvSpPr/>
          <p:nvPr/>
        </p:nvSpPr>
        <p:spPr>
          <a:xfrm>
            <a:off x="4685526" y="1323439"/>
            <a:ext cx="3302000" cy="3302000"/>
          </a:xfrm>
          <a:prstGeom prst="pie">
            <a:avLst>
              <a:gd name="adj1" fmla="val 7983241"/>
              <a:gd name="adj2" fmla="val 16184111"/>
            </a:avLst>
          </a:prstGeom>
          <a:solidFill>
            <a:schemeClr val="bg1">
              <a:lumMod val="7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不完整圆 12"/>
          <p:cNvSpPr/>
          <p:nvPr/>
        </p:nvSpPr>
        <p:spPr>
          <a:xfrm>
            <a:off x="4685526" y="1323439"/>
            <a:ext cx="3302000" cy="3302000"/>
          </a:xfrm>
          <a:prstGeom prst="pie">
            <a:avLst>
              <a:gd name="adj1" fmla="val 16177901"/>
              <a:gd name="adj2" fmla="val 1606847"/>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矩形: 圆角 13"/>
          <p:cNvSpPr/>
          <p:nvPr/>
        </p:nvSpPr>
        <p:spPr>
          <a:xfrm>
            <a:off x="2032000" y="1950720"/>
            <a:ext cx="1859280" cy="497840"/>
          </a:xfrm>
          <a:prstGeom prst="roundRect">
            <a:avLst>
              <a:gd name="adj" fmla="val 50000"/>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380846" y="2018759"/>
            <a:ext cx="1911359" cy="191135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146330" y="1999883"/>
            <a:ext cx="1569660" cy="369332"/>
          </a:xfrm>
          <a:prstGeom prst="rect">
            <a:avLst/>
          </a:prstGeom>
          <a:no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点击输入标题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7" name="矩形: 圆角 16"/>
          <p:cNvSpPr/>
          <p:nvPr/>
        </p:nvSpPr>
        <p:spPr>
          <a:xfrm>
            <a:off x="8534400" y="1921877"/>
            <a:ext cx="1859280" cy="497840"/>
          </a:xfrm>
          <a:prstGeom prst="roundRect">
            <a:avLst>
              <a:gd name="adj" fmla="val 50000"/>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756154" y="2001520"/>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矩形: 圆角 18"/>
          <p:cNvSpPr/>
          <p:nvPr/>
        </p:nvSpPr>
        <p:spPr>
          <a:xfrm>
            <a:off x="5411326" y="4870281"/>
            <a:ext cx="1859280" cy="497840"/>
          </a:xfrm>
          <a:prstGeom prst="roundRect">
            <a:avLst>
              <a:gd name="adj" fmla="val 50000"/>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633080" y="4949924"/>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5628639" y="2439402"/>
            <a:ext cx="1415772" cy="338554"/>
          </a:xfrm>
          <a:prstGeom prst="rect">
            <a:avLst/>
          </a:prstGeom>
          <a:noFill/>
        </p:spPr>
        <p:txBody>
          <a:bodyPr wrap="none" rtlCol="0">
            <a:spAutoFit/>
          </a:bodyPr>
          <a:lstStyle/>
          <a:p>
            <a:pPr algn="ctr"/>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点击输入标题</a:t>
            </a:r>
            <a:endParaRPr lang="en-US" altLang="zh-CN"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5516049" y="2799823"/>
            <a:ext cx="1640952" cy="830997"/>
          </a:xfrm>
          <a:prstGeom prst="rect">
            <a:avLst/>
          </a:prstGeom>
          <a:noFill/>
        </p:spPr>
        <p:txBody>
          <a:bodyPr wrap="square" rtlCol="0">
            <a:spAutoFit/>
          </a:bodyPr>
          <a:lstStyle/>
          <a:p>
            <a:pPr 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a:t>
            </a:r>
          </a:p>
        </p:txBody>
      </p:sp>
      <p:sp>
        <p:nvSpPr>
          <p:cNvPr id="23" name="矩形: 圆角 22"/>
          <p:cNvSpPr/>
          <p:nvPr/>
        </p:nvSpPr>
        <p:spPr>
          <a:xfrm>
            <a:off x="1569863" y="2714958"/>
            <a:ext cx="2702560" cy="1032203"/>
          </a:xfrm>
          <a:prstGeom prst="roundRect">
            <a:avLst>
              <a:gd name="adj" fmla="val 10115"/>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687150" y="2762574"/>
            <a:ext cx="2453193" cy="954107"/>
          </a:xfrm>
          <a:prstGeom prst="rect">
            <a:avLst/>
          </a:prstGeom>
          <a:noFill/>
        </p:spPr>
        <p:txBody>
          <a:bodyPr wrap="squar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a:t>
            </a:r>
          </a:p>
        </p:txBody>
      </p:sp>
      <p:sp>
        <p:nvSpPr>
          <p:cNvPr id="25" name="矩形: 圆角 24"/>
          <p:cNvSpPr/>
          <p:nvPr/>
        </p:nvSpPr>
        <p:spPr>
          <a:xfrm>
            <a:off x="4998720" y="5565347"/>
            <a:ext cx="2702560" cy="1032203"/>
          </a:xfrm>
          <a:prstGeom prst="roundRect">
            <a:avLst>
              <a:gd name="adj" fmla="val 10115"/>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5116007" y="5612963"/>
            <a:ext cx="2453193" cy="954107"/>
          </a:xfrm>
          <a:prstGeom prst="rect">
            <a:avLst/>
          </a:prstGeom>
          <a:noFill/>
        </p:spPr>
        <p:txBody>
          <a:bodyPr wrap="squar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a:t>
            </a:r>
          </a:p>
        </p:txBody>
      </p:sp>
      <p:sp>
        <p:nvSpPr>
          <p:cNvPr id="27" name="矩形: 圆角 26"/>
          <p:cNvSpPr/>
          <p:nvPr/>
        </p:nvSpPr>
        <p:spPr>
          <a:xfrm>
            <a:off x="8225159" y="2713839"/>
            <a:ext cx="2702560" cy="1032203"/>
          </a:xfrm>
          <a:prstGeom prst="roundRect">
            <a:avLst>
              <a:gd name="adj" fmla="val 10115"/>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8342446" y="2761455"/>
            <a:ext cx="2453193" cy="954107"/>
          </a:xfrm>
          <a:prstGeom prst="rect">
            <a:avLst/>
          </a:prstGeom>
          <a:noFill/>
        </p:spPr>
        <p:txBody>
          <a:bodyPr wrap="squar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a:t>
            </a:r>
          </a:p>
        </p:txBody>
      </p:sp>
    </p:spTree>
  </p:cSld>
  <p:clrMapOvr>
    <a:masterClrMapping/>
  </p:clrMapOvr>
  <mc:AlternateContent xmlns:mc="http://schemas.openxmlformats.org/markup-compatibility/2006" xmlns:p14="http://schemas.microsoft.com/office/powerpoint/2010/main">
    <mc:Choice Requires="p14">
      <p:transition spd="slow" p14:dur="1600" advClick="0" advTm="4000">
        <p14:prism isInverted="1"/>
      </p:transition>
    </mc:Choice>
    <mc:Fallback xmlns="">
      <p:transition spd="slow" advClick="0" advTm="4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138164" y="1932029"/>
            <a:ext cx="1915910" cy="1862048"/>
          </a:xfrm>
          <a:prstGeom prst="rect">
            <a:avLst/>
          </a:prstGeom>
        </p:spPr>
        <p:txBody>
          <a:bodyPr wrap="none">
            <a:spAutoFit/>
          </a:bodyPr>
          <a:lstStyle/>
          <a:p>
            <a:pPr algn="ctr"/>
            <a:r>
              <a:rPr lang="en-US" altLang="zh-CN" sz="11500" dirty="0">
                <a:solidFill>
                  <a:schemeClr val="bg1">
                    <a:lumMod val="85000"/>
                  </a:schemeClr>
                </a:solidFill>
                <a:latin typeface="微软雅黑" panose="020B0503020204020204" pitchFamily="34" charset="-122"/>
                <a:ea typeface="微软雅黑" panose="020B0503020204020204" pitchFamily="34" charset="-122"/>
              </a:rPr>
              <a:t>04</a:t>
            </a:r>
            <a:endParaRPr lang="zh-CN" altLang="en-US" sz="11500" dirty="0">
              <a:latin typeface="微软雅黑" panose="020B0503020204020204" pitchFamily="34" charset="-122"/>
              <a:ea typeface="微软雅黑" panose="020B0503020204020204" pitchFamily="34" charset="-122"/>
            </a:endParaRPr>
          </a:p>
        </p:txBody>
      </p:sp>
      <p:sp>
        <p:nvSpPr>
          <p:cNvPr id="6" name="六边形 5"/>
          <p:cNvSpPr/>
          <p:nvPr/>
        </p:nvSpPr>
        <p:spPr>
          <a:xfrm rot="5400000">
            <a:off x="4433044" y="1753433"/>
            <a:ext cx="3326150" cy="2867370"/>
          </a:xfrm>
          <a:prstGeom prst="hexagon">
            <a:avLst/>
          </a:prstGeom>
          <a:noFill/>
          <a:ln w="57150">
            <a:solidFill>
              <a:srgbClr val="D9D9D9">
                <a:alpha val="5294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227131" y="3558666"/>
            <a:ext cx="1737976" cy="646331"/>
          </a:xfrm>
          <a:prstGeom prst="rect">
            <a:avLst/>
          </a:prstGeom>
          <a:noFill/>
        </p:spPr>
        <p:txBody>
          <a:bodyPr wrap="none" rtlCol="0">
            <a:spAutoFit/>
          </a:bodyPr>
          <a:lstStyle/>
          <a:p>
            <a:pPr algn="ctr"/>
            <a:r>
              <a:rPr lang="zh-CN" altLang="en-US" sz="2000" dirty="0">
                <a:solidFill>
                  <a:schemeClr val="bg1">
                    <a:lumMod val="85000"/>
                  </a:schemeClr>
                </a:solidFill>
              </a:rPr>
              <a:t>点击输入标题</a:t>
            </a:r>
            <a:endParaRPr lang="en-US" altLang="zh-CN" sz="2000" dirty="0">
              <a:solidFill>
                <a:schemeClr val="bg1">
                  <a:lumMod val="85000"/>
                </a:schemeClr>
              </a:solidFill>
            </a:endParaRPr>
          </a:p>
          <a:p>
            <a:r>
              <a:rPr lang="en-US" altLang="zh-CN" sz="1600" dirty="0">
                <a:solidFill>
                  <a:schemeClr val="bg1">
                    <a:lumMod val="85000"/>
                  </a:schemeClr>
                </a:solidFill>
              </a:rPr>
              <a:t>ADD YOUR TITLE</a:t>
            </a:r>
            <a:endParaRPr lang="zh-CN" altLang="en-US" sz="1600" dirty="0">
              <a:solidFill>
                <a:schemeClr val="bg1">
                  <a:lumMod val="85000"/>
                </a:schemeClr>
              </a:solidFill>
            </a:endParaRPr>
          </a:p>
        </p:txBody>
      </p:sp>
      <p:sp>
        <p:nvSpPr>
          <p:cNvPr id="10" name="椭圆 9"/>
          <p:cNvSpPr/>
          <p:nvPr/>
        </p:nvSpPr>
        <p:spPr>
          <a:xfrm flipV="1">
            <a:off x="5423828" y="4272680"/>
            <a:ext cx="1344583"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rcRect t="3836" r="46911" b="3836"/>
          <a:stretch>
            <a:fillRect/>
          </a:stretch>
        </p:blipFill>
        <p:spPr>
          <a:xfrm>
            <a:off x="3832426" y="1191359"/>
            <a:ext cx="1704774" cy="1977538"/>
          </a:xfrm>
          <a:custGeom>
            <a:avLst/>
            <a:gdLst>
              <a:gd name="connsiteX0" fmla="*/ 852387 w 1704774"/>
              <a:gd name="connsiteY0" fmla="*/ 0 h 1977538"/>
              <a:gd name="connsiteX1" fmla="*/ 1704774 w 1704774"/>
              <a:gd name="connsiteY1" fmla="*/ 384375 h 1977538"/>
              <a:gd name="connsiteX2" fmla="*/ 1704774 w 1704774"/>
              <a:gd name="connsiteY2" fmla="*/ 1593163 h 1977538"/>
              <a:gd name="connsiteX3" fmla="*/ 852387 w 1704774"/>
              <a:gd name="connsiteY3" fmla="*/ 1977538 h 1977538"/>
              <a:gd name="connsiteX4" fmla="*/ 0 w 1704774"/>
              <a:gd name="connsiteY4" fmla="*/ 1593163 h 1977538"/>
              <a:gd name="connsiteX5" fmla="*/ 0 w 1704774"/>
              <a:gd name="connsiteY5" fmla="*/ 384375 h 1977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774" h="1977538">
                <a:moveTo>
                  <a:pt x="852387" y="0"/>
                </a:moveTo>
                <a:lnTo>
                  <a:pt x="1704774" y="384375"/>
                </a:lnTo>
                <a:lnTo>
                  <a:pt x="1704774" y="1593163"/>
                </a:lnTo>
                <a:lnTo>
                  <a:pt x="852387" y="1977538"/>
                </a:lnTo>
                <a:lnTo>
                  <a:pt x="0" y="1593163"/>
                </a:lnTo>
                <a:lnTo>
                  <a:pt x="0" y="384375"/>
                </a:lnTo>
                <a:close/>
              </a:path>
            </a:pathLst>
          </a:cu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rcRect l="39454" t="2649" r="5007" b="616"/>
          <a:stretch>
            <a:fillRect/>
          </a:stretch>
        </p:blipFill>
        <p:spPr>
          <a:xfrm>
            <a:off x="768607" y="4764021"/>
            <a:ext cx="1374667" cy="1594614"/>
          </a:xfrm>
          <a:custGeom>
            <a:avLst/>
            <a:gdLst>
              <a:gd name="connsiteX0" fmla="*/ 687333 w 1374667"/>
              <a:gd name="connsiteY0" fmla="*/ 0 h 1594614"/>
              <a:gd name="connsiteX1" fmla="*/ 1374667 w 1374667"/>
              <a:gd name="connsiteY1" fmla="*/ 309946 h 1594614"/>
              <a:gd name="connsiteX2" fmla="*/ 1374667 w 1374667"/>
              <a:gd name="connsiteY2" fmla="*/ 1284668 h 1594614"/>
              <a:gd name="connsiteX3" fmla="*/ 687333 w 1374667"/>
              <a:gd name="connsiteY3" fmla="*/ 1594614 h 1594614"/>
              <a:gd name="connsiteX4" fmla="*/ 0 w 1374667"/>
              <a:gd name="connsiteY4" fmla="*/ 1284668 h 1594614"/>
              <a:gd name="connsiteX5" fmla="*/ 0 w 1374667"/>
              <a:gd name="connsiteY5" fmla="*/ 309946 h 159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4667" h="1594614">
                <a:moveTo>
                  <a:pt x="687333" y="0"/>
                </a:moveTo>
                <a:lnTo>
                  <a:pt x="1374667" y="309946"/>
                </a:lnTo>
                <a:lnTo>
                  <a:pt x="1374667" y="1284668"/>
                </a:lnTo>
                <a:lnTo>
                  <a:pt x="687333" y="1594614"/>
                </a:lnTo>
                <a:lnTo>
                  <a:pt x="0" y="1284668"/>
                </a:lnTo>
                <a:lnTo>
                  <a:pt x="0" y="309946"/>
                </a:lnTo>
                <a:close/>
              </a:path>
            </a:pathLst>
          </a:custGeom>
        </p:spPr>
      </p:pic>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rcRect l="35712" t="1025" r="7880" b="2037"/>
          <a:stretch>
            <a:fillRect/>
          </a:stretch>
        </p:blipFill>
        <p:spPr>
          <a:xfrm>
            <a:off x="4523307" y="3481209"/>
            <a:ext cx="1656261" cy="1921263"/>
          </a:xfrm>
          <a:custGeom>
            <a:avLst/>
            <a:gdLst>
              <a:gd name="connsiteX0" fmla="*/ 828130 w 1656261"/>
              <a:gd name="connsiteY0" fmla="*/ 0 h 1921263"/>
              <a:gd name="connsiteX1" fmla="*/ 1656261 w 1656261"/>
              <a:gd name="connsiteY1" fmla="*/ 373437 h 1921263"/>
              <a:gd name="connsiteX2" fmla="*/ 1656261 w 1656261"/>
              <a:gd name="connsiteY2" fmla="*/ 1547826 h 1921263"/>
              <a:gd name="connsiteX3" fmla="*/ 828130 w 1656261"/>
              <a:gd name="connsiteY3" fmla="*/ 1921263 h 1921263"/>
              <a:gd name="connsiteX4" fmla="*/ 0 w 1656261"/>
              <a:gd name="connsiteY4" fmla="*/ 1547826 h 1921263"/>
              <a:gd name="connsiteX5" fmla="*/ 0 w 1656261"/>
              <a:gd name="connsiteY5" fmla="*/ 373437 h 1921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56261" h="1921263">
                <a:moveTo>
                  <a:pt x="828130" y="0"/>
                </a:moveTo>
                <a:lnTo>
                  <a:pt x="1656261" y="373437"/>
                </a:lnTo>
                <a:lnTo>
                  <a:pt x="1656261" y="1547826"/>
                </a:lnTo>
                <a:lnTo>
                  <a:pt x="828130" y="1921263"/>
                </a:lnTo>
                <a:lnTo>
                  <a:pt x="0" y="1547826"/>
                </a:lnTo>
                <a:lnTo>
                  <a:pt x="0" y="373437"/>
                </a:lnTo>
                <a:close/>
              </a:path>
            </a:pathLst>
          </a:custGeom>
        </p:spPr>
      </p:pic>
      <p:pic>
        <p:nvPicPr>
          <p:cNvPr id="14" name="图片 13"/>
          <p:cNvPicPr>
            <a:picLocks noChangeAspect="1"/>
          </p:cNvPicPr>
          <p:nvPr/>
        </p:nvPicPr>
        <p:blipFill>
          <a:blip r:embed="rId5">
            <a:extLst>
              <a:ext uri="{28A0092B-C50C-407E-A947-70E740481C1C}">
                <a14:useLocalDpi xmlns:a14="http://schemas.microsoft.com/office/drawing/2010/main" val="0"/>
              </a:ext>
            </a:extLst>
          </a:blip>
          <a:srcRect l="23479" t="1173" r="19178" b="281"/>
          <a:stretch>
            <a:fillRect/>
          </a:stretch>
        </p:blipFill>
        <p:spPr>
          <a:xfrm>
            <a:off x="1912186" y="2532479"/>
            <a:ext cx="2456613" cy="2849673"/>
          </a:xfrm>
          <a:custGeom>
            <a:avLst/>
            <a:gdLst>
              <a:gd name="connsiteX0" fmla="*/ 1228306 w 2456613"/>
              <a:gd name="connsiteY0" fmla="*/ 0 h 2849673"/>
              <a:gd name="connsiteX1" fmla="*/ 2456613 w 2456613"/>
              <a:gd name="connsiteY1" fmla="*/ 553893 h 2849673"/>
              <a:gd name="connsiteX2" fmla="*/ 2456613 w 2456613"/>
              <a:gd name="connsiteY2" fmla="*/ 2295780 h 2849673"/>
              <a:gd name="connsiteX3" fmla="*/ 1228306 w 2456613"/>
              <a:gd name="connsiteY3" fmla="*/ 2849673 h 2849673"/>
              <a:gd name="connsiteX4" fmla="*/ 0 w 2456613"/>
              <a:gd name="connsiteY4" fmla="*/ 2295780 h 2849673"/>
              <a:gd name="connsiteX5" fmla="*/ 0 w 2456613"/>
              <a:gd name="connsiteY5" fmla="*/ 553893 h 2849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6613" h="2849673">
                <a:moveTo>
                  <a:pt x="1228306" y="0"/>
                </a:moveTo>
                <a:lnTo>
                  <a:pt x="2456613" y="553893"/>
                </a:lnTo>
                <a:lnTo>
                  <a:pt x="2456613" y="2295780"/>
                </a:lnTo>
                <a:lnTo>
                  <a:pt x="1228306" y="2849673"/>
                </a:lnTo>
                <a:lnTo>
                  <a:pt x="0" y="2295780"/>
                </a:lnTo>
                <a:lnTo>
                  <a:pt x="0" y="553893"/>
                </a:lnTo>
                <a:close/>
              </a:path>
            </a:pathLst>
          </a:custGeom>
        </p:spPr>
      </p:pic>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4</a:t>
            </a:r>
            <a:endParaRPr lang="zh-CN" altLang="en-US" sz="8000" i="1" dirty="0">
              <a:solidFill>
                <a:schemeClr val="bg1">
                  <a:lumMod val="95000"/>
                </a:schemeClr>
              </a:solidFill>
              <a:latin typeface="Baskerville Old Face" panose="02020602080505020303" pitchFamily="18" charset="0"/>
            </a:endParaRPr>
          </a:p>
        </p:txBody>
      </p:sp>
      <p:sp>
        <p:nvSpPr>
          <p:cNvPr id="21" name="文本框 20"/>
          <p:cNvSpPr txBox="1"/>
          <p:nvPr/>
        </p:nvSpPr>
        <p:spPr>
          <a:xfrm>
            <a:off x="7579360" y="1528568"/>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7579360" y="1938838"/>
            <a:ext cx="3921760" cy="523220"/>
          </a:xfrm>
          <a:prstGeom prst="rect">
            <a:avLst/>
          </a:prstGeom>
          <a:noFill/>
        </p:spPr>
        <p:txBody>
          <a:bodyPr wrap="square" rtlCol="0">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5" name="文本框 24"/>
          <p:cNvSpPr txBox="1"/>
          <p:nvPr/>
        </p:nvSpPr>
        <p:spPr>
          <a:xfrm>
            <a:off x="6838215" y="1374239"/>
            <a:ext cx="837089" cy="646331"/>
          </a:xfrm>
          <a:prstGeom prst="rect">
            <a:avLst/>
          </a:prstGeom>
          <a:noFill/>
        </p:spPr>
        <p:txBody>
          <a:bodyPr wrap="non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01.</a:t>
            </a:r>
          </a:p>
        </p:txBody>
      </p:sp>
      <p:sp>
        <p:nvSpPr>
          <p:cNvPr id="26" name="文本框 25"/>
          <p:cNvSpPr txBox="1"/>
          <p:nvPr/>
        </p:nvSpPr>
        <p:spPr>
          <a:xfrm>
            <a:off x="7579360" y="3235448"/>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7579360" y="3645718"/>
            <a:ext cx="3921760" cy="523220"/>
          </a:xfrm>
          <a:prstGeom prst="rect">
            <a:avLst/>
          </a:prstGeom>
          <a:noFill/>
        </p:spPr>
        <p:txBody>
          <a:bodyPr wrap="square" rtlCol="0">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8" name="文本框 27"/>
          <p:cNvSpPr txBox="1"/>
          <p:nvPr/>
        </p:nvSpPr>
        <p:spPr>
          <a:xfrm>
            <a:off x="6838215" y="3081119"/>
            <a:ext cx="837089" cy="646331"/>
          </a:xfrm>
          <a:prstGeom prst="rect">
            <a:avLst/>
          </a:prstGeom>
          <a:noFill/>
        </p:spPr>
        <p:txBody>
          <a:bodyPr wrap="non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02.</a:t>
            </a:r>
          </a:p>
        </p:txBody>
      </p:sp>
      <p:sp>
        <p:nvSpPr>
          <p:cNvPr id="29" name="文本框 28"/>
          <p:cNvSpPr txBox="1"/>
          <p:nvPr/>
        </p:nvSpPr>
        <p:spPr>
          <a:xfrm>
            <a:off x="7579360" y="4911110"/>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579360" y="5321380"/>
            <a:ext cx="3921760" cy="523220"/>
          </a:xfrm>
          <a:prstGeom prst="rect">
            <a:avLst/>
          </a:prstGeom>
          <a:noFill/>
        </p:spPr>
        <p:txBody>
          <a:bodyPr wrap="square" rtlCol="0">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31" name="文本框 30"/>
          <p:cNvSpPr txBox="1"/>
          <p:nvPr/>
        </p:nvSpPr>
        <p:spPr>
          <a:xfrm>
            <a:off x="6838215" y="4756781"/>
            <a:ext cx="837089" cy="646331"/>
          </a:xfrm>
          <a:prstGeom prst="rect">
            <a:avLst/>
          </a:prstGeom>
          <a:noFill/>
        </p:spPr>
        <p:txBody>
          <a:bodyPr wrap="non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03.</a:t>
            </a:r>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4</a:t>
            </a:r>
            <a:endParaRPr lang="zh-CN" altLang="en-US" sz="8000" i="1" dirty="0">
              <a:solidFill>
                <a:schemeClr val="bg1">
                  <a:lumMod val="95000"/>
                </a:schemeClr>
              </a:solidFill>
              <a:latin typeface="Baskerville Old Face" panose="02020602080505020303" pitchFamily="18" charset="0"/>
            </a:endParaRPr>
          </a:p>
        </p:txBody>
      </p:sp>
      <p:sp>
        <p:nvSpPr>
          <p:cNvPr id="8" name="等腰三角形 7"/>
          <p:cNvSpPr/>
          <p:nvPr/>
        </p:nvSpPr>
        <p:spPr>
          <a:xfrm>
            <a:off x="5252718" y="1648813"/>
            <a:ext cx="2002035" cy="1727200"/>
          </a:xfrm>
          <a:prstGeom prst="triangle">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V="1">
            <a:off x="5252718" y="3376013"/>
            <a:ext cx="2002035" cy="1727200"/>
          </a:xfrm>
          <a:prstGeom prst="triangl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6253217" y="3374673"/>
            <a:ext cx="2002035" cy="1727200"/>
          </a:xfrm>
          <a:prstGeom prst="triangle">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4251700" y="3376013"/>
            <a:ext cx="2002035" cy="1727200"/>
          </a:xfrm>
          <a:prstGeom prst="triangle">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904099" y="2878570"/>
            <a:ext cx="709637"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01</a:t>
            </a:r>
          </a:p>
        </p:txBody>
      </p:sp>
      <p:sp>
        <p:nvSpPr>
          <p:cNvPr id="13" name="文本框 12"/>
          <p:cNvSpPr txBox="1"/>
          <p:nvPr/>
        </p:nvSpPr>
        <p:spPr>
          <a:xfrm>
            <a:off x="4903394" y="4579323"/>
            <a:ext cx="709637"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02</a:t>
            </a:r>
          </a:p>
        </p:txBody>
      </p:sp>
      <p:sp>
        <p:nvSpPr>
          <p:cNvPr id="14" name="文本框 13"/>
          <p:cNvSpPr txBox="1"/>
          <p:nvPr/>
        </p:nvSpPr>
        <p:spPr>
          <a:xfrm>
            <a:off x="6848881" y="4577983"/>
            <a:ext cx="709637"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03</a:t>
            </a:r>
          </a:p>
        </p:txBody>
      </p: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1932" y="2226471"/>
            <a:ext cx="659303" cy="659303"/>
          </a:xfrm>
          <a:prstGeom prst="rect">
            <a:avLst/>
          </a:prstGeom>
        </p:spPr>
      </p:pic>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2362" y="3547038"/>
            <a:ext cx="885886" cy="885886"/>
          </a:xfrm>
          <a:prstGeom prst="rect">
            <a:avLst/>
          </a:prstGeom>
        </p:spPr>
      </p:pic>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04619" y="3979821"/>
            <a:ext cx="598162" cy="598162"/>
          </a:xfrm>
          <a:prstGeom prst="rect">
            <a:avLst/>
          </a:prstGeom>
        </p:spPr>
      </p:pic>
      <p:pic>
        <p:nvPicPr>
          <p:cNvPr id="20" name="图片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06870" y="3844592"/>
            <a:ext cx="795463" cy="795463"/>
          </a:xfrm>
          <a:prstGeom prst="rect">
            <a:avLst/>
          </a:prstGeom>
        </p:spPr>
      </p:pic>
      <p:cxnSp>
        <p:nvCxnSpPr>
          <p:cNvPr id="25" name="直接连接符 24"/>
          <p:cNvCxnSpPr>
            <a:stCxn id="8" idx="5"/>
          </p:cNvCxnSpPr>
          <p:nvPr/>
        </p:nvCxnSpPr>
        <p:spPr>
          <a:xfrm flipV="1">
            <a:off x="6754244" y="1623036"/>
            <a:ext cx="748537" cy="88937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7495161" y="1623036"/>
            <a:ext cx="251004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4" idx="2"/>
          </p:cNvCxnSpPr>
          <p:nvPr/>
        </p:nvCxnSpPr>
        <p:spPr>
          <a:xfrm>
            <a:off x="7203700" y="5101203"/>
            <a:ext cx="734416" cy="6787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930496" y="5779953"/>
            <a:ext cx="251004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11" idx="1"/>
          </p:cNvCxnSpPr>
          <p:nvPr/>
        </p:nvCxnSpPr>
        <p:spPr>
          <a:xfrm flipH="1" flipV="1">
            <a:off x="4363118" y="3150057"/>
            <a:ext cx="389091" cy="10895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1801433" y="3150057"/>
            <a:ext cx="256168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7502781" y="1166466"/>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512393" y="1726377"/>
            <a:ext cx="3367810" cy="738664"/>
          </a:xfrm>
          <a:prstGeom prst="rect">
            <a:avLst/>
          </a:prstGeom>
          <a:noFill/>
        </p:spPr>
        <p:txBody>
          <a:bodyPr wrap="square" rtlCol="0">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40" name="文本框 39"/>
          <p:cNvSpPr txBox="1"/>
          <p:nvPr/>
        </p:nvSpPr>
        <p:spPr>
          <a:xfrm>
            <a:off x="8025571" y="5289492"/>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8035183" y="5849403"/>
            <a:ext cx="3367810" cy="738664"/>
          </a:xfrm>
          <a:prstGeom prst="rect">
            <a:avLst/>
          </a:prstGeom>
          <a:noFill/>
        </p:spPr>
        <p:txBody>
          <a:bodyPr wrap="square" rtlCol="0">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42" name="文本框 41"/>
          <p:cNvSpPr txBox="1"/>
          <p:nvPr/>
        </p:nvSpPr>
        <p:spPr>
          <a:xfrm>
            <a:off x="2544479" y="2662870"/>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1100570" y="3189357"/>
            <a:ext cx="3167458" cy="738664"/>
          </a:xfrm>
          <a:prstGeom prst="rect">
            <a:avLst/>
          </a:prstGeom>
          <a:noFill/>
        </p:spPr>
        <p:txBody>
          <a:bodyPr wrap="square" rtlCol="0">
            <a:spAutoFit/>
          </a:bodyPr>
          <a:lstStyle/>
          <a:p>
            <a:pPr algn="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rot="19834992">
            <a:off x="114334" y="3516908"/>
            <a:ext cx="1192364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4</a:t>
            </a:r>
            <a:endParaRPr lang="zh-CN" altLang="en-US" sz="8000" i="1" dirty="0">
              <a:solidFill>
                <a:schemeClr val="bg1">
                  <a:lumMod val="95000"/>
                </a:schemeClr>
              </a:solidFill>
              <a:latin typeface="Baskerville Old Face" panose="02020602080505020303" pitchFamily="18" charset="0"/>
            </a:endParaRPr>
          </a:p>
        </p:txBody>
      </p:sp>
      <p:sp>
        <p:nvSpPr>
          <p:cNvPr id="9" name="椭圆 8"/>
          <p:cNvSpPr/>
          <p:nvPr/>
        </p:nvSpPr>
        <p:spPr>
          <a:xfrm>
            <a:off x="8331199" y="1528963"/>
            <a:ext cx="1272198"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258220" y="2848094"/>
            <a:ext cx="1272198"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039367" y="3298682"/>
            <a:ext cx="1272198"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8325804" y="1032105"/>
            <a:ext cx="909223"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2012</a:t>
            </a:r>
          </a:p>
        </p:txBody>
      </p:sp>
      <p:sp>
        <p:nvSpPr>
          <p:cNvPr id="14" name="文本框 13"/>
          <p:cNvSpPr txBox="1"/>
          <p:nvPr/>
        </p:nvSpPr>
        <p:spPr>
          <a:xfrm>
            <a:off x="7955279" y="2422356"/>
            <a:ext cx="909223"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2013</a:t>
            </a:r>
          </a:p>
        </p:txBody>
      </p:sp>
      <p:sp>
        <p:nvSpPr>
          <p:cNvPr id="15" name="文本框 14"/>
          <p:cNvSpPr txBox="1"/>
          <p:nvPr/>
        </p:nvSpPr>
        <p:spPr>
          <a:xfrm>
            <a:off x="5392182" y="2800091"/>
            <a:ext cx="909223"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2014</a:t>
            </a:r>
          </a:p>
        </p:txBody>
      </p:sp>
      <p:sp>
        <p:nvSpPr>
          <p:cNvPr id="16" name="椭圆 15"/>
          <p:cNvSpPr/>
          <p:nvPr/>
        </p:nvSpPr>
        <p:spPr>
          <a:xfrm>
            <a:off x="4511430" y="4450772"/>
            <a:ext cx="1272198"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233594" y="4004346"/>
            <a:ext cx="909223"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2015</a:t>
            </a:r>
          </a:p>
        </p:txBody>
      </p:sp>
      <p:sp>
        <p:nvSpPr>
          <p:cNvPr id="19" name="椭圆 18"/>
          <p:cNvSpPr/>
          <p:nvPr/>
        </p:nvSpPr>
        <p:spPr>
          <a:xfrm>
            <a:off x="2440820" y="4827665"/>
            <a:ext cx="1272198"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2870933" y="4366000"/>
            <a:ext cx="909223" cy="461665"/>
          </a:xfrm>
          <a:prstGeom prst="rect">
            <a:avLst/>
          </a:prstGeom>
          <a:noFill/>
        </p:spPr>
        <p:txBody>
          <a:bodyPr wrap="none" rtlCol="0">
            <a:spAutoFit/>
          </a:bodyPr>
          <a:lstStyle/>
          <a:p>
            <a:pPr algn="ctr"/>
            <a:r>
              <a:rPr lang="en-US" altLang="zh-CN" sz="2400" dirty="0">
                <a:solidFill>
                  <a:schemeClr val="bg1">
                    <a:lumMod val="85000"/>
                  </a:schemeClr>
                </a:solidFill>
                <a:latin typeface="微软雅黑" panose="020B0503020204020204" pitchFamily="34" charset="-122"/>
                <a:ea typeface="微软雅黑" panose="020B0503020204020204" pitchFamily="34" charset="-122"/>
              </a:rPr>
              <a:t>2016</a:t>
            </a:r>
          </a:p>
        </p:txBody>
      </p:sp>
      <p:sp>
        <p:nvSpPr>
          <p:cNvPr id="22" name="文本框 21"/>
          <p:cNvSpPr txBox="1"/>
          <p:nvPr/>
        </p:nvSpPr>
        <p:spPr>
          <a:xfrm>
            <a:off x="7180246" y="2962243"/>
            <a:ext cx="1638634" cy="307777"/>
          </a:xfrm>
          <a:prstGeom prst="rect">
            <a:avLst/>
          </a:prstGeom>
          <a:noFill/>
        </p:spPr>
        <p:txBody>
          <a:bodyPr wrap="squar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a:t>
            </a:r>
          </a:p>
        </p:txBody>
      </p:sp>
      <p:sp>
        <p:nvSpPr>
          <p:cNvPr id="25" name="文本框 24"/>
          <p:cNvSpPr txBox="1"/>
          <p:nvPr/>
        </p:nvSpPr>
        <p:spPr>
          <a:xfrm>
            <a:off x="7258220" y="1643112"/>
            <a:ext cx="1638634" cy="307777"/>
          </a:xfrm>
          <a:prstGeom prst="rect">
            <a:avLst/>
          </a:prstGeom>
          <a:noFill/>
        </p:spPr>
        <p:txBody>
          <a:bodyPr wrap="squar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a:t>
            </a:r>
          </a:p>
        </p:txBody>
      </p:sp>
      <p:sp>
        <p:nvSpPr>
          <p:cNvPr id="26" name="文本框 25"/>
          <p:cNvSpPr txBox="1"/>
          <p:nvPr/>
        </p:nvSpPr>
        <p:spPr>
          <a:xfrm>
            <a:off x="4209890" y="3381327"/>
            <a:ext cx="1638634" cy="307777"/>
          </a:xfrm>
          <a:prstGeom prst="rect">
            <a:avLst/>
          </a:prstGeom>
          <a:noFill/>
        </p:spPr>
        <p:txBody>
          <a:bodyPr wrap="squar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a:t>
            </a:r>
          </a:p>
        </p:txBody>
      </p:sp>
      <p:sp>
        <p:nvSpPr>
          <p:cNvPr id="27" name="文本框 26"/>
          <p:cNvSpPr txBox="1"/>
          <p:nvPr/>
        </p:nvSpPr>
        <p:spPr>
          <a:xfrm>
            <a:off x="4289438" y="4596833"/>
            <a:ext cx="1638634" cy="307777"/>
          </a:xfrm>
          <a:prstGeom prst="rect">
            <a:avLst/>
          </a:prstGeom>
          <a:noFill/>
        </p:spPr>
        <p:txBody>
          <a:bodyPr wrap="squar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a:t>
            </a:r>
          </a:p>
        </p:txBody>
      </p:sp>
      <p:sp>
        <p:nvSpPr>
          <p:cNvPr id="28" name="文本框 27"/>
          <p:cNvSpPr txBox="1"/>
          <p:nvPr/>
        </p:nvSpPr>
        <p:spPr>
          <a:xfrm>
            <a:off x="1664000" y="4908210"/>
            <a:ext cx="1638634" cy="307777"/>
          </a:xfrm>
          <a:prstGeom prst="rect">
            <a:avLst/>
          </a:prstGeom>
          <a:noFill/>
        </p:spPr>
        <p:txBody>
          <a:bodyPr wrap="squar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a:t>
            </a:r>
          </a:p>
        </p:txBody>
      </p:sp>
      <p:sp>
        <p:nvSpPr>
          <p:cNvPr id="40" name="矩形 39"/>
          <p:cNvSpPr/>
          <p:nvPr/>
        </p:nvSpPr>
        <p:spPr>
          <a:xfrm>
            <a:off x="6217920" y="5089632"/>
            <a:ext cx="5590205" cy="1539235"/>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7860195" y="5173075"/>
            <a:ext cx="2031326" cy="461665"/>
          </a:xfrm>
          <a:prstGeom prst="rect">
            <a:avLst/>
          </a:prstGeom>
          <a:noFill/>
        </p:spPr>
        <p:txBody>
          <a:bodyPr wrap="non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点击输入标题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6358175" y="5692261"/>
            <a:ext cx="5352479"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输入你的文字信息输入你的文字信息输入你的文字信息输入你的文字信息输入你的文字信息输入你的文字信息输入你的文字信息输入你的文字信息输入你的文字信息输入你的文字信息</a:t>
            </a:r>
          </a:p>
        </p:txBody>
      </p:sp>
    </p:spTree>
  </p:cSld>
  <p:clrMapOvr>
    <a:masterClrMapping/>
  </p:clrMapOvr>
  <mc:AlternateContent xmlns:mc="http://schemas.openxmlformats.org/markup-compatibility/2006" xmlns:p14="http://schemas.microsoft.com/office/powerpoint/2010/main">
    <mc:Choice Requires="p14">
      <p:transition spd="slow" p14:dur="1250" advClick="0" advTm="4000">
        <p14:flip dir="r"/>
      </p:transition>
    </mc:Choice>
    <mc:Fallback xmlns="">
      <p:transition spd="slow" advClick="0" advTm="400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4</a:t>
            </a:r>
            <a:endParaRPr lang="zh-CN" altLang="en-US" sz="8000" i="1" dirty="0">
              <a:solidFill>
                <a:schemeClr val="bg1">
                  <a:lumMod val="95000"/>
                </a:schemeClr>
              </a:solidFill>
              <a:latin typeface="Baskerville Old Face" panose="02020602080505020303" pitchFamily="18" charset="0"/>
            </a:endParaRPr>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2736" y="1463040"/>
            <a:ext cx="9432498" cy="4834155"/>
          </a:xfrm>
          <a:prstGeom prst="rect">
            <a:avLst/>
          </a:prstGeom>
        </p:spPr>
      </p:pic>
      <p:sp>
        <p:nvSpPr>
          <p:cNvPr id="10" name="椭圆 9"/>
          <p:cNvSpPr/>
          <p:nvPr/>
        </p:nvSpPr>
        <p:spPr>
          <a:xfrm>
            <a:off x="9143920" y="570985"/>
            <a:ext cx="837074" cy="837074"/>
          </a:xfrm>
          <a:prstGeom prst="ellipse">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01</a:t>
            </a:r>
            <a:endParaRPr lang="zh-CN" altLang="en-US" sz="2400" dirty="0">
              <a:latin typeface="微软雅黑" panose="020B0503020204020204" pitchFamily="34" charset="-122"/>
              <a:ea typeface="微软雅黑" panose="020B0503020204020204" pitchFamily="34" charset="-122"/>
            </a:endParaRPr>
          </a:p>
        </p:txBody>
      </p:sp>
      <p:sp>
        <p:nvSpPr>
          <p:cNvPr id="11" name="椭圆 10"/>
          <p:cNvSpPr/>
          <p:nvPr/>
        </p:nvSpPr>
        <p:spPr>
          <a:xfrm>
            <a:off x="7832238" y="4721815"/>
            <a:ext cx="837074" cy="837074"/>
          </a:xfrm>
          <a:prstGeom prst="ellipse">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02</a:t>
            </a:r>
            <a:endParaRPr lang="zh-CN" altLang="en-US" sz="2400" dirty="0">
              <a:latin typeface="微软雅黑" panose="020B0503020204020204" pitchFamily="34" charset="-122"/>
              <a:ea typeface="微软雅黑" panose="020B0503020204020204" pitchFamily="34" charset="-122"/>
            </a:endParaRPr>
          </a:p>
        </p:txBody>
      </p:sp>
      <p:sp>
        <p:nvSpPr>
          <p:cNvPr id="12" name="椭圆 11"/>
          <p:cNvSpPr/>
          <p:nvPr/>
        </p:nvSpPr>
        <p:spPr>
          <a:xfrm>
            <a:off x="809501" y="4340373"/>
            <a:ext cx="837074" cy="837074"/>
          </a:xfrm>
          <a:prstGeom prst="ellipse">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03</a:t>
            </a:r>
            <a:endParaRPr lang="zh-CN" altLang="en-US" sz="2400" dirty="0">
              <a:latin typeface="微软雅黑" panose="020B0503020204020204" pitchFamily="34" charset="-122"/>
              <a:ea typeface="微软雅黑" panose="020B0503020204020204" pitchFamily="34" charset="-122"/>
            </a:endParaRPr>
          </a:p>
        </p:txBody>
      </p:sp>
      <p:sp>
        <p:nvSpPr>
          <p:cNvPr id="24" name="任意多边形: 形状 23"/>
          <p:cNvSpPr/>
          <p:nvPr/>
        </p:nvSpPr>
        <p:spPr>
          <a:xfrm>
            <a:off x="7219378" y="989522"/>
            <a:ext cx="1924542" cy="1174243"/>
          </a:xfrm>
          <a:custGeom>
            <a:avLst/>
            <a:gdLst>
              <a:gd name="connsiteX0" fmla="*/ 0 w 1930400"/>
              <a:gd name="connsiteY0" fmla="*/ 822960 h 822960"/>
              <a:gd name="connsiteX1" fmla="*/ 528320 w 1930400"/>
              <a:gd name="connsiteY1" fmla="*/ 243840 h 822960"/>
              <a:gd name="connsiteX2" fmla="*/ 1930400 w 1930400"/>
              <a:gd name="connsiteY2" fmla="*/ 0 h 822960"/>
            </a:gdLst>
            <a:ahLst/>
            <a:cxnLst>
              <a:cxn ang="0">
                <a:pos x="connsiteX0" y="connsiteY0"/>
              </a:cxn>
              <a:cxn ang="0">
                <a:pos x="connsiteX1" y="connsiteY1"/>
              </a:cxn>
              <a:cxn ang="0">
                <a:pos x="connsiteX2" y="connsiteY2"/>
              </a:cxn>
            </a:cxnLst>
            <a:rect l="l" t="t" r="r" b="b"/>
            <a:pathLst>
              <a:path w="1930400" h="822960">
                <a:moveTo>
                  <a:pt x="0" y="822960"/>
                </a:moveTo>
                <a:cubicBezTo>
                  <a:pt x="103293" y="601980"/>
                  <a:pt x="206587" y="381000"/>
                  <a:pt x="528320" y="243840"/>
                </a:cubicBezTo>
                <a:cubicBezTo>
                  <a:pt x="850053" y="106680"/>
                  <a:pt x="1390226" y="53340"/>
                  <a:pt x="1930400" y="0"/>
                </a:cubicBezTo>
              </a:path>
            </a:pathLst>
          </a:custGeom>
          <a:noFill/>
          <a:ln>
            <a:solidFill>
              <a:schemeClr val="bg1">
                <a:lumMod val="8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153495" y="2156679"/>
            <a:ext cx="120206" cy="120206"/>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6731186" y="4455009"/>
            <a:ext cx="1254891" cy="379293"/>
          </a:xfrm>
          <a:custGeom>
            <a:avLst/>
            <a:gdLst>
              <a:gd name="connsiteX0" fmla="*/ 0 w 2164080"/>
              <a:gd name="connsiteY0" fmla="*/ 237283 h 399843"/>
              <a:gd name="connsiteX1" fmla="*/ 1117600 w 2164080"/>
              <a:gd name="connsiteY1" fmla="*/ 3603 h 399843"/>
              <a:gd name="connsiteX2" fmla="*/ 2164080 w 2164080"/>
              <a:gd name="connsiteY2" fmla="*/ 399843 h 399843"/>
            </a:gdLst>
            <a:ahLst/>
            <a:cxnLst>
              <a:cxn ang="0">
                <a:pos x="connsiteX0" y="connsiteY0"/>
              </a:cxn>
              <a:cxn ang="0">
                <a:pos x="connsiteX1" y="connsiteY1"/>
              </a:cxn>
              <a:cxn ang="0">
                <a:pos x="connsiteX2" y="connsiteY2"/>
              </a:cxn>
            </a:cxnLst>
            <a:rect l="l" t="t" r="r" b="b"/>
            <a:pathLst>
              <a:path w="2164080" h="399843">
                <a:moveTo>
                  <a:pt x="0" y="237283"/>
                </a:moveTo>
                <a:cubicBezTo>
                  <a:pt x="378460" y="106896"/>
                  <a:pt x="756920" y="-23490"/>
                  <a:pt x="1117600" y="3603"/>
                </a:cubicBezTo>
                <a:cubicBezTo>
                  <a:pt x="1478280" y="30696"/>
                  <a:pt x="1821180" y="215269"/>
                  <a:pt x="2164080" y="399843"/>
                </a:cubicBezTo>
              </a:path>
            </a:pathLst>
          </a:cu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a:off x="1605280" y="4585669"/>
            <a:ext cx="1818640" cy="497267"/>
          </a:xfrm>
          <a:custGeom>
            <a:avLst/>
            <a:gdLst>
              <a:gd name="connsiteX0" fmla="*/ 1818640 w 1818640"/>
              <a:gd name="connsiteY0" fmla="*/ 497267 h 497267"/>
              <a:gd name="connsiteX1" fmla="*/ 1249680 w 1818640"/>
              <a:gd name="connsiteY1" fmla="*/ 50227 h 497267"/>
              <a:gd name="connsiteX2" fmla="*/ 0 w 1818640"/>
              <a:gd name="connsiteY2" fmla="*/ 29907 h 497267"/>
            </a:gdLst>
            <a:ahLst/>
            <a:cxnLst>
              <a:cxn ang="0">
                <a:pos x="connsiteX0" y="connsiteY0"/>
              </a:cxn>
              <a:cxn ang="0">
                <a:pos x="connsiteX1" y="connsiteY1"/>
              </a:cxn>
              <a:cxn ang="0">
                <a:pos x="connsiteX2" y="connsiteY2"/>
              </a:cxn>
            </a:cxnLst>
            <a:rect l="l" t="t" r="r" b="b"/>
            <a:pathLst>
              <a:path w="1818640" h="497267">
                <a:moveTo>
                  <a:pt x="1818640" y="497267"/>
                </a:moveTo>
                <a:cubicBezTo>
                  <a:pt x="1685713" y="312693"/>
                  <a:pt x="1552787" y="128120"/>
                  <a:pt x="1249680" y="50227"/>
                </a:cubicBezTo>
                <a:cubicBezTo>
                  <a:pt x="946573" y="-27666"/>
                  <a:pt x="473286" y="1120"/>
                  <a:pt x="0" y="29907"/>
                </a:cubicBezTo>
              </a:path>
            </a:pathLst>
          </a:cu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671083" y="4668327"/>
            <a:ext cx="120206" cy="120206"/>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3343497" y="5020146"/>
            <a:ext cx="120206" cy="120206"/>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9980994" y="820245"/>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9980994" y="1186739"/>
            <a:ext cx="2028675" cy="600164"/>
          </a:xfrm>
          <a:prstGeom prst="rect">
            <a:avLst/>
          </a:prstGeom>
          <a:noFill/>
        </p:spPr>
        <p:txBody>
          <a:bodyPr wrap="square" rtlCol="0">
            <a:spAutoFit/>
          </a:bodyPr>
          <a:lstStyle/>
          <a:p>
            <a:r>
              <a:rPr lang="zh-CN" altLang="en-US" sz="11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a:t>
            </a:r>
          </a:p>
        </p:txBody>
      </p:sp>
      <p:sp>
        <p:nvSpPr>
          <p:cNvPr id="32" name="文本框 31"/>
          <p:cNvSpPr txBox="1"/>
          <p:nvPr/>
        </p:nvSpPr>
        <p:spPr>
          <a:xfrm>
            <a:off x="7755954" y="5630619"/>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7755954" y="5997113"/>
            <a:ext cx="2871406" cy="430887"/>
          </a:xfrm>
          <a:prstGeom prst="rect">
            <a:avLst/>
          </a:prstGeom>
          <a:noFill/>
        </p:spPr>
        <p:txBody>
          <a:bodyPr wrap="square" rtlCol="0">
            <a:spAutoFit/>
          </a:bodyPr>
          <a:lstStyle/>
          <a:p>
            <a:r>
              <a:rPr lang="zh-CN" altLang="en-US" sz="11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a:t>
            </a:r>
          </a:p>
        </p:txBody>
      </p:sp>
      <p:sp>
        <p:nvSpPr>
          <p:cNvPr id="34" name="文本框 33"/>
          <p:cNvSpPr txBox="1"/>
          <p:nvPr/>
        </p:nvSpPr>
        <p:spPr>
          <a:xfrm>
            <a:off x="592297" y="5284471"/>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592297" y="5650965"/>
            <a:ext cx="2831623" cy="430887"/>
          </a:xfrm>
          <a:prstGeom prst="rect">
            <a:avLst/>
          </a:prstGeom>
          <a:noFill/>
        </p:spPr>
        <p:txBody>
          <a:bodyPr wrap="square" rtlCol="0">
            <a:spAutoFit/>
          </a:bodyPr>
          <a:lstStyle/>
          <a:p>
            <a:r>
              <a:rPr lang="zh-CN" altLang="en-US" sz="11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a:t>
            </a:r>
          </a:p>
        </p:txBody>
      </p:sp>
    </p:spTree>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圆角 22"/>
          <p:cNvSpPr/>
          <p:nvPr/>
        </p:nvSpPr>
        <p:spPr>
          <a:xfrm>
            <a:off x="4969974" y="1449096"/>
            <a:ext cx="2375706" cy="461665"/>
          </a:xfrm>
          <a:prstGeom prst="roundRect">
            <a:avLst>
              <a:gd name="adj" fmla="val 20626"/>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4</a:t>
            </a:r>
            <a:endParaRPr lang="zh-CN" altLang="en-US" sz="8000" i="1" dirty="0">
              <a:solidFill>
                <a:schemeClr val="bg1">
                  <a:lumMod val="95000"/>
                </a:schemeClr>
              </a:solidFill>
              <a:latin typeface="Baskerville Old Face" panose="02020602080505020303" pitchFamily="18" charset="0"/>
            </a:endParaRPr>
          </a:p>
        </p:txBody>
      </p:sp>
      <p:sp>
        <p:nvSpPr>
          <p:cNvPr id="8" name="矩形 7"/>
          <p:cNvSpPr/>
          <p:nvPr/>
        </p:nvSpPr>
        <p:spPr>
          <a:xfrm>
            <a:off x="0" y="2498084"/>
            <a:ext cx="12192000" cy="2226316"/>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078675" y="3824359"/>
            <a:ext cx="1569660" cy="369332"/>
          </a:xfrm>
          <a:prstGeom prst="rect">
            <a:avLst/>
          </a:prstGeom>
          <a:no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点击输入标题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136457" y="1449096"/>
            <a:ext cx="2031326" cy="461665"/>
          </a:xfrm>
          <a:prstGeom prst="rect">
            <a:avLst/>
          </a:prstGeom>
          <a:noFill/>
        </p:spPr>
        <p:txBody>
          <a:bodyPr wrap="none" rtlCol="0">
            <a:spAutoFit/>
          </a:bodyPr>
          <a:lstStyle/>
          <a:p>
            <a:pPr algn="ctr"/>
            <a:r>
              <a:rPr lang="zh-CN" altLang="en-US" sz="2400" dirty="0">
                <a:solidFill>
                  <a:schemeClr val="bg1">
                    <a:lumMod val="85000"/>
                  </a:schemeClr>
                </a:solidFill>
                <a:latin typeface="微软雅黑" panose="020B0503020204020204" pitchFamily="34" charset="-122"/>
                <a:ea typeface="微软雅黑" panose="020B0503020204020204" pitchFamily="34" charset="-122"/>
              </a:rPr>
              <a:t>点击输入标题</a:t>
            </a:r>
            <a:endParaRPr lang="en-US" altLang="zh-CN" sz="2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078675" y="3013459"/>
            <a:ext cx="1770036" cy="707886"/>
          </a:xfrm>
          <a:prstGeom prst="rect">
            <a:avLst/>
          </a:prstGeom>
          <a:noFill/>
        </p:spPr>
        <p:txBody>
          <a:bodyPr wrap="non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6000+</a:t>
            </a:r>
          </a:p>
        </p:txBody>
      </p:sp>
      <p:sp>
        <p:nvSpPr>
          <p:cNvPr id="14" name="文本框 13"/>
          <p:cNvSpPr txBox="1"/>
          <p:nvPr/>
        </p:nvSpPr>
        <p:spPr>
          <a:xfrm>
            <a:off x="4201098" y="3013459"/>
            <a:ext cx="1244250" cy="707886"/>
          </a:xfrm>
          <a:prstGeom prst="rect">
            <a:avLst/>
          </a:prstGeom>
          <a:noFill/>
        </p:spPr>
        <p:txBody>
          <a:bodyPr wrap="non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92%</a:t>
            </a:r>
          </a:p>
        </p:txBody>
      </p:sp>
      <p:sp>
        <p:nvSpPr>
          <p:cNvPr id="15" name="文本框 14"/>
          <p:cNvSpPr txBox="1"/>
          <p:nvPr/>
        </p:nvSpPr>
        <p:spPr>
          <a:xfrm>
            <a:off x="6746736" y="3013459"/>
            <a:ext cx="1691489" cy="707886"/>
          </a:xfrm>
          <a:prstGeom prst="rect">
            <a:avLst/>
          </a:prstGeom>
          <a:noFill/>
        </p:spPr>
        <p:txBody>
          <a:bodyPr wrap="non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$2000</a:t>
            </a:r>
          </a:p>
        </p:txBody>
      </p:sp>
      <p:sp>
        <p:nvSpPr>
          <p:cNvPr id="16" name="文本框 15"/>
          <p:cNvSpPr txBox="1"/>
          <p:nvPr/>
        </p:nvSpPr>
        <p:spPr>
          <a:xfrm>
            <a:off x="9519603" y="3013459"/>
            <a:ext cx="1611339" cy="707886"/>
          </a:xfrm>
          <a:prstGeom prst="rect">
            <a:avLst/>
          </a:prstGeom>
          <a:noFill/>
        </p:spPr>
        <p:txBody>
          <a:bodyPr wrap="non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-3500</a:t>
            </a:r>
          </a:p>
        </p:txBody>
      </p:sp>
      <p:sp>
        <p:nvSpPr>
          <p:cNvPr id="17" name="文本框 16"/>
          <p:cNvSpPr txBox="1"/>
          <p:nvPr/>
        </p:nvSpPr>
        <p:spPr>
          <a:xfrm>
            <a:off x="994358" y="5217002"/>
            <a:ext cx="2440811" cy="1046440"/>
          </a:xfrm>
          <a:prstGeom prst="rect">
            <a:avLst/>
          </a:prstGeom>
          <a:noFill/>
        </p:spPr>
        <p:txBody>
          <a:bodyPr wrap="square" rtlCol="0">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endParaRPr lang="en-US" altLang="zh-CN" sz="1200" dirty="0">
              <a:solidFill>
                <a:schemeClr val="bg1">
                  <a:lumMod val="8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a:t>
            </a:r>
          </a:p>
        </p:txBody>
      </p:sp>
      <p:sp>
        <p:nvSpPr>
          <p:cNvPr id="20" name="文本框 19"/>
          <p:cNvSpPr txBox="1"/>
          <p:nvPr/>
        </p:nvSpPr>
        <p:spPr>
          <a:xfrm>
            <a:off x="4015673" y="5206526"/>
            <a:ext cx="2440811" cy="1046440"/>
          </a:xfrm>
          <a:prstGeom prst="rect">
            <a:avLst/>
          </a:prstGeom>
          <a:noFill/>
        </p:spPr>
        <p:txBody>
          <a:bodyPr wrap="square" rtlCol="0">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endParaRPr lang="en-US" altLang="zh-CN" sz="1200" dirty="0">
              <a:solidFill>
                <a:schemeClr val="bg1">
                  <a:lumMod val="8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a:t>
            </a:r>
          </a:p>
        </p:txBody>
      </p:sp>
      <p:sp>
        <p:nvSpPr>
          <p:cNvPr id="21" name="文本框 20"/>
          <p:cNvSpPr txBox="1"/>
          <p:nvPr/>
        </p:nvSpPr>
        <p:spPr>
          <a:xfrm>
            <a:off x="6746736" y="5186206"/>
            <a:ext cx="2440811" cy="1046440"/>
          </a:xfrm>
          <a:prstGeom prst="rect">
            <a:avLst/>
          </a:prstGeom>
          <a:noFill/>
        </p:spPr>
        <p:txBody>
          <a:bodyPr wrap="square" rtlCol="0">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endParaRPr lang="en-US" altLang="zh-CN" sz="1200" dirty="0">
              <a:solidFill>
                <a:schemeClr val="bg1">
                  <a:lumMod val="8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a:t>
            </a:r>
          </a:p>
        </p:txBody>
      </p:sp>
      <p:sp>
        <p:nvSpPr>
          <p:cNvPr id="22" name="文本框 21"/>
          <p:cNvSpPr txBox="1"/>
          <p:nvPr/>
        </p:nvSpPr>
        <p:spPr>
          <a:xfrm>
            <a:off x="9477799" y="5186206"/>
            <a:ext cx="2440811" cy="1046440"/>
          </a:xfrm>
          <a:prstGeom prst="rect">
            <a:avLst/>
          </a:prstGeom>
          <a:noFill/>
        </p:spPr>
        <p:txBody>
          <a:bodyPr wrap="square" rtlCol="0">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rPr>
              <a:t>输入你的文字信息</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endParaRPr lang="en-US" altLang="zh-CN" sz="1200" dirty="0">
              <a:solidFill>
                <a:schemeClr val="bg1">
                  <a:lumMod val="85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a:t>
            </a:r>
          </a:p>
        </p:txBody>
      </p:sp>
      <p:sp>
        <p:nvSpPr>
          <p:cNvPr id="24" name="文本框 23"/>
          <p:cNvSpPr txBox="1"/>
          <p:nvPr/>
        </p:nvSpPr>
        <p:spPr>
          <a:xfrm>
            <a:off x="4063505" y="3824359"/>
            <a:ext cx="1569660" cy="369332"/>
          </a:xfrm>
          <a:prstGeom prst="rect">
            <a:avLst/>
          </a:prstGeom>
          <a:no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点击输入标题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746736" y="3824359"/>
            <a:ext cx="1569660" cy="369332"/>
          </a:xfrm>
          <a:prstGeom prst="rect">
            <a:avLst/>
          </a:prstGeom>
          <a:no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点击输入标题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9460447" y="3824359"/>
            <a:ext cx="1569660" cy="369332"/>
          </a:xfrm>
          <a:prstGeom prst="rect">
            <a:avLst/>
          </a:prstGeom>
          <a:no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点击输入标题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4000">
    <p:push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20"/>
          <p:cNvSpPr/>
          <p:nvPr/>
        </p:nvSpPr>
        <p:spPr>
          <a:xfrm rot="19045045">
            <a:off x="-69594" y="5241586"/>
            <a:ext cx="662688" cy="52553"/>
          </a:xfrm>
          <a:prstGeom prst="ellipse">
            <a:avLst/>
          </a:prstGeom>
          <a:gradFill flip="none" rotWithShape="1">
            <a:gsLst>
              <a:gs pos="32000">
                <a:schemeClr val="bg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449565" y="1993226"/>
            <a:ext cx="7398179" cy="2215991"/>
          </a:xfrm>
          <a:prstGeom prst="rect">
            <a:avLst/>
          </a:prstGeom>
          <a:noFill/>
        </p:spPr>
        <p:txBody>
          <a:bodyPr wrap="none" rtlCol="0">
            <a:spAutoFit/>
          </a:bodyPr>
          <a:lstStyle/>
          <a:p>
            <a:pPr algn="ctr"/>
            <a:r>
              <a:rPr lang="en-US" altLang="zh-CN" sz="13800" dirty="0">
                <a:solidFill>
                  <a:schemeClr val="bg1">
                    <a:lumMod val="85000"/>
                  </a:schemeClr>
                </a:solidFill>
                <a:latin typeface="微软雅黑" panose="020B0503020204020204" pitchFamily="34" charset="-122"/>
                <a:ea typeface="微软雅黑" panose="020B0503020204020204" pitchFamily="34" charset="-122"/>
              </a:rPr>
              <a:t>THANKS</a:t>
            </a:r>
          </a:p>
        </p:txBody>
      </p:sp>
      <p:sp>
        <p:nvSpPr>
          <p:cNvPr id="3" name="文本框 2"/>
          <p:cNvSpPr txBox="1"/>
          <p:nvPr/>
        </p:nvSpPr>
        <p:spPr>
          <a:xfrm>
            <a:off x="4762698" y="4338735"/>
            <a:ext cx="2771913" cy="369332"/>
          </a:xfrm>
          <a:prstGeom prst="rect">
            <a:avLst/>
          </a:prstGeom>
          <a:noFill/>
        </p:spPr>
        <p:txBody>
          <a:bodyPr wrap="none" rtlCol="0">
            <a:spAutoFit/>
          </a:bodyPr>
          <a:lstStyle/>
          <a:p>
            <a:r>
              <a:rPr lang="en-US" altLang="zh-CN" dirty="0">
                <a:solidFill>
                  <a:schemeClr val="bg1">
                    <a:lumMod val="85000"/>
                  </a:schemeClr>
                </a:solidFill>
              </a:rPr>
              <a:t>POWERPOINT  TEMPLATE</a:t>
            </a:r>
            <a:endParaRPr lang="zh-CN" altLang="en-US" dirty="0">
              <a:solidFill>
                <a:schemeClr val="bg1">
                  <a:lumMod val="85000"/>
                </a:schemeClr>
              </a:solidFill>
            </a:endParaRPr>
          </a:p>
        </p:txBody>
      </p:sp>
      <p:sp>
        <p:nvSpPr>
          <p:cNvPr id="4" name="椭圆 3"/>
          <p:cNvSpPr/>
          <p:nvPr/>
        </p:nvSpPr>
        <p:spPr>
          <a:xfrm>
            <a:off x="4637095" y="4877221"/>
            <a:ext cx="3023118" cy="45719"/>
          </a:xfrm>
          <a:prstGeom prst="ellipse">
            <a:avLst/>
          </a:prstGeom>
          <a:gradFill>
            <a:gsLst>
              <a:gs pos="30000">
                <a:schemeClr val="accent1">
                  <a:lumMod val="5000"/>
                  <a:lumOff val="95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0185431" y="526551"/>
            <a:ext cx="132760" cy="132760"/>
          </a:xfrm>
          <a:prstGeom prst="ellipse">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19274176">
            <a:off x="1050908" y="469816"/>
            <a:ext cx="1549093" cy="57069"/>
          </a:xfrm>
          <a:prstGeom prst="ellipse">
            <a:avLst/>
          </a:prstGeom>
          <a:gradFill flip="none" rotWithShape="1">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9277101">
            <a:off x="10538115" y="6334867"/>
            <a:ext cx="1233055" cy="45719"/>
          </a:xfrm>
          <a:prstGeom prst="ellipse">
            <a:avLst/>
          </a:prstGeom>
          <a:gradFill flip="none" rotWithShape="1">
            <a:gsLst>
              <a:gs pos="32000">
                <a:schemeClr val="bg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251109" y="5465696"/>
            <a:ext cx="132760" cy="13276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8389438" flipV="1">
            <a:off x="10483928" y="510272"/>
            <a:ext cx="1447760" cy="45719"/>
          </a:xfrm>
          <a:prstGeom prst="ellipse">
            <a:avLst/>
          </a:prstGeom>
          <a:gradFill flip="none" rotWithShape="1">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outerShdw dist="50800" dir="5400000" sx="99000" sy="99000" algn="ctr" rotWithShape="0">
              <a:srgbClr val="000000">
                <a:alpha val="43137"/>
              </a:srgbClr>
            </a:outerShdw>
            <a:reflection stA="45000" endPos="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8666186" y="1329528"/>
            <a:ext cx="132760" cy="13276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0441295" y="3222595"/>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593929" y="3288975"/>
            <a:ext cx="98037" cy="98037"/>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987823" y="225616"/>
            <a:ext cx="98037" cy="98037"/>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892691" y="5498886"/>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948536" y="5092094"/>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322938" y="498350"/>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86901" y="5367659"/>
            <a:ext cx="98037" cy="98037"/>
          </a:xfrm>
          <a:prstGeom prst="ellipse">
            <a:avLst/>
          </a:prstGeom>
          <a:solidFill>
            <a:schemeClr val="bg1">
              <a:lumMod val="6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000" advClick="0" advTm="4000">
        <p14:vortex dir="r"/>
      </p:transition>
    </mc:Choice>
    <mc:Fallback xmlns="">
      <p:transition spd="slow" advClick="0" advTm="4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138165" y="1932029"/>
            <a:ext cx="1915909" cy="1862048"/>
          </a:xfrm>
          <a:prstGeom prst="rect">
            <a:avLst/>
          </a:prstGeom>
        </p:spPr>
        <p:txBody>
          <a:bodyPr wrap="none">
            <a:spAutoFit/>
          </a:bodyPr>
          <a:lstStyle/>
          <a:p>
            <a:pPr algn="ctr"/>
            <a:r>
              <a:rPr lang="en-US" altLang="zh-CN" sz="11500" dirty="0">
                <a:solidFill>
                  <a:schemeClr val="bg1">
                    <a:lumMod val="85000"/>
                  </a:schemeClr>
                </a:solidFill>
                <a:latin typeface="微软雅黑" panose="020B0503020204020204" pitchFamily="34" charset="-122"/>
                <a:ea typeface="微软雅黑" panose="020B0503020204020204" pitchFamily="34" charset="-122"/>
              </a:rPr>
              <a:t>01</a:t>
            </a:r>
            <a:endParaRPr lang="zh-CN" altLang="en-US" sz="11500" dirty="0">
              <a:latin typeface="微软雅黑" panose="020B0503020204020204" pitchFamily="34" charset="-122"/>
              <a:ea typeface="微软雅黑" panose="020B0503020204020204" pitchFamily="34" charset="-122"/>
            </a:endParaRPr>
          </a:p>
        </p:txBody>
      </p:sp>
      <p:sp>
        <p:nvSpPr>
          <p:cNvPr id="6" name="六边形 5"/>
          <p:cNvSpPr/>
          <p:nvPr/>
        </p:nvSpPr>
        <p:spPr>
          <a:xfrm rot="5400000">
            <a:off x="4433044" y="1753433"/>
            <a:ext cx="3326150" cy="2867370"/>
          </a:xfrm>
          <a:prstGeom prst="hexagon">
            <a:avLst/>
          </a:prstGeom>
          <a:noFill/>
          <a:ln w="57150">
            <a:solidFill>
              <a:srgbClr val="D9D9D9">
                <a:alpha val="5294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227131" y="3558666"/>
            <a:ext cx="1737976" cy="646331"/>
          </a:xfrm>
          <a:prstGeom prst="rect">
            <a:avLst/>
          </a:prstGeom>
          <a:noFill/>
        </p:spPr>
        <p:txBody>
          <a:bodyPr wrap="none" rtlCol="0">
            <a:spAutoFit/>
          </a:bodyPr>
          <a:lstStyle/>
          <a:p>
            <a:pPr algn="ctr"/>
            <a:r>
              <a:rPr lang="zh-CN" altLang="en-US" sz="2000" dirty="0">
                <a:solidFill>
                  <a:schemeClr val="bg1">
                    <a:lumMod val="85000"/>
                  </a:schemeClr>
                </a:solidFill>
              </a:rPr>
              <a:t>点击输入标题</a:t>
            </a:r>
            <a:endParaRPr lang="en-US" altLang="zh-CN" sz="2000" dirty="0">
              <a:solidFill>
                <a:schemeClr val="bg1">
                  <a:lumMod val="85000"/>
                </a:schemeClr>
              </a:solidFill>
            </a:endParaRPr>
          </a:p>
          <a:p>
            <a:r>
              <a:rPr lang="en-US" altLang="zh-CN" sz="1600" dirty="0">
                <a:solidFill>
                  <a:schemeClr val="bg1">
                    <a:lumMod val="85000"/>
                  </a:schemeClr>
                </a:solidFill>
              </a:rPr>
              <a:t>ADD YOUR TITLE</a:t>
            </a:r>
            <a:endParaRPr lang="zh-CN" altLang="en-US" sz="1600" dirty="0">
              <a:solidFill>
                <a:schemeClr val="bg1">
                  <a:lumMod val="85000"/>
                </a:schemeClr>
              </a:solidFill>
            </a:endParaRPr>
          </a:p>
        </p:txBody>
      </p:sp>
      <p:sp>
        <p:nvSpPr>
          <p:cNvPr id="10" name="椭圆 9"/>
          <p:cNvSpPr/>
          <p:nvPr/>
        </p:nvSpPr>
        <p:spPr>
          <a:xfrm flipV="1">
            <a:off x="5423828" y="4272680"/>
            <a:ext cx="1344583"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185431" y="526551"/>
            <a:ext cx="132760" cy="132760"/>
          </a:xfrm>
          <a:prstGeom prst="ellipse">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666186" y="1329528"/>
            <a:ext cx="132760" cy="13276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322938" y="498350"/>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8389438" flipV="1">
            <a:off x="10483928" y="510272"/>
            <a:ext cx="1447760" cy="45719"/>
          </a:xfrm>
          <a:prstGeom prst="ellipse">
            <a:avLst/>
          </a:prstGeom>
          <a:gradFill flip="none" rotWithShape="1">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outerShdw dist="50800" dir="5400000" sx="99000" sy="99000" algn="ctr" rotWithShape="0">
              <a:srgbClr val="000000">
                <a:alpha val="43137"/>
              </a:srgbClr>
            </a:outerShdw>
            <a:reflection stA="45000" endPos="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9277101">
            <a:off x="10538115" y="6334867"/>
            <a:ext cx="1233055" cy="45719"/>
          </a:xfrm>
          <a:prstGeom prst="ellipse">
            <a:avLst/>
          </a:prstGeom>
          <a:gradFill flip="none" rotWithShape="1">
            <a:gsLst>
              <a:gs pos="32000">
                <a:schemeClr val="bg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251109" y="5465696"/>
            <a:ext cx="132760" cy="13276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9274176">
            <a:off x="1050908" y="469816"/>
            <a:ext cx="1549093" cy="57069"/>
          </a:xfrm>
          <a:prstGeom prst="ellipse">
            <a:avLst/>
          </a:prstGeom>
          <a:gradFill flip="none" rotWithShape="1">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87823" y="225616"/>
            <a:ext cx="98037" cy="98037"/>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37882" y="1544482"/>
            <a:ext cx="98037" cy="98037"/>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9045045">
            <a:off x="-69594" y="5241586"/>
            <a:ext cx="662688" cy="52553"/>
          </a:xfrm>
          <a:prstGeom prst="ellipse">
            <a:avLst/>
          </a:prstGeom>
          <a:gradFill flip="none" rotWithShape="1">
            <a:gsLst>
              <a:gs pos="32000">
                <a:schemeClr val="bg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593929" y="3288975"/>
            <a:ext cx="98037" cy="98037"/>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86901" y="5367659"/>
            <a:ext cx="98037" cy="98037"/>
          </a:xfrm>
          <a:prstGeom prst="ellipse">
            <a:avLst/>
          </a:prstGeom>
          <a:solidFill>
            <a:schemeClr val="bg1">
              <a:lumMod val="6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892691" y="5498886"/>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948536" y="5092094"/>
            <a:ext cx="84431" cy="6638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grpId="0"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500"/>
                                        <p:tgtEl>
                                          <p:spTgt spid="1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175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22" presetClass="entr" presetSubtype="1" fill="hold" grpId="0" nodeType="withEffect">
                                  <p:stCondLst>
                                    <p:cond delay="500"/>
                                  </p:stCondLst>
                                  <p:childTnLst>
                                    <p:set>
                                      <p:cBhvr>
                                        <p:cTn id="24" dur="1" fill="hold">
                                          <p:stCondLst>
                                            <p:cond delay="0"/>
                                          </p:stCondLst>
                                        </p:cTn>
                                        <p:tgtEl>
                                          <p:spTgt spid="18"/>
                                        </p:tgtEl>
                                        <p:attrNameLst>
                                          <p:attrName>style.visibility</p:attrName>
                                        </p:attrNameLst>
                                      </p:cBhvr>
                                      <p:to>
                                        <p:strVal val="visible"/>
                                      </p:to>
                                    </p:set>
                                    <p:animEffect transition="in" filter="wipe(up)">
                                      <p:cBhvr>
                                        <p:cTn id="25" dur="500"/>
                                        <p:tgtEl>
                                          <p:spTgt spid="18"/>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1</a:t>
            </a:r>
            <a:endParaRPr lang="zh-CN" altLang="en-US" sz="8000" i="1" dirty="0">
              <a:solidFill>
                <a:schemeClr val="bg1">
                  <a:lumMod val="95000"/>
                </a:schemeClr>
              </a:solidFill>
              <a:latin typeface="Baskerville Old Face" panose="02020602080505020303" pitchFamily="18" charset="0"/>
            </a:endParaRPr>
          </a:p>
        </p:txBody>
      </p:sp>
      <p:sp>
        <p:nvSpPr>
          <p:cNvPr id="9" name="矩形 8"/>
          <p:cNvSpPr/>
          <p:nvPr/>
        </p:nvSpPr>
        <p:spPr>
          <a:xfrm rot="2885282">
            <a:off x="4997864" y="1724898"/>
            <a:ext cx="2483368" cy="2490088"/>
          </a:xfrm>
          <a:prstGeom prst="rect">
            <a:avLst/>
          </a:prstGeom>
          <a:noFill/>
          <a:ln>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885282">
            <a:off x="2445473" y="4178773"/>
            <a:ext cx="534420" cy="534420"/>
          </a:xfrm>
          <a:prstGeom prst="rect">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p:cNvSpPr/>
          <p:nvPr/>
        </p:nvSpPr>
        <p:spPr>
          <a:xfrm rot="2885282">
            <a:off x="5073445" y="4206767"/>
            <a:ext cx="534420" cy="534420"/>
          </a:xfrm>
          <a:prstGeom prst="rect">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2885282">
            <a:off x="6793307" y="4197441"/>
            <a:ext cx="534420" cy="534420"/>
          </a:xfrm>
          <a:prstGeom prst="rect">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885282">
            <a:off x="9444058" y="4178777"/>
            <a:ext cx="534420" cy="534420"/>
          </a:xfrm>
          <a:prstGeom prst="rect">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7048" y="1562098"/>
            <a:ext cx="1905000" cy="1905000"/>
          </a:xfrm>
          <a:prstGeom prst="rect">
            <a:avLst/>
          </a:prstGeom>
        </p:spPr>
      </p:pic>
      <p:sp>
        <p:nvSpPr>
          <p:cNvPr id="15" name="文本框 14"/>
          <p:cNvSpPr txBox="1"/>
          <p:nvPr/>
        </p:nvSpPr>
        <p:spPr>
          <a:xfrm>
            <a:off x="5121293" y="3127609"/>
            <a:ext cx="2236510"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2498522" y="4261317"/>
            <a:ext cx="428322" cy="369332"/>
          </a:xfrm>
          <a:prstGeom prst="rect">
            <a:avLst/>
          </a:prstGeom>
          <a:noFill/>
        </p:spPr>
        <p:txBody>
          <a:bodyPr wrap="none" rtlCol="0">
            <a:spAutoFit/>
          </a:bodyPr>
          <a:lstStyle/>
          <a:p>
            <a:r>
              <a:rPr lang="en-US" altLang="zh-CN" dirty="0">
                <a:solidFill>
                  <a:schemeClr val="bg1"/>
                </a:solidFill>
              </a:rPr>
              <a:t>01</a:t>
            </a:r>
            <a:endParaRPr lang="zh-CN" altLang="en-US" dirty="0">
              <a:solidFill>
                <a:schemeClr val="bg1"/>
              </a:solidFill>
            </a:endParaRPr>
          </a:p>
        </p:txBody>
      </p:sp>
      <p:sp>
        <p:nvSpPr>
          <p:cNvPr id="17" name="文本框 16"/>
          <p:cNvSpPr txBox="1"/>
          <p:nvPr/>
        </p:nvSpPr>
        <p:spPr>
          <a:xfrm>
            <a:off x="5126494" y="4289310"/>
            <a:ext cx="428322" cy="369332"/>
          </a:xfrm>
          <a:prstGeom prst="rect">
            <a:avLst/>
          </a:prstGeom>
          <a:noFill/>
        </p:spPr>
        <p:txBody>
          <a:bodyPr wrap="none" rtlCol="0">
            <a:spAutoFit/>
          </a:bodyPr>
          <a:lstStyle/>
          <a:p>
            <a:r>
              <a:rPr lang="en-US" altLang="zh-CN" dirty="0">
                <a:solidFill>
                  <a:schemeClr val="bg1"/>
                </a:solidFill>
              </a:rPr>
              <a:t>02</a:t>
            </a:r>
            <a:endParaRPr lang="zh-CN" altLang="en-US" dirty="0">
              <a:solidFill>
                <a:schemeClr val="bg1"/>
              </a:solidFill>
            </a:endParaRPr>
          </a:p>
        </p:txBody>
      </p:sp>
      <p:sp>
        <p:nvSpPr>
          <p:cNvPr id="18" name="文本框 17"/>
          <p:cNvSpPr txBox="1"/>
          <p:nvPr/>
        </p:nvSpPr>
        <p:spPr>
          <a:xfrm>
            <a:off x="6846356" y="4279979"/>
            <a:ext cx="428322" cy="369332"/>
          </a:xfrm>
          <a:prstGeom prst="rect">
            <a:avLst/>
          </a:prstGeom>
          <a:noFill/>
        </p:spPr>
        <p:txBody>
          <a:bodyPr wrap="none" rtlCol="0">
            <a:spAutoFit/>
          </a:bodyPr>
          <a:lstStyle/>
          <a:p>
            <a:r>
              <a:rPr lang="en-US" altLang="zh-CN" dirty="0">
                <a:solidFill>
                  <a:schemeClr val="bg1"/>
                </a:solidFill>
              </a:rPr>
              <a:t>03</a:t>
            </a:r>
            <a:endParaRPr lang="zh-CN" altLang="en-US" dirty="0">
              <a:solidFill>
                <a:schemeClr val="bg1"/>
              </a:solidFill>
            </a:endParaRPr>
          </a:p>
        </p:txBody>
      </p:sp>
      <p:sp>
        <p:nvSpPr>
          <p:cNvPr id="19" name="文本框 18"/>
          <p:cNvSpPr txBox="1"/>
          <p:nvPr/>
        </p:nvSpPr>
        <p:spPr>
          <a:xfrm>
            <a:off x="9497107" y="4261317"/>
            <a:ext cx="428322" cy="369332"/>
          </a:xfrm>
          <a:prstGeom prst="rect">
            <a:avLst/>
          </a:prstGeom>
          <a:noFill/>
        </p:spPr>
        <p:txBody>
          <a:bodyPr wrap="none" rtlCol="0">
            <a:spAutoFit/>
          </a:bodyPr>
          <a:lstStyle/>
          <a:p>
            <a:r>
              <a:rPr lang="en-US" altLang="zh-CN" dirty="0">
                <a:solidFill>
                  <a:schemeClr val="bg1"/>
                </a:solidFill>
              </a:rPr>
              <a:t>04</a:t>
            </a:r>
            <a:endParaRPr lang="zh-CN" altLang="en-US" dirty="0">
              <a:solidFill>
                <a:schemeClr val="bg1"/>
              </a:solidFill>
            </a:endParaRPr>
          </a:p>
        </p:txBody>
      </p:sp>
      <p:sp>
        <p:nvSpPr>
          <p:cNvPr id="20" name="椭圆 19"/>
          <p:cNvSpPr/>
          <p:nvPr/>
        </p:nvSpPr>
        <p:spPr>
          <a:xfrm>
            <a:off x="928330" y="4762657"/>
            <a:ext cx="1702907" cy="60670"/>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565551" y="4823327"/>
            <a:ext cx="1702907" cy="60670"/>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060517" y="4841983"/>
            <a:ext cx="1702907" cy="60670"/>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9711268" y="4785400"/>
            <a:ext cx="1702907" cy="60670"/>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738525" y="4388876"/>
            <a:ext cx="1620957" cy="307777"/>
          </a:xfrm>
          <a:prstGeom prst="rect">
            <a:avLst/>
          </a:prstGeom>
          <a:noFill/>
        </p:spPr>
        <p:txBody>
          <a:bodyPr wrap="non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点击输入标题内容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98417" y="5187104"/>
            <a:ext cx="2075776"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6" name="文本框 25"/>
          <p:cNvSpPr txBox="1"/>
          <p:nvPr/>
        </p:nvSpPr>
        <p:spPr>
          <a:xfrm>
            <a:off x="3401300" y="4388876"/>
            <a:ext cx="1620957" cy="307777"/>
          </a:xfrm>
          <a:prstGeom prst="rect">
            <a:avLst/>
          </a:prstGeom>
          <a:noFill/>
        </p:spPr>
        <p:txBody>
          <a:bodyPr wrap="non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点击输入标题内容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3242530" y="5187104"/>
            <a:ext cx="2075776"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8" name="文本框 27"/>
          <p:cNvSpPr txBox="1"/>
          <p:nvPr/>
        </p:nvSpPr>
        <p:spPr>
          <a:xfrm>
            <a:off x="7450351" y="4378829"/>
            <a:ext cx="1620957" cy="307777"/>
          </a:xfrm>
          <a:prstGeom prst="rect">
            <a:avLst/>
          </a:prstGeom>
          <a:noFill/>
        </p:spPr>
        <p:txBody>
          <a:bodyPr wrap="non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点击输入标题内容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7310243" y="5177057"/>
            <a:ext cx="2075776"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30" name="文本框 29"/>
          <p:cNvSpPr txBox="1"/>
          <p:nvPr/>
        </p:nvSpPr>
        <p:spPr>
          <a:xfrm>
            <a:off x="10038469" y="4322872"/>
            <a:ext cx="1620957" cy="307777"/>
          </a:xfrm>
          <a:prstGeom prst="rect">
            <a:avLst/>
          </a:prstGeom>
          <a:noFill/>
        </p:spPr>
        <p:txBody>
          <a:bodyPr wrap="non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点击输入标题内容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9925429" y="5177057"/>
            <a:ext cx="2075776" cy="830997"/>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Tree>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909527" y="1968002"/>
            <a:ext cx="4413701" cy="2607654"/>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1</a:t>
            </a:r>
            <a:endParaRPr lang="zh-CN" altLang="en-US" sz="8000" i="1" dirty="0">
              <a:solidFill>
                <a:schemeClr val="bg1">
                  <a:lumMod val="95000"/>
                </a:schemeClr>
              </a:solidFill>
              <a:latin typeface="Baskerville Old Face" panose="02020602080505020303" pitchFamily="18" charset="0"/>
            </a:endParaRPr>
          </a:p>
        </p:txBody>
      </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968002"/>
            <a:ext cx="3909527" cy="2607654"/>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3228" y="1968002"/>
            <a:ext cx="3868772" cy="2611421"/>
          </a:xfrm>
          <a:prstGeom prst="rect">
            <a:avLst/>
          </a:prstGeom>
        </p:spPr>
      </p:pic>
      <p:sp>
        <p:nvSpPr>
          <p:cNvPr id="15" name="文本框 14"/>
          <p:cNvSpPr txBox="1"/>
          <p:nvPr/>
        </p:nvSpPr>
        <p:spPr>
          <a:xfrm>
            <a:off x="4914146" y="2521126"/>
            <a:ext cx="2236510"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422444" y="3271829"/>
            <a:ext cx="3356486" cy="954107"/>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sp>
        <p:nvSpPr>
          <p:cNvPr id="18" name="等腰三角形 17"/>
          <p:cNvSpPr/>
          <p:nvPr/>
        </p:nvSpPr>
        <p:spPr>
          <a:xfrm rot="10800000">
            <a:off x="5752482" y="4575656"/>
            <a:ext cx="559837" cy="329789"/>
          </a:xfrm>
          <a:prstGeom prst="triangle">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419835" y="5416841"/>
            <a:ext cx="9393083"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a:t>
            </a:r>
          </a:p>
        </p:txBody>
      </p:sp>
      <p:sp>
        <p:nvSpPr>
          <p:cNvPr id="20" name="椭圆 19"/>
          <p:cNvSpPr/>
          <p:nvPr/>
        </p:nvSpPr>
        <p:spPr>
          <a:xfrm>
            <a:off x="4960647" y="6321341"/>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1</a:t>
            </a:r>
            <a:endParaRPr lang="zh-CN" altLang="en-US" sz="8000" i="1" dirty="0">
              <a:solidFill>
                <a:schemeClr val="bg1">
                  <a:lumMod val="95000"/>
                </a:schemeClr>
              </a:solidFill>
              <a:latin typeface="Baskerville Old Face" panose="02020602080505020303" pitchFamily="18" charset="0"/>
            </a:endParaRPr>
          </a:p>
        </p:txBody>
      </p:sp>
      <p:sp>
        <p:nvSpPr>
          <p:cNvPr id="8" name="矩形: 圆角 7"/>
          <p:cNvSpPr/>
          <p:nvPr/>
        </p:nvSpPr>
        <p:spPr>
          <a:xfrm>
            <a:off x="1138328" y="2080727"/>
            <a:ext cx="2286000" cy="2006082"/>
          </a:xfrm>
          <a:prstGeom prst="roundRect">
            <a:avLst>
              <a:gd name="adj" fmla="val 3132"/>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p:cNvSpPr/>
          <p:nvPr/>
        </p:nvSpPr>
        <p:spPr>
          <a:xfrm>
            <a:off x="3819327" y="2080726"/>
            <a:ext cx="2286000" cy="2006083"/>
          </a:xfrm>
          <a:prstGeom prst="roundRect">
            <a:avLst>
              <a:gd name="adj" fmla="val 3132"/>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a:off x="6490998" y="2080726"/>
            <a:ext cx="2286000" cy="2006083"/>
          </a:xfrm>
          <a:prstGeom prst="roundRect">
            <a:avLst>
              <a:gd name="adj" fmla="val 3132"/>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p:cNvSpPr/>
          <p:nvPr/>
        </p:nvSpPr>
        <p:spPr>
          <a:xfrm>
            <a:off x="9144007" y="2080726"/>
            <a:ext cx="2286000" cy="2006083"/>
          </a:xfrm>
          <a:prstGeom prst="roundRect">
            <a:avLst>
              <a:gd name="adj" fmla="val 3132"/>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0951" y="2437463"/>
            <a:ext cx="994106" cy="99410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9663" y="2585863"/>
            <a:ext cx="811312" cy="811312"/>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400" y="2312808"/>
            <a:ext cx="1152155" cy="1152155"/>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52828" y="2312808"/>
            <a:ext cx="1118761" cy="1118761"/>
          </a:xfrm>
          <a:prstGeom prst="rect">
            <a:avLst/>
          </a:prstGeom>
        </p:spPr>
      </p:pic>
      <p:sp>
        <p:nvSpPr>
          <p:cNvPr id="18" name="文本框 17"/>
          <p:cNvSpPr txBox="1"/>
          <p:nvPr/>
        </p:nvSpPr>
        <p:spPr>
          <a:xfrm>
            <a:off x="1552436" y="3668943"/>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191515" y="4306564"/>
            <a:ext cx="2188256" cy="1384995"/>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输入你的文字信息输入你的文字信息输入你的文字信息输入你的文字信息输入你的文字信息输入你的文字信息输入你的文字信息输入你的文字信息输入你的文字信息输入你的文字信息输入你的文字信息</a:t>
            </a:r>
          </a:p>
        </p:txBody>
      </p:sp>
      <p:sp>
        <p:nvSpPr>
          <p:cNvPr id="20" name="文本框 19"/>
          <p:cNvSpPr txBox="1"/>
          <p:nvPr/>
        </p:nvSpPr>
        <p:spPr>
          <a:xfrm>
            <a:off x="4240437" y="3668943"/>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919110" y="3668943"/>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579121" y="3668943"/>
            <a:ext cx="1415772" cy="338554"/>
          </a:xfrm>
          <a:prstGeom prst="rect">
            <a:avLst/>
          </a:prstGeom>
          <a:noFill/>
        </p:spPr>
        <p:txBody>
          <a:bodyPr wrap="non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点击输入标题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917071" y="4306563"/>
            <a:ext cx="2188256" cy="1384995"/>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输入你的文字信息输入你的文字信息输入你的文字信息输入你的文字信息输入你的文字信息输入你的文字信息输入你的文字信息输入你的文字信息输入你的文字信息输入你的文字信息输入你的文字信息</a:t>
            </a:r>
          </a:p>
        </p:txBody>
      </p:sp>
      <p:sp>
        <p:nvSpPr>
          <p:cNvPr id="29" name="文本框 28"/>
          <p:cNvSpPr txBox="1"/>
          <p:nvPr/>
        </p:nvSpPr>
        <p:spPr>
          <a:xfrm>
            <a:off x="6532868" y="4306563"/>
            <a:ext cx="2188256" cy="1384995"/>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输入你的文字信息输入你的文字信息输入你的文字信息输入你的文字信息输入你的文字信息输入你的文字信息输入你的文字信息输入你的文字信息输入你的文字信息输入你的文字信息输入你的文字信息</a:t>
            </a:r>
          </a:p>
        </p:txBody>
      </p:sp>
      <p:sp>
        <p:nvSpPr>
          <p:cNvPr id="30" name="文本框 29"/>
          <p:cNvSpPr txBox="1"/>
          <p:nvPr/>
        </p:nvSpPr>
        <p:spPr>
          <a:xfrm>
            <a:off x="9130003" y="4306563"/>
            <a:ext cx="2188256" cy="1384995"/>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输入你的文字信息输入你的文字信息输入你的文字信息输入你的文字信息输入你的文字信息输入你的文字信息输入你的文字信息输入你的文字信息输入你的文字信息输入你的文字信息输入你的文字信息</a:t>
            </a:r>
          </a:p>
        </p:txBody>
      </p:sp>
      <p:sp>
        <p:nvSpPr>
          <p:cNvPr id="31" name="矩形: 圆角 30"/>
          <p:cNvSpPr/>
          <p:nvPr/>
        </p:nvSpPr>
        <p:spPr>
          <a:xfrm>
            <a:off x="1117322" y="4174973"/>
            <a:ext cx="2286000" cy="1656660"/>
          </a:xfrm>
          <a:prstGeom prst="roundRect">
            <a:avLst>
              <a:gd name="adj" fmla="val 3132"/>
            </a:avLst>
          </a:prstGeom>
          <a:noFill/>
          <a:ln>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p:nvSpPr>
        <p:spPr>
          <a:xfrm>
            <a:off x="3805323" y="4174973"/>
            <a:ext cx="2286000" cy="1656660"/>
          </a:xfrm>
          <a:prstGeom prst="roundRect">
            <a:avLst>
              <a:gd name="adj" fmla="val 3132"/>
            </a:avLst>
          </a:prstGeom>
          <a:noFill/>
          <a:ln>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圆角 32"/>
          <p:cNvSpPr/>
          <p:nvPr/>
        </p:nvSpPr>
        <p:spPr>
          <a:xfrm>
            <a:off x="6483996" y="4174973"/>
            <a:ext cx="2286000" cy="1656660"/>
          </a:xfrm>
          <a:prstGeom prst="roundRect">
            <a:avLst>
              <a:gd name="adj" fmla="val 3132"/>
            </a:avLst>
          </a:prstGeom>
          <a:noFill/>
          <a:ln>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圆角 33"/>
          <p:cNvSpPr/>
          <p:nvPr/>
        </p:nvSpPr>
        <p:spPr>
          <a:xfrm>
            <a:off x="9144007" y="4174973"/>
            <a:ext cx="2286000" cy="1656660"/>
          </a:xfrm>
          <a:prstGeom prst="roundRect">
            <a:avLst>
              <a:gd name="adj" fmla="val 3132"/>
            </a:avLst>
          </a:prstGeom>
          <a:noFill/>
          <a:ln>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4000">
        <p14:flip dir="r"/>
      </p:transition>
    </mc:Choice>
    <mc:Fallback xmlns="">
      <p:transition spd="slow" advClick="0" advTm="4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1</a:t>
            </a:r>
            <a:endParaRPr lang="zh-CN" altLang="en-US" sz="8000" i="1" dirty="0">
              <a:solidFill>
                <a:schemeClr val="bg1">
                  <a:lumMod val="95000"/>
                </a:schemeClr>
              </a:solidFill>
              <a:latin typeface="Baskerville Old Face" panose="02020602080505020303" pitchFamily="18" charset="0"/>
            </a:endParaRPr>
          </a:p>
        </p:txBody>
      </p:sp>
      <p:sp>
        <p:nvSpPr>
          <p:cNvPr id="8" name="箭头: 五边形 7"/>
          <p:cNvSpPr/>
          <p:nvPr/>
        </p:nvSpPr>
        <p:spPr>
          <a:xfrm>
            <a:off x="10703" y="1852128"/>
            <a:ext cx="4925189" cy="648476"/>
          </a:xfrm>
          <a:prstGeom prst="homePlate">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五边形 8"/>
          <p:cNvSpPr/>
          <p:nvPr/>
        </p:nvSpPr>
        <p:spPr>
          <a:xfrm>
            <a:off x="10703" y="2994652"/>
            <a:ext cx="6306120" cy="648476"/>
          </a:xfrm>
          <a:prstGeom prst="homePlate">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箭头: 五边形 9"/>
          <p:cNvSpPr/>
          <p:nvPr/>
        </p:nvSpPr>
        <p:spPr>
          <a:xfrm>
            <a:off x="10703" y="4137176"/>
            <a:ext cx="4458659" cy="648476"/>
          </a:xfrm>
          <a:prstGeom prst="homePlate">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箭头: 五边形 10"/>
          <p:cNvSpPr/>
          <p:nvPr/>
        </p:nvSpPr>
        <p:spPr>
          <a:xfrm>
            <a:off x="10702" y="5199786"/>
            <a:ext cx="5606325" cy="648476"/>
          </a:xfrm>
          <a:prstGeom prst="homePlate">
            <a:avLst/>
          </a:prstGeom>
          <a:solidFill>
            <a:schemeClr val="bg1">
              <a:lumMod val="8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10702" y="1483568"/>
            <a:ext cx="0" cy="479593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581544" y="1991700"/>
            <a:ext cx="2031325"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5617027" y="1547749"/>
            <a:ext cx="1252266" cy="1015663"/>
          </a:xfrm>
          <a:prstGeom prst="rect">
            <a:avLst/>
          </a:prstGeom>
          <a:noFill/>
        </p:spPr>
        <p:txBody>
          <a:bodyPr wrap="none" rtlCol="0">
            <a:spAutoFit/>
          </a:bodyPr>
          <a:lstStyle/>
          <a:p>
            <a:r>
              <a:rPr lang="en-US" altLang="zh-CN" sz="6000" dirty="0">
                <a:solidFill>
                  <a:schemeClr val="bg1"/>
                </a:solidFill>
              </a:rPr>
              <a:t>60</a:t>
            </a:r>
            <a:r>
              <a:rPr lang="en-US" altLang="zh-CN" sz="4000" dirty="0">
                <a:solidFill>
                  <a:schemeClr val="bg1"/>
                </a:solidFill>
              </a:rPr>
              <a:t>%</a:t>
            </a:r>
            <a:endParaRPr lang="zh-CN" altLang="en-US" sz="4000" dirty="0">
              <a:solidFill>
                <a:schemeClr val="bg1"/>
              </a:solidFill>
            </a:endParaRPr>
          </a:p>
        </p:txBody>
      </p:sp>
      <p:sp>
        <p:nvSpPr>
          <p:cNvPr id="17" name="文本框 16"/>
          <p:cNvSpPr txBox="1"/>
          <p:nvPr/>
        </p:nvSpPr>
        <p:spPr>
          <a:xfrm>
            <a:off x="6739811" y="2811058"/>
            <a:ext cx="1252266" cy="1015663"/>
          </a:xfrm>
          <a:prstGeom prst="rect">
            <a:avLst/>
          </a:prstGeom>
          <a:noFill/>
        </p:spPr>
        <p:txBody>
          <a:bodyPr wrap="none" rtlCol="0">
            <a:spAutoFit/>
          </a:bodyPr>
          <a:lstStyle/>
          <a:p>
            <a:r>
              <a:rPr lang="en-US" altLang="zh-CN" sz="6000" dirty="0">
                <a:solidFill>
                  <a:schemeClr val="bg1"/>
                </a:solidFill>
              </a:rPr>
              <a:t>78</a:t>
            </a:r>
            <a:r>
              <a:rPr lang="en-US" altLang="zh-CN" sz="4000" dirty="0">
                <a:solidFill>
                  <a:schemeClr val="bg1"/>
                </a:solidFill>
              </a:rPr>
              <a:t>%</a:t>
            </a:r>
            <a:endParaRPr lang="zh-CN" altLang="en-US" sz="4000" dirty="0">
              <a:solidFill>
                <a:schemeClr val="bg1"/>
              </a:solidFill>
            </a:endParaRPr>
          </a:p>
        </p:txBody>
      </p:sp>
      <p:sp>
        <p:nvSpPr>
          <p:cNvPr id="18" name="文本框 17"/>
          <p:cNvSpPr txBox="1"/>
          <p:nvPr/>
        </p:nvSpPr>
        <p:spPr>
          <a:xfrm>
            <a:off x="5064557" y="3913625"/>
            <a:ext cx="1252266" cy="1015663"/>
          </a:xfrm>
          <a:prstGeom prst="rect">
            <a:avLst/>
          </a:prstGeom>
          <a:noFill/>
        </p:spPr>
        <p:txBody>
          <a:bodyPr wrap="none" rtlCol="0">
            <a:spAutoFit/>
          </a:bodyPr>
          <a:lstStyle/>
          <a:p>
            <a:r>
              <a:rPr lang="en-US" altLang="zh-CN" sz="6000" dirty="0">
                <a:solidFill>
                  <a:schemeClr val="bg1"/>
                </a:solidFill>
              </a:rPr>
              <a:t>59</a:t>
            </a:r>
            <a:r>
              <a:rPr lang="en-US" altLang="zh-CN" sz="4000" dirty="0">
                <a:solidFill>
                  <a:schemeClr val="bg1"/>
                </a:solidFill>
              </a:rPr>
              <a:t>%</a:t>
            </a:r>
            <a:endParaRPr lang="zh-CN" altLang="en-US" sz="4000" dirty="0">
              <a:solidFill>
                <a:schemeClr val="bg1"/>
              </a:solidFill>
            </a:endParaRPr>
          </a:p>
        </p:txBody>
      </p:sp>
      <p:sp>
        <p:nvSpPr>
          <p:cNvPr id="20" name="文本框 19"/>
          <p:cNvSpPr txBox="1"/>
          <p:nvPr/>
        </p:nvSpPr>
        <p:spPr>
          <a:xfrm>
            <a:off x="6316823" y="4929288"/>
            <a:ext cx="1252266" cy="1015663"/>
          </a:xfrm>
          <a:prstGeom prst="rect">
            <a:avLst/>
          </a:prstGeom>
          <a:noFill/>
        </p:spPr>
        <p:txBody>
          <a:bodyPr wrap="none" rtlCol="0">
            <a:spAutoFit/>
          </a:bodyPr>
          <a:lstStyle/>
          <a:p>
            <a:r>
              <a:rPr lang="en-US" altLang="zh-CN" sz="6000" dirty="0">
                <a:solidFill>
                  <a:schemeClr val="bg1"/>
                </a:solidFill>
              </a:rPr>
              <a:t>65</a:t>
            </a:r>
            <a:r>
              <a:rPr lang="en-US" altLang="zh-CN" sz="4000" dirty="0">
                <a:solidFill>
                  <a:schemeClr val="bg1"/>
                </a:solidFill>
              </a:rPr>
              <a:t>%</a:t>
            </a:r>
            <a:endParaRPr lang="zh-CN" altLang="en-US" sz="4000" dirty="0">
              <a:solidFill>
                <a:schemeClr val="bg1"/>
              </a:solidFill>
            </a:endParaRPr>
          </a:p>
        </p:txBody>
      </p:sp>
      <p:sp>
        <p:nvSpPr>
          <p:cNvPr id="21" name="文本框 20"/>
          <p:cNvSpPr txBox="1"/>
          <p:nvPr/>
        </p:nvSpPr>
        <p:spPr>
          <a:xfrm>
            <a:off x="581543" y="3134223"/>
            <a:ext cx="2031325"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581542" y="4276746"/>
            <a:ext cx="2031325"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581541" y="5391276"/>
            <a:ext cx="2031325"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4" name="矩形: 圆角 23"/>
          <p:cNvSpPr/>
          <p:nvPr/>
        </p:nvSpPr>
        <p:spPr>
          <a:xfrm>
            <a:off x="8566238" y="4441515"/>
            <a:ext cx="3205804" cy="1902349"/>
          </a:xfrm>
          <a:prstGeom prst="roundRect">
            <a:avLst>
              <a:gd name="adj" fmla="val 3132"/>
            </a:avLst>
          </a:prstGeom>
          <a:solidFill>
            <a:schemeClr val="bg1">
              <a:lumMod val="8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5" name="文本框 24"/>
          <p:cNvSpPr txBox="1"/>
          <p:nvPr/>
        </p:nvSpPr>
        <p:spPr>
          <a:xfrm>
            <a:off x="9253392" y="4554863"/>
            <a:ext cx="172354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点击输入标题</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8667060" y="5140421"/>
            <a:ext cx="3004161" cy="954107"/>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spTree>
  </p:cSld>
  <p:clrMapOvr>
    <a:masterClrMapping/>
  </p:clrMapOvr>
  <mc:AlternateContent xmlns:mc="http://schemas.openxmlformats.org/markup-compatibility/2006" xmlns:p14="http://schemas.microsoft.com/office/powerpoint/2010/main">
    <mc:Choice Requires="p14">
      <p:transition spd="slow" p14:dur="1300" advClick="0" advTm="4000">
        <p14:pan dir="r"/>
      </p:transition>
    </mc:Choice>
    <mc:Fallback xmlns="">
      <p:transition spd="slow" advClick="0" advTm="4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0" y="1"/>
            <a:ext cx="12192000" cy="6858000"/>
          </a:xfrm>
          <a:prstGeom prst="triangle">
            <a:avLst>
              <a:gd name="adj" fmla="val 99817"/>
            </a:avLst>
          </a:prstGeom>
          <a:solidFill>
            <a:schemeClr val="bg1">
              <a:lumMod val="8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298439" y="943803"/>
            <a:ext cx="2280079"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288998" y="521265"/>
            <a:ext cx="2236510" cy="400110"/>
          </a:xfrm>
          <a:prstGeom prst="rect">
            <a:avLst/>
          </a:prstGeom>
          <a:noFill/>
        </p:spPr>
        <p:txBody>
          <a:bodyPr wrap="none" rtlCol="0">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20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1" name="椭圆 10"/>
          <p:cNvSpPr/>
          <p:nvPr/>
        </p:nvSpPr>
        <p:spPr>
          <a:xfrm>
            <a:off x="1149795" y="839365"/>
            <a:ext cx="78243" cy="78243"/>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92817" y="0"/>
            <a:ext cx="689612" cy="1323439"/>
          </a:xfrm>
          <a:prstGeom prst="rect">
            <a:avLst/>
          </a:prstGeom>
          <a:noFill/>
        </p:spPr>
        <p:txBody>
          <a:bodyPr wrap="none" rtlCol="0">
            <a:spAutoFit/>
          </a:bodyPr>
          <a:lstStyle/>
          <a:p>
            <a:r>
              <a:rPr lang="en-US" altLang="zh-CN" sz="8000" i="1" dirty="0">
                <a:solidFill>
                  <a:schemeClr val="bg1">
                    <a:lumMod val="95000"/>
                  </a:schemeClr>
                </a:solidFill>
                <a:latin typeface="Baskerville Old Face" panose="02020602080505020303" pitchFamily="18" charset="0"/>
              </a:rPr>
              <a:t>1</a:t>
            </a:r>
            <a:endParaRPr lang="zh-CN" altLang="en-US" sz="8000" i="1" dirty="0">
              <a:solidFill>
                <a:schemeClr val="bg1">
                  <a:lumMod val="95000"/>
                </a:schemeClr>
              </a:solidFill>
              <a:latin typeface="Baskerville Old Face" panose="02020602080505020303" pitchFamily="18" charset="0"/>
            </a:endParaRPr>
          </a:p>
        </p:txBody>
      </p:sp>
      <p:sp>
        <p:nvSpPr>
          <p:cNvPr id="13" name="等腰三角形 12"/>
          <p:cNvSpPr/>
          <p:nvPr/>
        </p:nvSpPr>
        <p:spPr>
          <a:xfrm rot="19754045">
            <a:off x="8374383" y="1627182"/>
            <a:ext cx="559837" cy="329789"/>
          </a:xfrm>
          <a:prstGeom prst="triangle">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9754045">
            <a:off x="5425892" y="3282768"/>
            <a:ext cx="559837" cy="329789"/>
          </a:xfrm>
          <a:prstGeom prst="triangle">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9754045">
            <a:off x="1802461" y="5328323"/>
            <a:ext cx="559837" cy="329789"/>
          </a:xfrm>
          <a:prstGeom prst="triangle">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8931329">
            <a:off x="3774392" y="4584987"/>
            <a:ext cx="559837" cy="329789"/>
          </a:xfrm>
          <a:prstGeom prst="triangle">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8931329">
            <a:off x="7127192" y="2711992"/>
            <a:ext cx="559837" cy="329789"/>
          </a:xfrm>
          <a:prstGeom prst="triangle">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254470" y="722370"/>
            <a:ext cx="1620957" cy="307777"/>
          </a:xfrm>
          <a:prstGeom prst="rect">
            <a:avLst/>
          </a:prstGeom>
          <a:noFill/>
        </p:spPr>
        <p:txBody>
          <a:bodyPr wrap="non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6254470" y="1030147"/>
            <a:ext cx="2450843" cy="646331"/>
          </a:xfrm>
          <a:prstGeom prst="rect">
            <a:avLst/>
          </a:prstGeom>
          <a:noFill/>
        </p:spPr>
        <p:txBody>
          <a:bodyPr wrap="square" rtlCol="0">
            <a:spAutoFit/>
          </a:bodyPr>
          <a:lstStyle/>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0" name="文本框 19"/>
          <p:cNvSpPr txBox="1"/>
          <p:nvPr/>
        </p:nvSpPr>
        <p:spPr>
          <a:xfrm>
            <a:off x="3455283" y="2385490"/>
            <a:ext cx="1620957" cy="307777"/>
          </a:xfrm>
          <a:prstGeom prst="rect">
            <a:avLst/>
          </a:prstGeom>
          <a:noFill/>
        </p:spPr>
        <p:txBody>
          <a:bodyPr wrap="non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455283" y="2693267"/>
            <a:ext cx="2450843" cy="646331"/>
          </a:xfrm>
          <a:prstGeom prst="rect">
            <a:avLst/>
          </a:prstGeom>
          <a:noFill/>
        </p:spPr>
        <p:txBody>
          <a:bodyPr wrap="square" rtlCol="0">
            <a:spAutoFit/>
          </a:bodyPr>
          <a:lstStyle/>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2" name="文本框 21"/>
          <p:cNvSpPr txBox="1"/>
          <p:nvPr/>
        </p:nvSpPr>
        <p:spPr>
          <a:xfrm>
            <a:off x="323307" y="4254234"/>
            <a:ext cx="1620957" cy="307777"/>
          </a:xfrm>
          <a:prstGeom prst="rect">
            <a:avLst/>
          </a:prstGeom>
          <a:noFill/>
        </p:spPr>
        <p:txBody>
          <a:bodyPr wrap="none" rtlCol="0">
            <a:spAutoFit/>
          </a:bodyPr>
          <a:lstStyle/>
          <a:p>
            <a:pPr algn="ct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点击输入标题内容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23307" y="4562011"/>
            <a:ext cx="2450843" cy="646331"/>
          </a:xfrm>
          <a:prstGeom prst="rect">
            <a:avLst/>
          </a:prstGeom>
          <a:noFill/>
        </p:spPr>
        <p:txBody>
          <a:bodyPr wrap="square" rtlCol="0">
            <a:spAutoFit/>
          </a:bodyPr>
          <a:lstStyle/>
          <a:p>
            <a:r>
              <a:rPr lang="zh-CN" altLang="en-US" sz="1200" dirty="0">
                <a:solidFill>
                  <a:schemeClr val="bg1">
                    <a:lumMod val="8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4" name="文本框 23"/>
          <p:cNvSpPr txBox="1"/>
          <p:nvPr/>
        </p:nvSpPr>
        <p:spPr>
          <a:xfrm>
            <a:off x="7558115" y="3092922"/>
            <a:ext cx="1620957" cy="307777"/>
          </a:xfrm>
          <a:prstGeom prst="rect">
            <a:avLst/>
          </a:prstGeom>
          <a:noFill/>
        </p:spPr>
        <p:txBody>
          <a:bodyPr wrap="non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点击输入标题内容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558115" y="3400699"/>
            <a:ext cx="2450843" cy="646331"/>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26" name="文本框 25"/>
          <p:cNvSpPr txBox="1"/>
          <p:nvPr/>
        </p:nvSpPr>
        <p:spPr>
          <a:xfrm>
            <a:off x="4559340" y="4996821"/>
            <a:ext cx="1620957" cy="307777"/>
          </a:xfrm>
          <a:prstGeom prst="rect">
            <a:avLst/>
          </a:prstGeom>
          <a:noFill/>
        </p:spPr>
        <p:txBody>
          <a:bodyPr wrap="non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点击输入标题内容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559340" y="5304598"/>
            <a:ext cx="2450843" cy="646331"/>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a:t>
            </a:r>
          </a:p>
        </p:txBody>
      </p:sp>
      <p:sp>
        <p:nvSpPr>
          <p:cNvPr id="30" name="文本框 29"/>
          <p:cNvSpPr txBox="1"/>
          <p:nvPr/>
        </p:nvSpPr>
        <p:spPr>
          <a:xfrm>
            <a:off x="8500811" y="5059229"/>
            <a:ext cx="2031325" cy="369332"/>
          </a:xfrm>
          <a:prstGeom prst="rect">
            <a:avLst/>
          </a:prstGeom>
          <a:noFill/>
        </p:spPr>
        <p:txBody>
          <a:bodyPr wrap="none" rtlCol="0">
            <a:spAutoFit/>
          </a:bodyPr>
          <a:lstStyle/>
          <a:p>
            <a:r>
              <a:rPr lang="zh-CN" altLang="en-US" dirty="0">
                <a:solidFill>
                  <a:schemeClr val="bg1">
                    <a:lumMod val="95000"/>
                  </a:schemeClr>
                </a:solidFill>
                <a:latin typeface="微软雅黑" panose="020B0503020204020204" pitchFamily="34" charset="-122"/>
                <a:ea typeface="微软雅黑" panose="020B0503020204020204" pitchFamily="34" charset="-122"/>
              </a:rPr>
              <a:t>点击输入标题内容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500811" y="5517690"/>
            <a:ext cx="3356486" cy="646331"/>
          </a:xfrm>
          <a:prstGeom prst="rect">
            <a:avLst/>
          </a:prstGeom>
          <a:noFill/>
        </p:spPr>
        <p:txBody>
          <a:bodyPr wrap="square" rtlCol="0">
            <a:spAutoFit/>
          </a:bodyPr>
          <a:lstStyle/>
          <a:p>
            <a:r>
              <a:rPr lang="zh-CN" altLang="en-US" sz="1200" dirty="0">
                <a:solidFill>
                  <a:schemeClr val="bg1">
                    <a:lumMod val="95000"/>
                  </a:schemeClr>
                </a:solidFill>
                <a:latin typeface="微软雅黑" panose="020B0503020204020204" pitchFamily="34" charset="-122"/>
                <a:ea typeface="微软雅黑" panose="020B0503020204020204" pitchFamily="34" charset="-122"/>
              </a:rPr>
              <a:t>输入你的文字信息输入你的文字信息输入你的文字信息输入你的文字信息输入你的文字信息输入你的文字信息输入你的文字信息</a:t>
            </a:r>
          </a:p>
        </p:txBody>
      </p:sp>
    </p:spTree>
  </p:cSld>
  <p:clrMapOvr>
    <a:masterClrMapping/>
  </p:clrMapOvr>
  <mc:AlternateContent xmlns:mc="http://schemas.openxmlformats.org/markup-compatibility/2006" xmlns:p14="http://schemas.microsoft.com/office/powerpoint/2010/main">
    <mc:Choice Requires="p14">
      <p:transition spd="slow" p14:dur="1600" advClick="0" advTm="4000">
        <p14:conveyor dir="l"/>
      </p:transition>
    </mc:Choice>
    <mc:Fallback xmlns="">
      <p:transition spd="slow" advClick="0" advTm="4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138165" y="1932029"/>
            <a:ext cx="1915909" cy="1862048"/>
          </a:xfrm>
          <a:prstGeom prst="rect">
            <a:avLst/>
          </a:prstGeom>
        </p:spPr>
        <p:txBody>
          <a:bodyPr wrap="none">
            <a:spAutoFit/>
          </a:bodyPr>
          <a:lstStyle/>
          <a:p>
            <a:pPr algn="ctr"/>
            <a:r>
              <a:rPr lang="en-US" altLang="zh-CN" sz="11500" dirty="0">
                <a:solidFill>
                  <a:schemeClr val="bg1">
                    <a:lumMod val="85000"/>
                  </a:schemeClr>
                </a:solidFill>
                <a:latin typeface="微软雅黑" panose="020B0503020204020204" pitchFamily="34" charset="-122"/>
                <a:ea typeface="微软雅黑" panose="020B0503020204020204" pitchFamily="34" charset="-122"/>
              </a:rPr>
              <a:t>02</a:t>
            </a:r>
            <a:endParaRPr lang="zh-CN" altLang="en-US" sz="11500" dirty="0">
              <a:latin typeface="微软雅黑" panose="020B0503020204020204" pitchFamily="34" charset="-122"/>
              <a:ea typeface="微软雅黑" panose="020B0503020204020204" pitchFamily="34" charset="-122"/>
            </a:endParaRPr>
          </a:p>
        </p:txBody>
      </p:sp>
      <p:sp>
        <p:nvSpPr>
          <p:cNvPr id="6" name="六边形 5"/>
          <p:cNvSpPr/>
          <p:nvPr/>
        </p:nvSpPr>
        <p:spPr>
          <a:xfrm rot="5400000">
            <a:off x="4433044" y="1753433"/>
            <a:ext cx="3326150" cy="2867370"/>
          </a:xfrm>
          <a:prstGeom prst="hexagon">
            <a:avLst/>
          </a:prstGeom>
          <a:noFill/>
          <a:ln w="57150">
            <a:solidFill>
              <a:srgbClr val="D9D9D9">
                <a:alpha val="5294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227131" y="3558666"/>
            <a:ext cx="1737976" cy="646331"/>
          </a:xfrm>
          <a:prstGeom prst="rect">
            <a:avLst/>
          </a:prstGeom>
          <a:noFill/>
        </p:spPr>
        <p:txBody>
          <a:bodyPr wrap="none" rtlCol="0">
            <a:spAutoFit/>
          </a:bodyPr>
          <a:lstStyle/>
          <a:p>
            <a:pPr algn="ctr"/>
            <a:r>
              <a:rPr lang="zh-CN" altLang="en-US" sz="2000" dirty="0">
                <a:solidFill>
                  <a:schemeClr val="bg1">
                    <a:lumMod val="85000"/>
                  </a:schemeClr>
                </a:solidFill>
              </a:rPr>
              <a:t>点击输入标题</a:t>
            </a:r>
            <a:endParaRPr lang="en-US" altLang="zh-CN" sz="2000" dirty="0">
              <a:solidFill>
                <a:schemeClr val="bg1">
                  <a:lumMod val="85000"/>
                </a:schemeClr>
              </a:solidFill>
            </a:endParaRPr>
          </a:p>
          <a:p>
            <a:r>
              <a:rPr lang="en-US" altLang="zh-CN" sz="1600" dirty="0">
                <a:solidFill>
                  <a:schemeClr val="bg1">
                    <a:lumMod val="85000"/>
                  </a:schemeClr>
                </a:solidFill>
              </a:rPr>
              <a:t>ADD YOUR TITLE</a:t>
            </a:r>
            <a:endParaRPr lang="zh-CN" altLang="en-US" sz="1600" dirty="0">
              <a:solidFill>
                <a:schemeClr val="bg1">
                  <a:lumMod val="85000"/>
                </a:schemeClr>
              </a:solidFill>
            </a:endParaRPr>
          </a:p>
        </p:txBody>
      </p:sp>
      <p:sp>
        <p:nvSpPr>
          <p:cNvPr id="10" name="椭圆 9"/>
          <p:cNvSpPr/>
          <p:nvPr/>
        </p:nvSpPr>
        <p:spPr>
          <a:xfrm flipV="1">
            <a:off x="5423828" y="4272680"/>
            <a:ext cx="1344583" cy="45719"/>
          </a:xfrm>
          <a:prstGeom prst="ellipse">
            <a:avLst/>
          </a:prstGeom>
          <a:gradFill>
            <a:gsLst>
              <a:gs pos="30000">
                <a:schemeClr val="accent1">
                  <a:lumMod val="5000"/>
                  <a:lumOff val="95000"/>
                  <a:alpha val="50000"/>
                </a:schemeClr>
              </a:gs>
              <a:gs pos="6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2502</Words>
  <PresentationFormat>宽屏</PresentationFormat>
  <Paragraphs>273</Paragraphs>
  <Slides>27</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27</vt:i4>
      </vt:variant>
    </vt:vector>
  </HeadingPairs>
  <TitlesOfParts>
    <vt:vector size="33" baseType="lpstr">
      <vt:lpstr>等线</vt:lpstr>
      <vt:lpstr>等线 Light</vt:lpstr>
      <vt:lpstr>微软雅黑</vt:lpstr>
      <vt:lpstr>Arial</vt:lpstr>
      <vt:lpstr>Baskerville Old Face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2016-12-03T12:15:00Z</dcterms:created>
  <dcterms:modified xsi:type="dcterms:W3CDTF">2018-04-05T23:35:37Z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