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73"/>
  </p:notesMasterIdLst>
  <p:handoutMasterIdLst>
    <p:handoutMasterId r:id="rId74"/>
  </p:handoutMasterIdLst>
  <p:sldIdLst>
    <p:sldId id="580" r:id="rId3"/>
    <p:sldId id="523" r:id="rId4"/>
    <p:sldId id="1206" r:id="rId5"/>
    <p:sldId id="976" r:id="rId6"/>
    <p:sldId id="1174" r:id="rId7"/>
    <p:sldId id="1185" r:id="rId8"/>
    <p:sldId id="1102" r:id="rId9"/>
    <p:sldId id="1180" r:id="rId10"/>
    <p:sldId id="1209" r:id="rId11"/>
    <p:sldId id="1159" r:id="rId12"/>
    <p:sldId id="1177" r:id="rId13"/>
    <p:sldId id="1115" r:id="rId14"/>
    <p:sldId id="1201" r:id="rId15"/>
    <p:sldId id="1202" r:id="rId16"/>
    <p:sldId id="1165" r:id="rId17"/>
    <p:sldId id="1149" r:id="rId18"/>
    <p:sldId id="942" r:id="rId19"/>
    <p:sldId id="1184" r:id="rId20"/>
    <p:sldId id="1181" r:id="rId21"/>
    <p:sldId id="1183" r:id="rId22"/>
    <p:sldId id="1134" r:id="rId23"/>
    <p:sldId id="1136" r:id="rId24"/>
    <p:sldId id="948" r:id="rId25"/>
    <p:sldId id="1207" r:id="rId26"/>
    <p:sldId id="1064" r:id="rId27"/>
    <p:sldId id="1188" r:id="rId28"/>
    <p:sldId id="1167" r:id="rId29"/>
    <p:sldId id="1066" r:id="rId30"/>
    <p:sldId id="1091" r:id="rId31"/>
    <p:sldId id="1151" r:id="rId32"/>
    <p:sldId id="1074" r:id="rId33"/>
    <p:sldId id="1187" r:id="rId34"/>
    <p:sldId id="1190" r:id="rId35"/>
    <p:sldId id="1191" r:id="rId36"/>
    <p:sldId id="1192" r:id="rId37"/>
    <p:sldId id="1077" r:id="rId38"/>
    <p:sldId id="1080" r:id="rId39"/>
    <p:sldId id="1193" r:id="rId40"/>
    <p:sldId id="1078" r:id="rId41"/>
    <p:sldId id="1196" r:id="rId42"/>
    <p:sldId id="1081" r:id="rId43"/>
    <p:sldId id="1082" r:id="rId44"/>
    <p:sldId id="1083" r:id="rId45"/>
    <p:sldId id="1194" r:id="rId46"/>
    <p:sldId id="1144" r:id="rId47"/>
    <p:sldId id="1195" r:id="rId48"/>
    <p:sldId id="1057" r:id="rId49"/>
    <p:sldId id="1148" r:id="rId50"/>
    <p:sldId id="1117" r:id="rId51"/>
    <p:sldId id="1087" r:id="rId52"/>
    <p:sldId id="1170" r:id="rId53"/>
    <p:sldId id="1116" r:id="rId54"/>
    <p:sldId id="1140" r:id="rId55"/>
    <p:sldId id="1089" r:id="rId56"/>
    <p:sldId id="1199" r:id="rId57"/>
    <p:sldId id="1169" r:id="rId58"/>
    <p:sldId id="1164" r:id="rId59"/>
    <p:sldId id="1103" r:id="rId60"/>
    <p:sldId id="1114" r:id="rId61"/>
    <p:sldId id="1208" r:id="rId62"/>
    <p:sldId id="1100" r:id="rId63"/>
    <p:sldId id="1118" r:id="rId64"/>
    <p:sldId id="1121" r:id="rId65"/>
    <p:sldId id="682" r:id="rId66"/>
    <p:sldId id="795" r:id="rId67"/>
    <p:sldId id="1097" r:id="rId68"/>
    <p:sldId id="1098" r:id="rId69"/>
    <p:sldId id="1137" r:id="rId70"/>
    <p:sldId id="374" r:id="rId71"/>
    <p:sldId id="1099" r:id="rId72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75"/>
    </p:embeddedFont>
    <p:embeddedFont>
      <p:font typeface="Calibri" panose="020F0502020204030204" pitchFamily="34" charset="0"/>
      <p:regular r:id="rId76"/>
      <p:bold r:id="rId77"/>
      <p:italic r:id="rId78"/>
      <p:boldItalic r:id="rId79"/>
    </p:embeddedFont>
    <p:embeddedFont>
      <p:font typeface="汉语拼音" panose="020B0604020202020204" pitchFamily="34" charset="0"/>
      <p:regular r:id="rId80"/>
    </p:embeddedFont>
    <p:embeddedFont>
      <p:font typeface="微软雅黑" panose="020B0503020204020204" pitchFamily="34" charset="-122"/>
      <p:regular r:id="rId81"/>
      <p:bold r:id="rId82"/>
    </p:embeddedFont>
    <p:embeddedFont>
      <p:font typeface="华文楷体" panose="02010600040101010101" pitchFamily="2" charset="-122"/>
      <p:regular r:id="rId83"/>
    </p:embeddedFont>
    <p:embeddedFont>
      <p:font typeface="黑体" panose="02010609060101010101" pitchFamily="49" charset="-122"/>
      <p:regular r:id="rId84"/>
    </p:embeddedFont>
    <p:embeddedFont>
      <p:font typeface="仿宋" panose="02010609060101010101" pitchFamily="49" charset="-122"/>
      <p:regular r:id="rId85"/>
    </p:embeddedFont>
    <p:embeddedFont>
      <p:font typeface="幼圆" panose="02010509060101010101" pitchFamily="49" charset="-122"/>
      <p:regular r:id="rId8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95">
          <p15:clr>
            <a:srgbClr val="A4A3A4"/>
          </p15:clr>
        </p15:guide>
        <p15:guide id="2" pos="5156">
          <p15:clr>
            <a:srgbClr val="A4A3A4"/>
          </p15:clr>
        </p15:guide>
        <p15:guide id="3" orient="horz" pos="2890">
          <p15:clr>
            <a:srgbClr val="A4A3A4"/>
          </p15:clr>
        </p15:guide>
        <p15:guide id="4" pos="514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27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5050"/>
    <a:srgbClr val="B9A4C2"/>
    <a:srgbClr val="99CCFF"/>
    <a:srgbClr val="FF0000"/>
    <a:srgbClr val="92D050"/>
    <a:srgbClr val="8B3D82"/>
    <a:srgbClr val="AD0FB9"/>
    <a:srgbClr val="C503A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4" autoAdjust="0"/>
    <p:restoredTop sz="87111" autoAdjust="0"/>
  </p:normalViewPr>
  <p:slideViewPr>
    <p:cSldViewPr>
      <p:cViewPr>
        <p:scale>
          <a:sx n="100" d="100"/>
          <a:sy n="100" d="100"/>
        </p:scale>
        <p:origin x="-654" y="-324"/>
      </p:cViewPr>
      <p:guideLst>
        <p:guide orient="horz" pos="2595"/>
        <p:guide orient="horz" pos="2890"/>
        <p:guide pos="5156"/>
        <p:guide pos="51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2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font" Target="fonts/font2.fntdata"/><Relationship Id="rId84" Type="http://schemas.openxmlformats.org/officeDocument/2006/relationships/font" Target="fonts/font10.fntdata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79" Type="http://schemas.openxmlformats.org/officeDocument/2006/relationships/font" Target="fonts/font5.fntdata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8.fntdata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font" Target="fonts/font3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font" Target="fonts/font6.fntdata"/><Relationship Id="rId85" Type="http://schemas.openxmlformats.org/officeDocument/2006/relationships/font" Target="fonts/font1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268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131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18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49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84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84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49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5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733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72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49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51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9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3680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97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172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36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491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944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944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172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2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90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2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0544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9449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172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375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634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848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944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172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532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436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869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116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232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4424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62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9363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895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6821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285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609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27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86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36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23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84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76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09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40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40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0" y="92608"/>
            <a:ext cx="2079121" cy="246893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96261" name="AutoShape 5" descr="http://img.chuansong.me/mmbiz_jpg/lcUVQD7J7fccoY3V603LibZQImJ6my1dxxF0p4a2l6qaUlGDWDbWcfNoDeqQ5dgJtosI1iaFbBoQvHrRziasn3Qfg/640?wx_fmt=jpe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6269" name="AutoShape 13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6271" name="AutoShape 15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8" name="文本框 10"/>
          <p:cNvSpPr txBox="1"/>
          <p:nvPr userDrawn="1"/>
        </p:nvSpPr>
        <p:spPr>
          <a:xfrm>
            <a:off x="144947" y="69734"/>
            <a:ext cx="130548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en-US" altLang="zh-CN" sz="14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1400" dirty="0" smtClean="0">
                <a:latin typeface="黑体" pitchFamily="49" charset="-122"/>
                <a:ea typeface="黑体" pitchFamily="49" charset="-122"/>
              </a:rPr>
              <a:t>  北京的春节</a:t>
            </a:r>
            <a:endParaRPr kumimoji="1" lang="zh-CN" altLang="en-US" sz="1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3998"/>
            <a:ext cx="9144000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6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0" y="92608"/>
            <a:ext cx="2079121" cy="246893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96261" name="AutoShape 5" descr="http://img.chuansong.me/mmbiz_jpg/lcUVQD7J7fccoY3V603LibZQImJ6my1dxxF0p4a2l6qaUlGDWDbWcfNoDeqQ5dgJtosI1iaFbBoQvHrRziasn3Qfg/640?wx_fmt=jpe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269" name="AutoShape 13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271" name="AutoShape 15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10"/>
          <p:cNvSpPr txBox="1"/>
          <p:nvPr userDrawn="1"/>
        </p:nvSpPr>
        <p:spPr>
          <a:xfrm>
            <a:off x="144947" y="69734"/>
            <a:ext cx="130548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北京的春节</a:t>
            </a:r>
            <a:endParaRPr kumimoji="1" lang="zh-CN" altLang="en-US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3998"/>
            <a:ext cx="9144000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5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845;&#19979;&#23383;&#35789;&#21548;&#20889;1&#21271;&#20140;&#30340;&#26149;&#33410;.mp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microsoft.com/office/2007/relationships/hdphoto" Target="../media/hdphoto6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11.png"/><Relationship Id="rId5" Type="http://schemas.openxmlformats.org/officeDocument/2006/relationships/hyperlink" Target="&#38142;&#25509;2&#65306;&#36148;&#23545;&#32852;.pptx" TargetMode="External"/><Relationship Id="rId10" Type="http://schemas.openxmlformats.org/officeDocument/2006/relationships/hyperlink" Target="&#38142;&#25509;1&#65306;&#23432;&#23681;.pptx" TargetMode="External"/><Relationship Id="rId4" Type="http://schemas.openxmlformats.org/officeDocument/2006/relationships/image" Target="../media/image38.jpeg"/><Relationship Id="rId9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4.png"/><Relationship Id="rId5" Type="http://schemas.openxmlformats.org/officeDocument/2006/relationships/image" Target="../media/image43.gif"/><Relationship Id="rId4" Type="http://schemas.openxmlformats.org/officeDocument/2006/relationships/notesSlide" Target="../notesSlides/notesSlide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microsoft.com/office/2007/relationships/hdphoto" Target="../media/hdphoto7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microsoft.com/office/2007/relationships/hdphoto" Target="../media/hdphoto9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91;&#26391;&#35835;-1&#21271;&#20140;&#30340;&#26149;&#3341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5674;.mp4" TargetMode="External"/><Relationship Id="rId13" Type="http://schemas.openxmlformats.org/officeDocument/2006/relationships/hyperlink" Target="&#29983;&#23383;&#35270;&#39057;/&#36137;.mp4" TargetMode="External"/><Relationship Id="rId18" Type="http://schemas.openxmlformats.org/officeDocument/2006/relationships/hyperlink" Target="&#29983;&#23383;&#35270;&#39057;/&#39548;.mp4" TargetMode="External"/><Relationship Id="rId3" Type="http://schemas.openxmlformats.org/officeDocument/2006/relationships/image" Target="../media/image11.png"/><Relationship Id="rId7" Type="http://schemas.openxmlformats.org/officeDocument/2006/relationships/hyperlink" Target="&#29983;&#23383;&#35270;&#39057;/&#39290;.mp4" TargetMode="External"/><Relationship Id="rId12" Type="http://schemas.openxmlformats.org/officeDocument/2006/relationships/hyperlink" Target="&#29983;&#23383;&#35270;&#39057;/&#29123;.mp4" TargetMode="External"/><Relationship Id="rId17" Type="http://schemas.openxmlformats.org/officeDocument/2006/relationships/hyperlink" Target="&#29983;&#23383;&#35270;&#39057;/&#39558;.mp4" TargetMode="External"/><Relationship Id="rId2" Type="http://schemas.openxmlformats.org/officeDocument/2006/relationships/hyperlink" Target="&#29983;&#23383;&#35270;&#39057;-1&#12298;&#22823;&#38738;&#26641;&#19979;&#30340;&#23567;&#23398;&#12299;.mp4" TargetMode="External"/><Relationship Id="rId16" Type="http://schemas.openxmlformats.org/officeDocument/2006/relationships/hyperlink" Target="&#29983;&#23383;&#35270;&#39057;/&#36735;.mp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29983;&#23383;&#35270;&#39057;/&#37259;.mp4" TargetMode="External"/><Relationship Id="rId11" Type="http://schemas.openxmlformats.org/officeDocument/2006/relationships/hyperlink" Target="&#29983;&#23383;&#35270;&#39057;/&#23477;.mp4" TargetMode="External"/><Relationship Id="rId5" Type="http://schemas.openxmlformats.org/officeDocument/2006/relationships/image" Target="../media/image14.png"/><Relationship Id="rId15" Type="http://schemas.openxmlformats.org/officeDocument/2006/relationships/hyperlink" Target="&#29983;&#23383;&#35270;&#39057;/&#36154;.mp4" TargetMode="External"/><Relationship Id="rId10" Type="http://schemas.openxmlformats.org/officeDocument/2006/relationships/hyperlink" Target="&#29983;&#23383;&#35270;&#39057;/&#30504;.mp4" TargetMode="External"/><Relationship Id="rId19" Type="http://schemas.openxmlformats.org/officeDocument/2006/relationships/hyperlink" Target="&#29983;&#23383;&#35270;&#39057;/&#24688;.mp4" TargetMode="External"/><Relationship Id="rId4" Type="http://schemas.openxmlformats.org/officeDocument/2006/relationships/hyperlink" Target="&#29983;&#23383;&#35270;&#39057;/&#33948;.mp4" TargetMode="External"/><Relationship Id="rId9" Type="http://schemas.openxmlformats.org/officeDocument/2006/relationships/hyperlink" Target="&#29983;&#23383;&#35270;&#39057;/&#25292;.mp4" TargetMode="External"/><Relationship Id="rId14" Type="http://schemas.openxmlformats.org/officeDocument/2006/relationships/hyperlink" Target="&#29983;&#23383;&#35270;&#39057;/&#24444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/>
          <p:cNvSpPr txBox="1"/>
          <p:nvPr/>
        </p:nvSpPr>
        <p:spPr>
          <a:xfrm>
            <a:off x="648072" y="483518"/>
            <a:ext cx="7956376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观察课文中的插图，你感受到了什么？</a:t>
            </a:r>
            <a:endParaRPr lang="en-US" altLang="zh-CN" sz="3600" b="1" strike="sngStrike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419622"/>
            <a:ext cx="9143999" cy="1873949"/>
            <a:chOff x="72517" y="2787774"/>
            <a:chExt cx="9035987" cy="158361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17" y="2787774"/>
              <a:ext cx="4711975" cy="15836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501" y="2825289"/>
              <a:ext cx="4608003" cy="15051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2195736" y="3428876"/>
            <a:ext cx="115212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热闹</a:t>
            </a:r>
            <a:endParaRPr lang="zh-CN" altLang="en-US" sz="3600" b="1" dirty="0"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2998" y="3437587"/>
            <a:ext cx="218133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喜气洋洋</a:t>
            </a:r>
            <a:endParaRPr lang="zh-CN" altLang="en-US" sz="3600" b="1" dirty="0"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092" y="4371950"/>
            <a:ext cx="759633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45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你想了解老北京是怎么过春节的吗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600" b="1" strike="sngStrike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414220"/>
              </p:ext>
            </p:extLst>
          </p:nvPr>
        </p:nvGraphicFramePr>
        <p:xfrm>
          <a:off x="1043608" y="2283718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1715519" y="1291139"/>
            <a:ext cx="107171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err="1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cù</a:t>
            </a:r>
            <a:r>
              <a:rPr lang="en-US" altLang="zh-CN" sz="5000" dirty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19872" y="2526191"/>
            <a:ext cx="5400600" cy="19897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一种调味品。古时用酒作为发酵剂酿制食醋，所以从“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酉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”。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77465" y="2440105"/>
            <a:ext cx="1820359" cy="1822916"/>
            <a:chOff x="2734080" y="438084"/>
            <a:chExt cx="1130300" cy="1131887"/>
          </a:xfrm>
          <a:solidFill>
            <a:schemeClr val="tx1"/>
          </a:solidFill>
        </p:grpSpPr>
        <p:sp>
          <p:nvSpPr>
            <p:cNvPr id="42" name="Freeform 55"/>
            <p:cNvSpPr/>
            <p:nvPr/>
          </p:nvSpPr>
          <p:spPr bwMode="auto">
            <a:xfrm>
              <a:off x="2735668" y="582546"/>
              <a:ext cx="452438" cy="96838"/>
            </a:xfrm>
            <a:custGeom>
              <a:avLst/>
              <a:gdLst>
                <a:gd name="T0" fmla="*/ 248 w 570"/>
                <a:gd name="T1" fmla="*/ 38 h 122"/>
                <a:gd name="T2" fmla="*/ 294 w 570"/>
                <a:gd name="T3" fmla="*/ 28 h 122"/>
                <a:gd name="T4" fmla="*/ 336 w 570"/>
                <a:gd name="T5" fmla="*/ 19 h 122"/>
                <a:gd name="T6" fmla="*/ 373 w 570"/>
                <a:gd name="T7" fmla="*/ 13 h 122"/>
                <a:gd name="T8" fmla="*/ 407 w 570"/>
                <a:gd name="T9" fmla="*/ 7 h 122"/>
                <a:gd name="T10" fmla="*/ 436 w 570"/>
                <a:gd name="T11" fmla="*/ 3 h 122"/>
                <a:gd name="T12" fmla="*/ 460 w 570"/>
                <a:gd name="T13" fmla="*/ 1 h 122"/>
                <a:gd name="T14" fmla="*/ 482 w 570"/>
                <a:gd name="T15" fmla="*/ 0 h 122"/>
                <a:gd name="T16" fmla="*/ 504 w 570"/>
                <a:gd name="T17" fmla="*/ 0 h 122"/>
                <a:gd name="T18" fmla="*/ 527 w 570"/>
                <a:gd name="T19" fmla="*/ 3 h 122"/>
                <a:gd name="T20" fmla="*/ 547 w 570"/>
                <a:gd name="T21" fmla="*/ 9 h 122"/>
                <a:gd name="T22" fmla="*/ 562 w 570"/>
                <a:gd name="T23" fmla="*/ 19 h 122"/>
                <a:gd name="T24" fmla="*/ 570 w 570"/>
                <a:gd name="T25" fmla="*/ 32 h 122"/>
                <a:gd name="T26" fmla="*/ 570 w 570"/>
                <a:gd name="T27" fmla="*/ 42 h 122"/>
                <a:gd name="T28" fmla="*/ 568 w 570"/>
                <a:gd name="T29" fmla="*/ 49 h 122"/>
                <a:gd name="T30" fmla="*/ 560 w 570"/>
                <a:gd name="T31" fmla="*/ 55 h 122"/>
                <a:gd name="T32" fmla="*/ 550 w 570"/>
                <a:gd name="T33" fmla="*/ 59 h 122"/>
                <a:gd name="T34" fmla="*/ 535 w 570"/>
                <a:gd name="T35" fmla="*/ 63 h 122"/>
                <a:gd name="T36" fmla="*/ 516 w 570"/>
                <a:gd name="T37" fmla="*/ 67 h 122"/>
                <a:gd name="T38" fmla="*/ 489 w 570"/>
                <a:gd name="T39" fmla="*/ 72 h 122"/>
                <a:gd name="T40" fmla="*/ 455 w 570"/>
                <a:gd name="T41" fmla="*/ 78 h 122"/>
                <a:gd name="T42" fmla="*/ 417 w 570"/>
                <a:gd name="T43" fmla="*/ 84 h 122"/>
                <a:gd name="T44" fmla="*/ 369 w 570"/>
                <a:gd name="T45" fmla="*/ 92 h 122"/>
                <a:gd name="T46" fmla="*/ 317 w 570"/>
                <a:gd name="T47" fmla="*/ 97 h 122"/>
                <a:gd name="T48" fmla="*/ 258 w 570"/>
                <a:gd name="T49" fmla="*/ 105 h 122"/>
                <a:gd name="T50" fmla="*/ 202 w 570"/>
                <a:gd name="T51" fmla="*/ 111 h 122"/>
                <a:gd name="T52" fmla="*/ 154 w 570"/>
                <a:gd name="T53" fmla="*/ 116 h 122"/>
                <a:gd name="T54" fmla="*/ 114 w 570"/>
                <a:gd name="T55" fmla="*/ 120 h 122"/>
                <a:gd name="T56" fmla="*/ 80 w 570"/>
                <a:gd name="T57" fmla="*/ 120 h 122"/>
                <a:gd name="T58" fmla="*/ 53 w 570"/>
                <a:gd name="T59" fmla="*/ 122 h 122"/>
                <a:gd name="T60" fmla="*/ 32 w 570"/>
                <a:gd name="T61" fmla="*/ 120 h 122"/>
                <a:gd name="T62" fmla="*/ 19 w 570"/>
                <a:gd name="T63" fmla="*/ 116 h 122"/>
                <a:gd name="T64" fmla="*/ 9 w 570"/>
                <a:gd name="T65" fmla="*/ 113 h 122"/>
                <a:gd name="T66" fmla="*/ 1 w 570"/>
                <a:gd name="T67" fmla="*/ 105 h 122"/>
                <a:gd name="T68" fmla="*/ 0 w 570"/>
                <a:gd name="T69" fmla="*/ 99 h 122"/>
                <a:gd name="T70" fmla="*/ 3 w 570"/>
                <a:gd name="T71" fmla="*/ 92 h 122"/>
                <a:gd name="T72" fmla="*/ 9 w 570"/>
                <a:gd name="T73" fmla="*/ 88 h 122"/>
                <a:gd name="T74" fmla="*/ 19 w 570"/>
                <a:gd name="T75" fmla="*/ 84 h 122"/>
                <a:gd name="T76" fmla="*/ 34 w 570"/>
                <a:gd name="T77" fmla="*/ 82 h 122"/>
                <a:gd name="T78" fmla="*/ 55 w 570"/>
                <a:gd name="T79" fmla="*/ 76 h 122"/>
                <a:gd name="T80" fmla="*/ 84 w 570"/>
                <a:gd name="T81" fmla="*/ 70 h 122"/>
                <a:gd name="T82" fmla="*/ 116 w 570"/>
                <a:gd name="T83" fmla="*/ 65 h 122"/>
                <a:gd name="T84" fmla="*/ 154 w 570"/>
                <a:gd name="T85" fmla="*/ 57 h 122"/>
                <a:gd name="T86" fmla="*/ 200 w 570"/>
                <a:gd name="T87" fmla="*/ 49 h 122"/>
                <a:gd name="T88" fmla="*/ 223 w 570"/>
                <a:gd name="T89" fmla="*/ 4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0" h="122">
                  <a:moveTo>
                    <a:pt x="223" y="44"/>
                  </a:moveTo>
                  <a:lnTo>
                    <a:pt x="248" y="38"/>
                  </a:lnTo>
                  <a:lnTo>
                    <a:pt x="271" y="34"/>
                  </a:lnTo>
                  <a:lnTo>
                    <a:pt x="294" y="28"/>
                  </a:lnTo>
                  <a:lnTo>
                    <a:pt x="315" y="24"/>
                  </a:lnTo>
                  <a:lnTo>
                    <a:pt x="336" y="19"/>
                  </a:lnTo>
                  <a:lnTo>
                    <a:pt x="355" y="17"/>
                  </a:lnTo>
                  <a:lnTo>
                    <a:pt x="373" y="13"/>
                  </a:lnTo>
                  <a:lnTo>
                    <a:pt x="390" y="9"/>
                  </a:lnTo>
                  <a:lnTo>
                    <a:pt x="407" y="7"/>
                  </a:lnTo>
                  <a:lnTo>
                    <a:pt x="422" y="5"/>
                  </a:lnTo>
                  <a:lnTo>
                    <a:pt x="436" y="3"/>
                  </a:lnTo>
                  <a:lnTo>
                    <a:pt x="449" y="1"/>
                  </a:lnTo>
                  <a:lnTo>
                    <a:pt x="460" y="1"/>
                  </a:lnTo>
                  <a:lnTo>
                    <a:pt x="472" y="0"/>
                  </a:lnTo>
                  <a:lnTo>
                    <a:pt x="482" y="0"/>
                  </a:lnTo>
                  <a:lnTo>
                    <a:pt x="491" y="0"/>
                  </a:lnTo>
                  <a:lnTo>
                    <a:pt x="504" y="0"/>
                  </a:lnTo>
                  <a:lnTo>
                    <a:pt x="516" y="1"/>
                  </a:lnTo>
                  <a:lnTo>
                    <a:pt x="527" y="3"/>
                  </a:lnTo>
                  <a:lnTo>
                    <a:pt x="539" y="5"/>
                  </a:lnTo>
                  <a:lnTo>
                    <a:pt x="547" y="9"/>
                  </a:lnTo>
                  <a:lnTo>
                    <a:pt x="554" y="13"/>
                  </a:lnTo>
                  <a:lnTo>
                    <a:pt x="562" y="19"/>
                  </a:lnTo>
                  <a:lnTo>
                    <a:pt x="566" y="24"/>
                  </a:lnTo>
                  <a:lnTo>
                    <a:pt x="570" y="32"/>
                  </a:lnTo>
                  <a:lnTo>
                    <a:pt x="570" y="38"/>
                  </a:lnTo>
                  <a:lnTo>
                    <a:pt x="570" y="42"/>
                  </a:lnTo>
                  <a:lnTo>
                    <a:pt x="570" y="46"/>
                  </a:lnTo>
                  <a:lnTo>
                    <a:pt x="568" y="49"/>
                  </a:lnTo>
                  <a:lnTo>
                    <a:pt x="566" y="51"/>
                  </a:lnTo>
                  <a:lnTo>
                    <a:pt x="560" y="55"/>
                  </a:lnTo>
                  <a:lnTo>
                    <a:pt x="554" y="57"/>
                  </a:lnTo>
                  <a:lnTo>
                    <a:pt x="550" y="59"/>
                  </a:lnTo>
                  <a:lnTo>
                    <a:pt x="543" y="61"/>
                  </a:lnTo>
                  <a:lnTo>
                    <a:pt x="535" y="63"/>
                  </a:lnTo>
                  <a:lnTo>
                    <a:pt x="527" y="65"/>
                  </a:lnTo>
                  <a:lnTo>
                    <a:pt x="516" y="67"/>
                  </a:lnTo>
                  <a:lnTo>
                    <a:pt x="503" y="69"/>
                  </a:lnTo>
                  <a:lnTo>
                    <a:pt x="489" y="72"/>
                  </a:lnTo>
                  <a:lnTo>
                    <a:pt x="474" y="74"/>
                  </a:lnTo>
                  <a:lnTo>
                    <a:pt x="455" y="78"/>
                  </a:lnTo>
                  <a:lnTo>
                    <a:pt x="436" y="80"/>
                  </a:lnTo>
                  <a:lnTo>
                    <a:pt x="417" y="84"/>
                  </a:lnTo>
                  <a:lnTo>
                    <a:pt x="394" y="88"/>
                  </a:lnTo>
                  <a:lnTo>
                    <a:pt x="369" y="92"/>
                  </a:lnTo>
                  <a:lnTo>
                    <a:pt x="344" y="95"/>
                  </a:lnTo>
                  <a:lnTo>
                    <a:pt x="317" y="97"/>
                  </a:lnTo>
                  <a:lnTo>
                    <a:pt x="286" y="101"/>
                  </a:lnTo>
                  <a:lnTo>
                    <a:pt x="258" y="105"/>
                  </a:lnTo>
                  <a:lnTo>
                    <a:pt x="229" y="109"/>
                  </a:lnTo>
                  <a:lnTo>
                    <a:pt x="202" y="111"/>
                  </a:lnTo>
                  <a:lnTo>
                    <a:pt x="177" y="114"/>
                  </a:lnTo>
                  <a:lnTo>
                    <a:pt x="154" y="116"/>
                  </a:lnTo>
                  <a:lnTo>
                    <a:pt x="133" y="118"/>
                  </a:lnTo>
                  <a:lnTo>
                    <a:pt x="114" y="120"/>
                  </a:lnTo>
                  <a:lnTo>
                    <a:pt x="95" y="120"/>
                  </a:lnTo>
                  <a:lnTo>
                    <a:pt x="80" y="120"/>
                  </a:lnTo>
                  <a:lnTo>
                    <a:pt x="67" y="122"/>
                  </a:lnTo>
                  <a:lnTo>
                    <a:pt x="53" y="122"/>
                  </a:lnTo>
                  <a:lnTo>
                    <a:pt x="42" y="120"/>
                  </a:lnTo>
                  <a:lnTo>
                    <a:pt x="32" y="120"/>
                  </a:lnTo>
                  <a:lnTo>
                    <a:pt x="24" y="118"/>
                  </a:lnTo>
                  <a:lnTo>
                    <a:pt x="19" y="116"/>
                  </a:lnTo>
                  <a:lnTo>
                    <a:pt x="15" y="114"/>
                  </a:lnTo>
                  <a:lnTo>
                    <a:pt x="9" y="113"/>
                  </a:lnTo>
                  <a:lnTo>
                    <a:pt x="3" y="109"/>
                  </a:lnTo>
                  <a:lnTo>
                    <a:pt x="1" y="105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1" y="95"/>
                  </a:lnTo>
                  <a:lnTo>
                    <a:pt x="3" y="92"/>
                  </a:lnTo>
                  <a:lnTo>
                    <a:pt x="7" y="90"/>
                  </a:lnTo>
                  <a:lnTo>
                    <a:pt x="9" y="88"/>
                  </a:lnTo>
                  <a:lnTo>
                    <a:pt x="13" y="86"/>
                  </a:lnTo>
                  <a:lnTo>
                    <a:pt x="19" y="84"/>
                  </a:lnTo>
                  <a:lnTo>
                    <a:pt x="26" y="84"/>
                  </a:lnTo>
                  <a:lnTo>
                    <a:pt x="34" y="82"/>
                  </a:lnTo>
                  <a:lnTo>
                    <a:pt x="44" y="78"/>
                  </a:lnTo>
                  <a:lnTo>
                    <a:pt x="55" y="76"/>
                  </a:lnTo>
                  <a:lnTo>
                    <a:pt x="68" y="74"/>
                  </a:lnTo>
                  <a:lnTo>
                    <a:pt x="84" y="70"/>
                  </a:lnTo>
                  <a:lnTo>
                    <a:pt x="99" y="69"/>
                  </a:lnTo>
                  <a:lnTo>
                    <a:pt x="116" y="65"/>
                  </a:lnTo>
                  <a:lnTo>
                    <a:pt x="135" y="61"/>
                  </a:lnTo>
                  <a:lnTo>
                    <a:pt x="154" y="57"/>
                  </a:lnTo>
                  <a:lnTo>
                    <a:pt x="177" y="53"/>
                  </a:lnTo>
                  <a:lnTo>
                    <a:pt x="200" y="49"/>
                  </a:lnTo>
                  <a:lnTo>
                    <a:pt x="223" y="44"/>
                  </a:lnTo>
                  <a:lnTo>
                    <a:pt x="223" y="4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2986493" y="638109"/>
              <a:ext cx="106363" cy="446088"/>
            </a:xfrm>
            <a:custGeom>
              <a:avLst/>
              <a:gdLst>
                <a:gd name="T0" fmla="*/ 128 w 136"/>
                <a:gd name="T1" fmla="*/ 533 h 562"/>
                <a:gd name="T2" fmla="*/ 134 w 136"/>
                <a:gd name="T3" fmla="*/ 537 h 562"/>
                <a:gd name="T4" fmla="*/ 136 w 136"/>
                <a:gd name="T5" fmla="*/ 543 h 562"/>
                <a:gd name="T6" fmla="*/ 132 w 136"/>
                <a:gd name="T7" fmla="*/ 546 h 562"/>
                <a:gd name="T8" fmla="*/ 126 w 136"/>
                <a:gd name="T9" fmla="*/ 552 h 562"/>
                <a:gd name="T10" fmla="*/ 107 w 136"/>
                <a:gd name="T11" fmla="*/ 558 h 562"/>
                <a:gd name="T12" fmla="*/ 88 w 136"/>
                <a:gd name="T13" fmla="*/ 562 h 562"/>
                <a:gd name="T14" fmla="*/ 71 w 136"/>
                <a:gd name="T15" fmla="*/ 562 h 562"/>
                <a:gd name="T16" fmla="*/ 56 w 136"/>
                <a:gd name="T17" fmla="*/ 560 h 562"/>
                <a:gd name="T18" fmla="*/ 42 w 136"/>
                <a:gd name="T19" fmla="*/ 554 h 562"/>
                <a:gd name="T20" fmla="*/ 33 w 136"/>
                <a:gd name="T21" fmla="*/ 546 h 562"/>
                <a:gd name="T22" fmla="*/ 25 w 136"/>
                <a:gd name="T23" fmla="*/ 539 h 562"/>
                <a:gd name="T24" fmla="*/ 17 w 136"/>
                <a:gd name="T25" fmla="*/ 529 h 562"/>
                <a:gd name="T26" fmla="*/ 12 w 136"/>
                <a:gd name="T27" fmla="*/ 516 h 562"/>
                <a:gd name="T28" fmla="*/ 6 w 136"/>
                <a:gd name="T29" fmla="*/ 497 h 562"/>
                <a:gd name="T30" fmla="*/ 2 w 136"/>
                <a:gd name="T31" fmla="*/ 479 h 562"/>
                <a:gd name="T32" fmla="*/ 2 w 136"/>
                <a:gd name="T33" fmla="*/ 464 h 562"/>
                <a:gd name="T34" fmla="*/ 0 w 136"/>
                <a:gd name="T35" fmla="*/ 447 h 562"/>
                <a:gd name="T36" fmla="*/ 0 w 136"/>
                <a:gd name="T37" fmla="*/ 426 h 562"/>
                <a:gd name="T38" fmla="*/ 0 w 136"/>
                <a:gd name="T39" fmla="*/ 401 h 562"/>
                <a:gd name="T40" fmla="*/ 2 w 136"/>
                <a:gd name="T41" fmla="*/ 374 h 562"/>
                <a:gd name="T42" fmla="*/ 4 w 136"/>
                <a:gd name="T43" fmla="*/ 343 h 562"/>
                <a:gd name="T44" fmla="*/ 8 w 136"/>
                <a:gd name="T45" fmla="*/ 311 h 562"/>
                <a:gd name="T46" fmla="*/ 12 w 136"/>
                <a:gd name="T47" fmla="*/ 257 h 562"/>
                <a:gd name="T48" fmla="*/ 15 w 136"/>
                <a:gd name="T49" fmla="*/ 186 h 562"/>
                <a:gd name="T50" fmla="*/ 15 w 136"/>
                <a:gd name="T51" fmla="*/ 112 h 562"/>
                <a:gd name="T52" fmla="*/ 12 w 136"/>
                <a:gd name="T53" fmla="*/ 39 h 562"/>
                <a:gd name="T54" fmla="*/ 21 w 136"/>
                <a:gd name="T55" fmla="*/ 8 h 562"/>
                <a:gd name="T56" fmla="*/ 42 w 136"/>
                <a:gd name="T57" fmla="*/ 22 h 562"/>
                <a:gd name="T58" fmla="*/ 61 w 136"/>
                <a:gd name="T59" fmla="*/ 35 h 562"/>
                <a:gd name="T60" fmla="*/ 75 w 136"/>
                <a:gd name="T61" fmla="*/ 46 h 562"/>
                <a:gd name="T62" fmla="*/ 80 w 136"/>
                <a:gd name="T63" fmla="*/ 54 h 562"/>
                <a:gd name="T64" fmla="*/ 82 w 136"/>
                <a:gd name="T65" fmla="*/ 62 h 562"/>
                <a:gd name="T66" fmla="*/ 84 w 136"/>
                <a:gd name="T67" fmla="*/ 73 h 562"/>
                <a:gd name="T68" fmla="*/ 84 w 136"/>
                <a:gd name="T69" fmla="*/ 87 h 562"/>
                <a:gd name="T70" fmla="*/ 82 w 136"/>
                <a:gd name="T71" fmla="*/ 102 h 562"/>
                <a:gd name="T72" fmla="*/ 80 w 136"/>
                <a:gd name="T73" fmla="*/ 123 h 562"/>
                <a:gd name="T74" fmla="*/ 77 w 136"/>
                <a:gd name="T75" fmla="*/ 146 h 562"/>
                <a:gd name="T76" fmla="*/ 71 w 136"/>
                <a:gd name="T77" fmla="*/ 171 h 562"/>
                <a:gd name="T78" fmla="*/ 61 w 136"/>
                <a:gd name="T79" fmla="*/ 215 h 562"/>
                <a:gd name="T80" fmla="*/ 52 w 136"/>
                <a:gd name="T81" fmla="*/ 272 h 562"/>
                <a:gd name="T82" fmla="*/ 46 w 136"/>
                <a:gd name="T83" fmla="*/ 326 h 562"/>
                <a:gd name="T84" fmla="*/ 42 w 136"/>
                <a:gd name="T85" fmla="*/ 374 h 562"/>
                <a:gd name="T86" fmla="*/ 42 w 136"/>
                <a:gd name="T87" fmla="*/ 407 h 562"/>
                <a:gd name="T88" fmla="*/ 44 w 136"/>
                <a:gd name="T89" fmla="*/ 428 h 562"/>
                <a:gd name="T90" fmla="*/ 46 w 136"/>
                <a:gd name="T91" fmla="*/ 447 h 562"/>
                <a:gd name="T92" fmla="*/ 50 w 136"/>
                <a:gd name="T93" fmla="*/ 462 h 562"/>
                <a:gd name="T94" fmla="*/ 54 w 136"/>
                <a:gd name="T95" fmla="*/ 474 h 562"/>
                <a:gd name="T96" fmla="*/ 59 w 136"/>
                <a:gd name="T97" fmla="*/ 485 h 562"/>
                <a:gd name="T98" fmla="*/ 67 w 136"/>
                <a:gd name="T99" fmla="*/ 491 h 562"/>
                <a:gd name="T100" fmla="*/ 75 w 136"/>
                <a:gd name="T101" fmla="*/ 497 h 562"/>
                <a:gd name="T102" fmla="*/ 88 w 136"/>
                <a:gd name="T103" fmla="*/ 500 h 562"/>
                <a:gd name="T104" fmla="*/ 102 w 136"/>
                <a:gd name="T105" fmla="*/ 508 h 562"/>
                <a:gd name="T106" fmla="*/ 113 w 136"/>
                <a:gd name="T107" fmla="*/ 516 h 562"/>
                <a:gd name="T108" fmla="*/ 123 w 136"/>
                <a:gd name="T109" fmla="*/ 525 h 562"/>
                <a:gd name="T110" fmla="*/ 124 w 136"/>
                <a:gd name="T111" fmla="*/ 529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6" h="562">
                  <a:moveTo>
                    <a:pt x="124" y="529"/>
                  </a:moveTo>
                  <a:lnTo>
                    <a:pt x="128" y="533"/>
                  </a:lnTo>
                  <a:lnTo>
                    <a:pt x="132" y="535"/>
                  </a:lnTo>
                  <a:lnTo>
                    <a:pt x="134" y="537"/>
                  </a:lnTo>
                  <a:lnTo>
                    <a:pt x="134" y="539"/>
                  </a:lnTo>
                  <a:lnTo>
                    <a:pt x="136" y="543"/>
                  </a:lnTo>
                  <a:lnTo>
                    <a:pt x="134" y="544"/>
                  </a:lnTo>
                  <a:lnTo>
                    <a:pt x="132" y="546"/>
                  </a:lnTo>
                  <a:lnTo>
                    <a:pt x="130" y="548"/>
                  </a:lnTo>
                  <a:lnTo>
                    <a:pt x="126" y="552"/>
                  </a:lnTo>
                  <a:lnTo>
                    <a:pt x="121" y="554"/>
                  </a:lnTo>
                  <a:lnTo>
                    <a:pt x="107" y="558"/>
                  </a:lnTo>
                  <a:lnTo>
                    <a:pt x="94" y="560"/>
                  </a:lnTo>
                  <a:lnTo>
                    <a:pt x="88" y="562"/>
                  </a:lnTo>
                  <a:lnTo>
                    <a:pt x="80" y="562"/>
                  </a:lnTo>
                  <a:lnTo>
                    <a:pt x="71" y="562"/>
                  </a:lnTo>
                  <a:lnTo>
                    <a:pt x="63" y="560"/>
                  </a:lnTo>
                  <a:lnTo>
                    <a:pt x="56" y="560"/>
                  </a:lnTo>
                  <a:lnTo>
                    <a:pt x="48" y="558"/>
                  </a:lnTo>
                  <a:lnTo>
                    <a:pt x="42" y="554"/>
                  </a:lnTo>
                  <a:lnTo>
                    <a:pt x="36" y="550"/>
                  </a:lnTo>
                  <a:lnTo>
                    <a:pt x="33" y="546"/>
                  </a:lnTo>
                  <a:lnTo>
                    <a:pt x="29" y="543"/>
                  </a:lnTo>
                  <a:lnTo>
                    <a:pt x="25" y="539"/>
                  </a:lnTo>
                  <a:lnTo>
                    <a:pt x="21" y="535"/>
                  </a:lnTo>
                  <a:lnTo>
                    <a:pt x="17" y="529"/>
                  </a:lnTo>
                  <a:lnTo>
                    <a:pt x="14" y="523"/>
                  </a:lnTo>
                  <a:lnTo>
                    <a:pt x="12" y="516"/>
                  </a:lnTo>
                  <a:lnTo>
                    <a:pt x="10" y="506"/>
                  </a:lnTo>
                  <a:lnTo>
                    <a:pt x="6" y="497"/>
                  </a:lnTo>
                  <a:lnTo>
                    <a:pt x="4" y="485"/>
                  </a:lnTo>
                  <a:lnTo>
                    <a:pt x="2" y="479"/>
                  </a:lnTo>
                  <a:lnTo>
                    <a:pt x="2" y="472"/>
                  </a:lnTo>
                  <a:lnTo>
                    <a:pt x="2" y="464"/>
                  </a:lnTo>
                  <a:lnTo>
                    <a:pt x="0" y="454"/>
                  </a:lnTo>
                  <a:lnTo>
                    <a:pt x="0" y="447"/>
                  </a:lnTo>
                  <a:lnTo>
                    <a:pt x="0" y="435"/>
                  </a:lnTo>
                  <a:lnTo>
                    <a:pt x="0" y="426"/>
                  </a:lnTo>
                  <a:lnTo>
                    <a:pt x="0" y="414"/>
                  </a:lnTo>
                  <a:lnTo>
                    <a:pt x="0" y="401"/>
                  </a:lnTo>
                  <a:lnTo>
                    <a:pt x="2" y="387"/>
                  </a:lnTo>
                  <a:lnTo>
                    <a:pt x="2" y="374"/>
                  </a:lnTo>
                  <a:lnTo>
                    <a:pt x="4" y="359"/>
                  </a:lnTo>
                  <a:lnTo>
                    <a:pt x="4" y="343"/>
                  </a:lnTo>
                  <a:lnTo>
                    <a:pt x="6" y="328"/>
                  </a:lnTo>
                  <a:lnTo>
                    <a:pt x="8" y="311"/>
                  </a:lnTo>
                  <a:lnTo>
                    <a:pt x="10" y="294"/>
                  </a:lnTo>
                  <a:lnTo>
                    <a:pt x="12" y="257"/>
                  </a:lnTo>
                  <a:lnTo>
                    <a:pt x="14" y="221"/>
                  </a:lnTo>
                  <a:lnTo>
                    <a:pt x="15" y="186"/>
                  </a:lnTo>
                  <a:lnTo>
                    <a:pt x="15" y="150"/>
                  </a:lnTo>
                  <a:lnTo>
                    <a:pt x="15" y="112"/>
                  </a:lnTo>
                  <a:lnTo>
                    <a:pt x="14" y="75"/>
                  </a:lnTo>
                  <a:lnTo>
                    <a:pt x="12" y="39"/>
                  </a:lnTo>
                  <a:lnTo>
                    <a:pt x="10" y="0"/>
                  </a:lnTo>
                  <a:lnTo>
                    <a:pt x="21" y="8"/>
                  </a:lnTo>
                  <a:lnTo>
                    <a:pt x="33" y="14"/>
                  </a:lnTo>
                  <a:lnTo>
                    <a:pt x="42" y="22"/>
                  </a:lnTo>
                  <a:lnTo>
                    <a:pt x="52" y="27"/>
                  </a:lnTo>
                  <a:lnTo>
                    <a:pt x="61" y="35"/>
                  </a:lnTo>
                  <a:lnTo>
                    <a:pt x="69" y="41"/>
                  </a:lnTo>
                  <a:lnTo>
                    <a:pt x="75" y="46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2" y="58"/>
                  </a:lnTo>
                  <a:lnTo>
                    <a:pt x="82" y="62"/>
                  </a:lnTo>
                  <a:lnTo>
                    <a:pt x="84" y="67"/>
                  </a:lnTo>
                  <a:lnTo>
                    <a:pt x="84" y="73"/>
                  </a:lnTo>
                  <a:lnTo>
                    <a:pt x="84" y="79"/>
                  </a:lnTo>
                  <a:lnTo>
                    <a:pt x="84" y="87"/>
                  </a:lnTo>
                  <a:lnTo>
                    <a:pt x="82" y="94"/>
                  </a:lnTo>
                  <a:lnTo>
                    <a:pt x="82" y="102"/>
                  </a:lnTo>
                  <a:lnTo>
                    <a:pt x="80" y="112"/>
                  </a:lnTo>
                  <a:lnTo>
                    <a:pt x="80" y="123"/>
                  </a:lnTo>
                  <a:lnTo>
                    <a:pt x="79" y="135"/>
                  </a:lnTo>
                  <a:lnTo>
                    <a:pt x="77" y="146"/>
                  </a:lnTo>
                  <a:lnTo>
                    <a:pt x="73" y="158"/>
                  </a:lnTo>
                  <a:lnTo>
                    <a:pt x="71" y="171"/>
                  </a:lnTo>
                  <a:lnTo>
                    <a:pt x="67" y="184"/>
                  </a:lnTo>
                  <a:lnTo>
                    <a:pt x="61" y="215"/>
                  </a:lnTo>
                  <a:lnTo>
                    <a:pt x="56" y="246"/>
                  </a:lnTo>
                  <a:lnTo>
                    <a:pt x="52" y="272"/>
                  </a:lnTo>
                  <a:lnTo>
                    <a:pt x="48" y="299"/>
                  </a:lnTo>
                  <a:lnTo>
                    <a:pt x="46" y="326"/>
                  </a:lnTo>
                  <a:lnTo>
                    <a:pt x="44" y="351"/>
                  </a:lnTo>
                  <a:lnTo>
                    <a:pt x="42" y="374"/>
                  </a:lnTo>
                  <a:lnTo>
                    <a:pt x="42" y="395"/>
                  </a:lnTo>
                  <a:lnTo>
                    <a:pt x="42" y="407"/>
                  </a:lnTo>
                  <a:lnTo>
                    <a:pt x="42" y="418"/>
                  </a:lnTo>
                  <a:lnTo>
                    <a:pt x="44" y="428"/>
                  </a:lnTo>
                  <a:lnTo>
                    <a:pt x="44" y="437"/>
                  </a:lnTo>
                  <a:lnTo>
                    <a:pt x="46" y="447"/>
                  </a:lnTo>
                  <a:lnTo>
                    <a:pt x="48" y="454"/>
                  </a:lnTo>
                  <a:lnTo>
                    <a:pt x="50" y="462"/>
                  </a:lnTo>
                  <a:lnTo>
                    <a:pt x="52" y="468"/>
                  </a:lnTo>
                  <a:lnTo>
                    <a:pt x="54" y="474"/>
                  </a:lnTo>
                  <a:lnTo>
                    <a:pt x="58" y="479"/>
                  </a:lnTo>
                  <a:lnTo>
                    <a:pt x="59" y="485"/>
                  </a:lnTo>
                  <a:lnTo>
                    <a:pt x="63" y="489"/>
                  </a:lnTo>
                  <a:lnTo>
                    <a:pt x="67" y="491"/>
                  </a:lnTo>
                  <a:lnTo>
                    <a:pt x="71" y="495"/>
                  </a:lnTo>
                  <a:lnTo>
                    <a:pt x="75" y="497"/>
                  </a:lnTo>
                  <a:lnTo>
                    <a:pt x="80" y="498"/>
                  </a:lnTo>
                  <a:lnTo>
                    <a:pt x="88" y="500"/>
                  </a:lnTo>
                  <a:lnTo>
                    <a:pt x="94" y="504"/>
                  </a:lnTo>
                  <a:lnTo>
                    <a:pt x="102" y="508"/>
                  </a:lnTo>
                  <a:lnTo>
                    <a:pt x="107" y="512"/>
                  </a:lnTo>
                  <a:lnTo>
                    <a:pt x="113" y="516"/>
                  </a:lnTo>
                  <a:lnTo>
                    <a:pt x="119" y="520"/>
                  </a:lnTo>
                  <a:lnTo>
                    <a:pt x="123" y="525"/>
                  </a:lnTo>
                  <a:lnTo>
                    <a:pt x="124" y="529"/>
                  </a:lnTo>
                  <a:lnTo>
                    <a:pt x="124" y="52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7"/>
            <p:cNvSpPr/>
            <p:nvPr/>
          </p:nvSpPr>
          <p:spPr bwMode="auto">
            <a:xfrm>
              <a:off x="2846793" y="647634"/>
              <a:ext cx="76200" cy="477838"/>
            </a:xfrm>
            <a:custGeom>
              <a:avLst/>
              <a:gdLst>
                <a:gd name="T0" fmla="*/ 50 w 98"/>
                <a:gd name="T1" fmla="*/ 511 h 601"/>
                <a:gd name="T2" fmla="*/ 42 w 98"/>
                <a:gd name="T3" fmla="*/ 534 h 601"/>
                <a:gd name="T4" fmla="*/ 37 w 98"/>
                <a:gd name="T5" fmla="*/ 554 h 601"/>
                <a:gd name="T6" fmla="*/ 29 w 98"/>
                <a:gd name="T7" fmla="*/ 569 h 601"/>
                <a:gd name="T8" fmla="*/ 23 w 98"/>
                <a:gd name="T9" fmla="*/ 582 h 601"/>
                <a:gd name="T10" fmla="*/ 17 w 98"/>
                <a:gd name="T11" fmla="*/ 592 h 601"/>
                <a:gd name="T12" fmla="*/ 14 w 98"/>
                <a:gd name="T13" fmla="*/ 598 h 601"/>
                <a:gd name="T14" fmla="*/ 10 w 98"/>
                <a:gd name="T15" fmla="*/ 601 h 601"/>
                <a:gd name="T16" fmla="*/ 4 w 98"/>
                <a:gd name="T17" fmla="*/ 599 h 601"/>
                <a:gd name="T18" fmla="*/ 2 w 98"/>
                <a:gd name="T19" fmla="*/ 598 h 601"/>
                <a:gd name="T20" fmla="*/ 0 w 98"/>
                <a:gd name="T21" fmla="*/ 592 h 601"/>
                <a:gd name="T22" fmla="*/ 0 w 98"/>
                <a:gd name="T23" fmla="*/ 586 h 601"/>
                <a:gd name="T24" fmla="*/ 0 w 98"/>
                <a:gd name="T25" fmla="*/ 577 h 601"/>
                <a:gd name="T26" fmla="*/ 2 w 98"/>
                <a:gd name="T27" fmla="*/ 565 h 601"/>
                <a:gd name="T28" fmla="*/ 4 w 98"/>
                <a:gd name="T29" fmla="*/ 554 h 601"/>
                <a:gd name="T30" fmla="*/ 8 w 98"/>
                <a:gd name="T31" fmla="*/ 536 h 601"/>
                <a:gd name="T32" fmla="*/ 14 w 98"/>
                <a:gd name="T33" fmla="*/ 506 h 601"/>
                <a:gd name="T34" fmla="*/ 21 w 98"/>
                <a:gd name="T35" fmla="*/ 465 h 601"/>
                <a:gd name="T36" fmla="*/ 29 w 98"/>
                <a:gd name="T37" fmla="*/ 419 h 601"/>
                <a:gd name="T38" fmla="*/ 35 w 98"/>
                <a:gd name="T39" fmla="*/ 364 h 601"/>
                <a:gd name="T40" fmla="*/ 37 w 98"/>
                <a:gd name="T41" fmla="*/ 308 h 601"/>
                <a:gd name="T42" fmla="*/ 35 w 98"/>
                <a:gd name="T43" fmla="*/ 253 h 601"/>
                <a:gd name="T44" fmla="*/ 29 w 98"/>
                <a:gd name="T45" fmla="*/ 201 h 601"/>
                <a:gd name="T46" fmla="*/ 21 w 98"/>
                <a:gd name="T47" fmla="*/ 147 h 601"/>
                <a:gd name="T48" fmla="*/ 14 w 98"/>
                <a:gd name="T49" fmla="*/ 101 h 601"/>
                <a:gd name="T50" fmla="*/ 8 w 98"/>
                <a:gd name="T51" fmla="*/ 61 h 601"/>
                <a:gd name="T52" fmla="*/ 4 w 98"/>
                <a:gd name="T53" fmla="*/ 29 h 601"/>
                <a:gd name="T54" fmla="*/ 2 w 98"/>
                <a:gd name="T55" fmla="*/ 0 h 601"/>
                <a:gd name="T56" fmla="*/ 23 w 98"/>
                <a:gd name="T57" fmla="*/ 19 h 601"/>
                <a:gd name="T58" fmla="*/ 40 w 98"/>
                <a:gd name="T59" fmla="*/ 36 h 601"/>
                <a:gd name="T60" fmla="*/ 56 w 98"/>
                <a:gd name="T61" fmla="*/ 54 h 601"/>
                <a:gd name="T62" fmla="*/ 69 w 98"/>
                <a:gd name="T63" fmla="*/ 67 h 601"/>
                <a:gd name="T64" fmla="*/ 81 w 98"/>
                <a:gd name="T65" fmla="*/ 80 h 601"/>
                <a:gd name="T66" fmla="*/ 88 w 98"/>
                <a:gd name="T67" fmla="*/ 92 h 601"/>
                <a:gd name="T68" fmla="*/ 94 w 98"/>
                <a:gd name="T69" fmla="*/ 101 h 601"/>
                <a:gd name="T70" fmla="*/ 98 w 98"/>
                <a:gd name="T71" fmla="*/ 109 h 601"/>
                <a:gd name="T72" fmla="*/ 98 w 98"/>
                <a:gd name="T73" fmla="*/ 121 h 601"/>
                <a:gd name="T74" fmla="*/ 98 w 98"/>
                <a:gd name="T75" fmla="*/ 134 h 601"/>
                <a:gd name="T76" fmla="*/ 98 w 98"/>
                <a:gd name="T77" fmla="*/ 149 h 601"/>
                <a:gd name="T78" fmla="*/ 98 w 98"/>
                <a:gd name="T79" fmla="*/ 167 h 601"/>
                <a:gd name="T80" fmla="*/ 98 w 98"/>
                <a:gd name="T81" fmla="*/ 188 h 601"/>
                <a:gd name="T82" fmla="*/ 98 w 98"/>
                <a:gd name="T83" fmla="*/ 213 h 601"/>
                <a:gd name="T84" fmla="*/ 98 w 98"/>
                <a:gd name="T85" fmla="*/ 239 h 601"/>
                <a:gd name="T86" fmla="*/ 98 w 98"/>
                <a:gd name="T87" fmla="*/ 268 h 601"/>
                <a:gd name="T88" fmla="*/ 92 w 98"/>
                <a:gd name="T89" fmla="*/ 329 h 601"/>
                <a:gd name="T90" fmla="*/ 82 w 98"/>
                <a:gd name="T91" fmla="*/ 389 h 601"/>
                <a:gd name="T92" fmla="*/ 69 w 98"/>
                <a:gd name="T93" fmla="*/ 444 h 601"/>
                <a:gd name="T94" fmla="*/ 54 w 98"/>
                <a:gd name="T95" fmla="*/ 498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" h="601">
                  <a:moveTo>
                    <a:pt x="54" y="498"/>
                  </a:moveTo>
                  <a:lnTo>
                    <a:pt x="50" y="511"/>
                  </a:lnTo>
                  <a:lnTo>
                    <a:pt x="46" y="523"/>
                  </a:lnTo>
                  <a:lnTo>
                    <a:pt x="42" y="534"/>
                  </a:lnTo>
                  <a:lnTo>
                    <a:pt x="38" y="544"/>
                  </a:lnTo>
                  <a:lnTo>
                    <a:pt x="37" y="554"/>
                  </a:lnTo>
                  <a:lnTo>
                    <a:pt x="33" y="561"/>
                  </a:lnTo>
                  <a:lnTo>
                    <a:pt x="29" y="569"/>
                  </a:lnTo>
                  <a:lnTo>
                    <a:pt x="27" y="577"/>
                  </a:lnTo>
                  <a:lnTo>
                    <a:pt x="23" y="582"/>
                  </a:lnTo>
                  <a:lnTo>
                    <a:pt x="21" y="588"/>
                  </a:lnTo>
                  <a:lnTo>
                    <a:pt x="17" y="592"/>
                  </a:lnTo>
                  <a:lnTo>
                    <a:pt x="15" y="596"/>
                  </a:lnTo>
                  <a:lnTo>
                    <a:pt x="14" y="598"/>
                  </a:lnTo>
                  <a:lnTo>
                    <a:pt x="12" y="599"/>
                  </a:lnTo>
                  <a:lnTo>
                    <a:pt x="10" y="601"/>
                  </a:lnTo>
                  <a:lnTo>
                    <a:pt x="8" y="601"/>
                  </a:lnTo>
                  <a:lnTo>
                    <a:pt x="4" y="599"/>
                  </a:lnTo>
                  <a:lnTo>
                    <a:pt x="2" y="599"/>
                  </a:lnTo>
                  <a:lnTo>
                    <a:pt x="2" y="598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90"/>
                  </a:lnTo>
                  <a:lnTo>
                    <a:pt x="0" y="586"/>
                  </a:lnTo>
                  <a:lnTo>
                    <a:pt x="0" y="582"/>
                  </a:lnTo>
                  <a:lnTo>
                    <a:pt x="0" y="577"/>
                  </a:lnTo>
                  <a:lnTo>
                    <a:pt x="0" y="571"/>
                  </a:lnTo>
                  <a:lnTo>
                    <a:pt x="2" y="565"/>
                  </a:lnTo>
                  <a:lnTo>
                    <a:pt x="2" y="559"/>
                  </a:lnTo>
                  <a:lnTo>
                    <a:pt x="4" y="554"/>
                  </a:lnTo>
                  <a:lnTo>
                    <a:pt x="6" y="546"/>
                  </a:lnTo>
                  <a:lnTo>
                    <a:pt x="8" y="536"/>
                  </a:lnTo>
                  <a:lnTo>
                    <a:pt x="12" y="521"/>
                  </a:lnTo>
                  <a:lnTo>
                    <a:pt x="14" y="506"/>
                  </a:lnTo>
                  <a:lnTo>
                    <a:pt x="17" y="486"/>
                  </a:lnTo>
                  <a:lnTo>
                    <a:pt x="21" y="465"/>
                  </a:lnTo>
                  <a:lnTo>
                    <a:pt x="25" y="442"/>
                  </a:lnTo>
                  <a:lnTo>
                    <a:pt x="29" y="419"/>
                  </a:lnTo>
                  <a:lnTo>
                    <a:pt x="31" y="393"/>
                  </a:lnTo>
                  <a:lnTo>
                    <a:pt x="35" y="364"/>
                  </a:lnTo>
                  <a:lnTo>
                    <a:pt x="37" y="337"/>
                  </a:lnTo>
                  <a:lnTo>
                    <a:pt x="37" y="308"/>
                  </a:lnTo>
                  <a:lnTo>
                    <a:pt x="37" y="282"/>
                  </a:lnTo>
                  <a:lnTo>
                    <a:pt x="35" y="253"/>
                  </a:lnTo>
                  <a:lnTo>
                    <a:pt x="33" y="226"/>
                  </a:lnTo>
                  <a:lnTo>
                    <a:pt x="29" y="201"/>
                  </a:lnTo>
                  <a:lnTo>
                    <a:pt x="25" y="174"/>
                  </a:lnTo>
                  <a:lnTo>
                    <a:pt x="21" y="147"/>
                  </a:lnTo>
                  <a:lnTo>
                    <a:pt x="17" y="124"/>
                  </a:lnTo>
                  <a:lnTo>
                    <a:pt x="14" y="101"/>
                  </a:lnTo>
                  <a:lnTo>
                    <a:pt x="10" y="82"/>
                  </a:lnTo>
                  <a:lnTo>
                    <a:pt x="8" y="61"/>
                  </a:lnTo>
                  <a:lnTo>
                    <a:pt x="6" y="44"/>
                  </a:lnTo>
                  <a:lnTo>
                    <a:pt x="4" y="29"/>
                  </a:lnTo>
                  <a:lnTo>
                    <a:pt x="2" y="13"/>
                  </a:lnTo>
                  <a:lnTo>
                    <a:pt x="2" y="0"/>
                  </a:lnTo>
                  <a:lnTo>
                    <a:pt x="14" y="10"/>
                  </a:lnTo>
                  <a:lnTo>
                    <a:pt x="23" y="19"/>
                  </a:lnTo>
                  <a:lnTo>
                    <a:pt x="31" y="29"/>
                  </a:lnTo>
                  <a:lnTo>
                    <a:pt x="40" y="36"/>
                  </a:lnTo>
                  <a:lnTo>
                    <a:pt x="48" y="44"/>
                  </a:lnTo>
                  <a:lnTo>
                    <a:pt x="56" y="54"/>
                  </a:lnTo>
                  <a:lnTo>
                    <a:pt x="63" y="59"/>
                  </a:lnTo>
                  <a:lnTo>
                    <a:pt x="69" y="67"/>
                  </a:lnTo>
                  <a:lnTo>
                    <a:pt x="75" y="75"/>
                  </a:lnTo>
                  <a:lnTo>
                    <a:pt x="81" y="80"/>
                  </a:lnTo>
                  <a:lnTo>
                    <a:pt x="84" y="86"/>
                  </a:lnTo>
                  <a:lnTo>
                    <a:pt x="88" y="92"/>
                  </a:lnTo>
                  <a:lnTo>
                    <a:pt x="92" y="96"/>
                  </a:lnTo>
                  <a:lnTo>
                    <a:pt x="94" y="101"/>
                  </a:lnTo>
                  <a:lnTo>
                    <a:pt x="96" y="105"/>
                  </a:lnTo>
                  <a:lnTo>
                    <a:pt x="98" y="109"/>
                  </a:lnTo>
                  <a:lnTo>
                    <a:pt x="98" y="115"/>
                  </a:lnTo>
                  <a:lnTo>
                    <a:pt x="98" y="121"/>
                  </a:lnTo>
                  <a:lnTo>
                    <a:pt x="98" y="126"/>
                  </a:lnTo>
                  <a:lnTo>
                    <a:pt x="98" y="134"/>
                  </a:lnTo>
                  <a:lnTo>
                    <a:pt x="98" y="142"/>
                  </a:lnTo>
                  <a:lnTo>
                    <a:pt x="98" y="149"/>
                  </a:lnTo>
                  <a:lnTo>
                    <a:pt x="98" y="157"/>
                  </a:lnTo>
                  <a:lnTo>
                    <a:pt x="98" y="167"/>
                  </a:lnTo>
                  <a:lnTo>
                    <a:pt x="98" y="178"/>
                  </a:lnTo>
                  <a:lnTo>
                    <a:pt x="98" y="188"/>
                  </a:lnTo>
                  <a:lnTo>
                    <a:pt x="98" y="201"/>
                  </a:lnTo>
                  <a:lnTo>
                    <a:pt x="98" y="213"/>
                  </a:lnTo>
                  <a:lnTo>
                    <a:pt x="98" y="226"/>
                  </a:lnTo>
                  <a:lnTo>
                    <a:pt x="98" y="239"/>
                  </a:lnTo>
                  <a:lnTo>
                    <a:pt x="98" y="253"/>
                  </a:lnTo>
                  <a:lnTo>
                    <a:pt x="98" y="268"/>
                  </a:lnTo>
                  <a:lnTo>
                    <a:pt x="96" y="299"/>
                  </a:lnTo>
                  <a:lnTo>
                    <a:pt x="92" y="329"/>
                  </a:lnTo>
                  <a:lnTo>
                    <a:pt x="88" y="360"/>
                  </a:lnTo>
                  <a:lnTo>
                    <a:pt x="82" y="389"/>
                  </a:lnTo>
                  <a:lnTo>
                    <a:pt x="77" y="418"/>
                  </a:lnTo>
                  <a:lnTo>
                    <a:pt x="69" y="444"/>
                  </a:lnTo>
                  <a:lnTo>
                    <a:pt x="61" y="471"/>
                  </a:lnTo>
                  <a:lnTo>
                    <a:pt x="54" y="498"/>
                  </a:lnTo>
                  <a:lnTo>
                    <a:pt x="54" y="49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8"/>
            <p:cNvSpPr/>
            <p:nvPr/>
          </p:nvSpPr>
          <p:spPr bwMode="auto">
            <a:xfrm>
              <a:off x="3319868" y="569846"/>
              <a:ext cx="107950" cy="419100"/>
            </a:xfrm>
            <a:custGeom>
              <a:avLst/>
              <a:gdLst>
                <a:gd name="T0" fmla="*/ 9 w 136"/>
                <a:gd name="T1" fmla="*/ 44 h 527"/>
                <a:gd name="T2" fmla="*/ 4 w 136"/>
                <a:gd name="T3" fmla="*/ 39 h 527"/>
                <a:gd name="T4" fmla="*/ 0 w 136"/>
                <a:gd name="T5" fmla="*/ 29 h 527"/>
                <a:gd name="T6" fmla="*/ 0 w 136"/>
                <a:gd name="T7" fmla="*/ 21 h 527"/>
                <a:gd name="T8" fmla="*/ 4 w 136"/>
                <a:gd name="T9" fmla="*/ 12 h 527"/>
                <a:gd name="T10" fmla="*/ 9 w 136"/>
                <a:gd name="T11" fmla="*/ 4 h 527"/>
                <a:gd name="T12" fmla="*/ 23 w 136"/>
                <a:gd name="T13" fmla="*/ 0 h 527"/>
                <a:gd name="T14" fmla="*/ 42 w 136"/>
                <a:gd name="T15" fmla="*/ 0 h 527"/>
                <a:gd name="T16" fmla="*/ 65 w 136"/>
                <a:gd name="T17" fmla="*/ 6 h 527"/>
                <a:gd name="T18" fmla="*/ 84 w 136"/>
                <a:gd name="T19" fmla="*/ 12 h 527"/>
                <a:gd name="T20" fmla="*/ 99 w 136"/>
                <a:gd name="T21" fmla="*/ 19 h 527"/>
                <a:gd name="T22" fmla="*/ 111 w 136"/>
                <a:gd name="T23" fmla="*/ 25 h 527"/>
                <a:gd name="T24" fmla="*/ 118 w 136"/>
                <a:gd name="T25" fmla="*/ 31 h 527"/>
                <a:gd name="T26" fmla="*/ 122 w 136"/>
                <a:gd name="T27" fmla="*/ 39 h 527"/>
                <a:gd name="T28" fmla="*/ 126 w 136"/>
                <a:gd name="T29" fmla="*/ 48 h 527"/>
                <a:gd name="T30" fmla="*/ 128 w 136"/>
                <a:gd name="T31" fmla="*/ 60 h 527"/>
                <a:gd name="T32" fmla="*/ 130 w 136"/>
                <a:gd name="T33" fmla="*/ 73 h 527"/>
                <a:gd name="T34" fmla="*/ 132 w 136"/>
                <a:gd name="T35" fmla="*/ 88 h 527"/>
                <a:gd name="T36" fmla="*/ 132 w 136"/>
                <a:gd name="T37" fmla="*/ 108 h 527"/>
                <a:gd name="T38" fmla="*/ 128 w 136"/>
                <a:gd name="T39" fmla="*/ 136 h 527"/>
                <a:gd name="T40" fmla="*/ 126 w 136"/>
                <a:gd name="T41" fmla="*/ 163 h 527"/>
                <a:gd name="T42" fmla="*/ 126 w 136"/>
                <a:gd name="T43" fmla="*/ 198 h 527"/>
                <a:gd name="T44" fmla="*/ 124 w 136"/>
                <a:gd name="T45" fmla="*/ 236 h 527"/>
                <a:gd name="T46" fmla="*/ 124 w 136"/>
                <a:gd name="T47" fmla="*/ 282 h 527"/>
                <a:gd name="T48" fmla="*/ 126 w 136"/>
                <a:gd name="T49" fmla="*/ 334 h 527"/>
                <a:gd name="T50" fmla="*/ 128 w 136"/>
                <a:gd name="T51" fmla="*/ 391 h 527"/>
                <a:gd name="T52" fmla="*/ 132 w 136"/>
                <a:gd name="T53" fmla="*/ 456 h 527"/>
                <a:gd name="T54" fmla="*/ 136 w 136"/>
                <a:gd name="T55" fmla="*/ 527 h 527"/>
                <a:gd name="T56" fmla="*/ 76 w 136"/>
                <a:gd name="T57" fmla="*/ 485 h 527"/>
                <a:gd name="T58" fmla="*/ 65 w 136"/>
                <a:gd name="T59" fmla="*/ 364 h 527"/>
                <a:gd name="T60" fmla="*/ 55 w 136"/>
                <a:gd name="T61" fmla="*/ 245 h 527"/>
                <a:gd name="T62" fmla="*/ 50 w 136"/>
                <a:gd name="T63" fmla="*/ 190 h 527"/>
                <a:gd name="T64" fmla="*/ 46 w 136"/>
                <a:gd name="T65" fmla="*/ 157 h 527"/>
                <a:gd name="T66" fmla="*/ 40 w 136"/>
                <a:gd name="T67" fmla="*/ 129 h 527"/>
                <a:gd name="T68" fmla="*/ 36 w 136"/>
                <a:gd name="T69" fmla="*/ 104 h 527"/>
                <a:gd name="T70" fmla="*/ 31 w 136"/>
                <a:gd name="T71" fmla="*/ 85 h 527"/>
                <a:gd name="T72" fmla="*/ 27 w 136"/>
                <a:gd name="T73" fmla="*/ 67 h 527"/>
                <a:gd name="T74" fmla="*/ 21 w 136"/>
                <a:gd name="T75" fmla="*/ 56 h 527"/>
                <a:gd name="T76" fmla="*/ 17 w 136"/>
                <a:gd name="T77" fmla="*/ 50 h 527"/>
                <a:gd name="T78" fmla="*/ 15 w 136"/>
                <a:gd name="T79" fmla="*/ 4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527">
                  <a:moveTo>
                    <a:pt x="15" y="48"/>
                  </a:moveTo>
                  <a:lnTo>
                    <a:pt x="9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6" y="8"/>
                  </a:lnTo>
                  <a:lnTo>
                    <a:pt x="9" y="4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2" y="0"/>
                  </a:lnTo>
                  <a:lnTo>
                    <a:pt x="53" y="2"/>
                  </a:lnTo>
                  <a:lnTo>
                    <a:pt x="65" y="6"/>
                  </a:lnTo>
                  <a:lnTo>
                    <a:pt x="74" y="8"/>
                  </a:lnTo>
                  <a:lnTo>
                    <a:pt x="84" y="12"/>
                  </a:lnTo>
                  <a:lnTo>
                    <a:pt x="92" y="16"/>
                  </a:lnTo>
                  <a:lnTo>
                    <a:pt x="99" y="19"/>
                  </a:lnTo>
                  <a:lnTo>
                    <a:pt x="105" y="23"/>
                  </a:lnTo>
                  <a:lnTo>
                    <a:pt x="111" y="25"/>
                  </a:lnTo>
                  <a:lnTo>
                    <a:pt x="117" y="29"/>
                  </a:lnTo>
                  <a:lnTo>
                    <a:pt x="118" y="31"/>
                  </a:lnTo>
                  <a:lnTo>
                    <a:pt x="120" y="35"/>
                  </a:lnTo>
                  <a:lnTo>
                    <a:pt x="122" y="39"/>
                  </a:lnTo>
                  <a:lnTo>
                    <a:pt x="124" y="42"/>
                  </a:lnTo>
                  <a:lnTo>
                    <a:pt x="126" y="48"/>
                  </a:lnTo>
                  <a:lnTo>
                    <a:pt x="128" y="54"/>
                  </a:lnTo>
                  <a:lnTo>
                    <a:pt x="128" y="60"/>
                  </a:lnTo>
                  <a:lnTo>
                    <a:pt x="130" y="65"/>
                  </a:lnTo>
                  <a:lnTo>
                    <a:pt x="130" y="73"/>
                  </a:lnTo>
                  <a:lnTo>
                    <a:pt x="132" y="81"/>
                  </a:lnTo>
                  <a:lnTo>
                    <a:pt x="132" y="88"/>
                  </a:lnTo>
                  <a:lnTo>
                    <a:pt x="132" y="98"/>
                  </a:lnTo>
                  <a:lnTo>
                    <a:pt x="132" y="108"/>
                  </a:lnTo>
                  <a:lnTo>
                    <a:pt x="130" y="117"/>
                  </a:lnTo>
                  <a:lnTo>
                    <a:pt x="128" y="136"/>
                  </a:lnTo>
                  <a:lnTo>
                    <a:pt x="128" y="150"/>
                  </a:lnTo>
                  <a:lnTo>
                    <a:pt x="126" y="163"/>
                  </a:lnTo>
                  <a:lnTo>
                    <a:pt x="126" y="180"/>
                  </a:lnTo>
                  <a:lnTo>
                    <a:pt x="126" y="198"/>
                  </a:lnTo>
                  <a:lnTo>
                    <a:pt x="124" y="217"/>
                  </a:lnTo>
                  <a:lnTo>
                    <a:pt x="124" y="236"/>
                  </a:lnTo>
                  <a:lnTo>
                    <a:pt x="124" y="259"/>
                  </a:lnTo>
                  <a:lnTo>
                    <a:pt x="124" y="282"/>
                  </a:lnTo>
                  <a:lnTo>
                    <a:pt x="126" y="307"/>
                  </a:lnTo>
                  <a:lnTo>
                    <a:pt x="126" y="334"/>
                  </a:lnTo>
                  <a:lnTo>
                    <a:pt x="126" y="360"/>
                  </a:lnTo>
                  <a:lnTo>
                    <a:pt x="128" y="391"/>
                  </a:lnTo>
                  <a:lnTo>
                    <a:pt x="130" y="422"/>
                  </a:lnTo>
                  <a:lnTo>
                    <a:pt x="132" y="456"/>
                  </a:lnTo>
                  <a:lnTo>
                    <a:pt x="134" y="491"/>
                  </a:lnTo>
                  <a:lnTo>
                    <a:pt x="136" y="527"/>
                  </a:lnTo>
                  <a:lnTo>
                    <a:pt x="78" y="527"/>
                  </a:lnTo>
                  <a:lnTo>
                    <a:pt x="76" y="485"/>
                  </a:lnTo>
                  <a:lnTo>
                    <a:pt x="73" y="445"/>
                  </a:lnTo>
                  <a:lnTo>
                    <a:pt x="65" y="364"/>
                  </a:lnTo>
                  <a:lnTo>
                    <a:pt x="59" y="286"/>
                  </a:lnTo>
                  <a:lnTo>
                    <a:pt x="55" y="245"/>
                  </a:lnTo>
                  <a:lnTo>
                    <a:pt x="53" y="207"/>
                  </a:lnTo>
                  <a:lnTo>
                    <a:pt x="50" y="190"/>
                  </a:lnTo>
                  <a:lnTo>
                    <a:pt x="48" y="173"/>
                  </a:lnTo>
                  <a:lnTo>
                    <a:pt x="46" y="157"/>
                  </a:lnTo>
                  <a:lnTo>
                    <a:pt x="44" y="142"/>
                  </a:lnTo>
                  <a:lnTo>
                    <a:pt x="40" y="129"/>
                  </a:lnTo>
                  <a:lnTo>
                    <a:pt x="38" y="117"/>
                  </a:lnTo>
                  <a:lnTo>
                    <a:pt x="36" y="104"/>
                  </a:lnTo>
                  <a:lnTo>
                    <a:pt x="34" y="94"/>
                  </a:lnTo>
                  <a:lnTo>
                    <a:pt x="31" y="85"/>
                  </a:lnTo>
                  <a:lnTo>
                    <a:pt x="29" y="75"/>
                  </a:lnTo>
                  <a:lnTo>
                    <a:pt x="27" y="67"/>
                  </a:lnTo>
                  <a:lnTo>
                    <a:pt x="25" y="62"/>
                  </a:lnTo>
                  <a:lnTo>
                    <a:pt x="21" y="56"/>
                  </a:lnTo>
                  <a:lnTo>
                    <a:pt x="19" y="52"/>
                  </a:lnTo>
                  <a:lnTo>
                    <a:pt x="17" y="50"/>
                  </a:lnTo>
                  <a:lnTo>
                    <a:pt x="15" y="48"/>
                  </a:lnTo>
                  <a:lnTo>
                    <a:pt x="15" y="4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9"/>
            <p:cNvSpPr/>
            <p:nvPr/>
          </p:nvSpPr>
          <p:spPr bwMode="auto">
            <a:xfrm>
              <a:off x="3275418" y="688909"/>
              <a:ext cx="458788" cy="119063"/>
            </a:xfrm>
            <a:custGeom>
              <a:avLst/>
              <a:gdLst>
                <a:gd name="T0" fmla="*/ 14 w 578"/>
                <a:gd name="T1" fmla="*/ 141 h 151"/>
                <a:gd name="T2" fmla="*/ 4 w 578"/>
                <a:gd name="T3" fmla="*/ 130 h 151"/>
                <a:gd name="T4" fmla="*/ 0 w 578"/>
                <a:gd name="T5" fmla="*/ 120 h 151"/>
                <a:gd name="T6" fmla="*/ 2 w 578"/>
                <a:gd name="T7" fmla="*/ 118 h 151"/>
                <a:gd name="T8" fmla="*/ 8 w 578"/>
                <a:gd name="T9" fmla="*/ 116 h 151"/>
                <a:gd name="T10" fmla="*/ 18 w 578"/>
                <a:gd name="T11" fmla="*/ 113 h 151"/>
                <a:gd name="T12" fmla="*/ 33 w 578"/>
                <a:gd name="T13" fmla="*/ 109 h 151"/>
                <a:gd name="T14" fmla="*/ 54 w 578"/>
                <a:gd name="T15" fmla="*/ 103 h 151"/>
                <a:gd name="T16" fmla="*/ 79 w 578"/>
                <a:gd name="T17" fmla="*/ 97 h 151"/>
                <a:gd name="T18" fmla="*/ 108 w 578"/>
                <a:gd name="T19" fmla="*/ 90 h 151"/>
                <a:gd name="T20" fmla="*/ 142 w 578"/>
                <a:gd name="T21" fmla="*/ 82 h 151"/>
                <a:gd name="T22" fmla="*/ 180 w 578"/>
                <a:gd name="T23" fmla="*/ 74 h 151"/>
                <a:gd name="T24" fmla="*/ 224 w 578"/>
                <a:gd name="T25" fmla="*/ 65 h 151"/>
                <a:gd name="T26" fmla="*/ 270 w 578"/>
                <a:gd name="T27" fmla="*/ 53 h 151"/>
                <a:gd name="T28" fmla="*/ 316 w 578"/>
                <a:gd name="T29" fmla="*/ 44 h 151"/>
                <a:gd name="T30" fmla="*/ 356 w 578"/>
                <a:gd name="T31" fmla="*/ 34 h 151"/>
                <a:gd name="T32" fmla="*/ 391 w 578"/>
                <a:gd name="T33" fmla="*/ 26 h 151"/>
                <a:gd name="T34" fmla="*/ 423 w 578"/>
                <a:gd name="T35" fmla="*/ 19 h 151"/>
                <a:gd name="T36" fmla="*/ 450 w 578"/>
                <a:gd name="T37" fmla="*/ 13 h 151"/>
                <a:gd name="T38" fmla="*/ 473 w 578"/>
                <a:gd name="T39" fmla="*/ 9 h 151"/>
                <a:gd name="T40" fmla="*/ 492 w 578"/>
                <a:gd name="T41" fmla="*/ 5 h 151"/>
                <a:gd name="T42" fmla="*/ 505 w 578"/>
                <a:gd name="T43" fmla="*/ 2 h 151"/>
                <a:gd name="T44" fmla="*/ 515 w 578"/>
                <a:gd name="T45" fmla="*/ 0 h 151"/>
                <a:gd name="T46" fmla="*/ 521 w 578"/>
                <a:gd name="T47" fmla="*/ 0 h 151"/>
                <a:gd name="T48" fmla="*/ 528 w 578"/>
                <a:gd name="T49" fmla="*/ 0 h 151"/>
                <a:gd name="T50" fmla="*/ 542 w 578"/>
                <a:gd name="T51" fmla="*/ 2 h 151"/>
                <a:gd name="T52" fmla="*/ 559 w 578"/>
                <a:gd name="T53" fmla="*/ 9 h 151"/>
                <a:gd name="T54" fmla="*/ 572 w 578"/>
                <a:gd name="T55" fmla="*/ 15 h 151"/>
                <a:gd name="T56" fmla="*/ 578 w 578"/>
                <a:gd name="T57" fmla="*/ 23 h 151"/>
                <a:gd name="T58" fmla="*/ 578 w 578"/>
                <a:gd name="T59" fmla="*/ 30 h 151"/>
                <a:gd name="T60" fmla="*/ 568 w 578"/>
                <a:gd name="T61" fmla="*/ 38 h 151"/>
                <a:gd name="T62" fmla="*/ 553 w 578"/>
                <a:gd name="T63" fmla="*/ 51 h 151"/>
                <a:gd name="T64" fmla="*/ 530 w 578"/>
                <a:gd name="T65" fmla="*/ 63 h 151"/>
                <a:gd name="T66" fmla="*/ 505 w 578"/>
                <a:gd name="T67" fmla="*/ 71 h 151"/>
                <a:gd name="T68" fmla="*/ 471 w 578"/>
                <a:gd name="T69" fmla="*/ 78 h 151"/>
                <a:gd name="T70" fmla="*/ 427 w 578"/>
                <a:gd name="T71" fmla="*/ 86 h 151"/>
                <a:gd name="T72" fmla="*/ 371 w 578"/>
                <a:gd name="T73" fmla="*/ 94 h 151"/>
                <a:gd name="T74" fmla="*/ 159 w 578"/>
                <a:gd name="T75" fmla="*/ 134 h 151"/>
                <a:gd name="T76" fmla="*/ 123 w 578"/>
                <a:gd name="T77" fmla="*/ 143 h 151"/>
                <a:gd name="T78" fmla="*/ 92 w 578"/>
                <a:gd name="T79" fmla="*/ 149 h 151"/>
                <a:gd name="T80" fmla="*/ 65 w 578"/>
                <a:gd name="T81" fmla="*/ 151 h 151"/>
                <a:gd name="T82" fmla="*/ 44 w 578"/>
                <a:gd name="T83" fmla="*/ 151 h 151"/>
                <a:gd name="T84" fmla="*/ 29 w 578"/>
                <a:gd name="T85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8" h="151">
                  <a:moveTo>
                    <a:pt x="25" y="147"/>
                  </a:moveTo>
                  <a:lnTo>
                    <a:pt x="20" y="143"/>
                  </a:lnTo>
                  <a:lnTo>
                    <a:pt x="14" y="141"/>
                  </a:lnTo>
                  <a:lnTo>
                    <a:pt x="10" y="138"/>
                  </a:lnTo>
                  <a:lnTo>
                    <a:pt x="6" y="134"/>
                  </a:lnTo>
                  <a:lnTo>
                    <a:pt x="4" y="130"/>
                  </a:lnTo>
                  <a:lnTo>
                    <a:pt x="2" y="126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4" y="116"/>
                  </a:lnTo>
                  <a:lnTo>
                    <a:pt x="8" y="116"/>
                  </a:lnTo>
                  <a:lnTo>
                    <a:pt x="10" y="115"/>
                  </a:lnTo>
                  <a:lnTo>
                    <a:pt x="14" y="115"/>
                  </a:lnTo>
                  <a:lnTo>
                    <a:pt x="18" y="113"/>
                  </a:lnTo>
                  <a:lnTo>
                    <a:pt x="23" y="111"/>
                  </a:lnTo>
                  <a:lnTo>
                    <a:pt x="27" y="111"/>
                  </a:lnTo>
                  <a:lnTo>
                    <a:pt x="33" y="109"/>
                  </a:lnTo>
                  <a:lnTo>
                    <a:pt x="39" y="107"/>
                  </a:lnTo>
                  <a:lnTo>
                    <a:pt x="46" y="105"/>
                  </a:lnTo>
                  <a:lnTo>
                    <a:pt x="54" y="103"/>
                  </a:lnTo>
                  <a:lnTo>
                    <a:pt x="62" y="101"/>
                  </a:lnTo>
                  <a:lnTo>
                    <a:pt x="69" y="99"/>
                  </a:lnTo>
                  <a:lnTo>
                    <a:pt x="79" y="97"/>
                  </a:lnTo>
                  <a:lnTo>
                    <a:pt x="88" y="95"/>
                  </a:lnTo>
                  <a:lnTo>
                    <a:pt x="98" y="94"/>
                  </a:lnTo>
                  <a:lnTo>
                    <a:pt x="108" y="90"/>
                  </a:lnTo>
                  <a:lnTo>
                    <a:pt x="119" y="88"/>
                  </a:lnTo>
                  <a:lnTo>
                    <a:pt x="130" y="86"/>
                  </a:lnTo>
                  <a:lnTo>
                    <a:pt x="142" y="82"/>
                  </a:lnTo>
                  <a:lnTo>
                    <a:pt x="153" y="80"/>
                  </a:lnTo>
                  <a:lnTo>
                    <a:pt x="167" y="76"/>
                  </a:lnTo>
                  <a:lnTo>
                    <a:pt x="180" y="74"/>
                  </a:lnTo>
                  <a:lnTo>
                    <a:pt x="194" y="71"/>
                  </a:lnTo>
                  <a:lnTo>
                    <a:pt x="209" y="67"/>
                  </a:lnTo>
                  <a:lnTo>
                    <a:pt x="224" y="65"/>
                  </a:lnTo>
                  <a:lnTo>
                    <a:pt x="240" y="61"/>
                  </a:lnTo>
                  <a:lnTo>
                    <a:pt x="255" y="57"/>
                  </a:lnTo>
                  <a:lnTo>
                    <a:pt x="270" y="53"/>
                  </a:lnTo>
                  <a:lnTo>
                    <a:pt x="285" y="49"/>
                  </a:lnTo>
                  <a:lnTo>
                    <a:pt x="301" y="48"/>
                  </a:lnTo>
                  <a:lnTo>
                    <a:pt x="316" y="44"/>
                  </a:lnTo>
                  <a:lnTo>
                    <a:pt x="329" y="40"/>
                  </a:lnTo>
                  <a:lnTo>
                    <a:pt x="343" y="38"/>
                  </a:lnTo>
                  <a:lnTo>
                    <a:pt x="356" y="34"/>
                  </a:lnTo>
                  <a:lnTo>
                    <a:pt x="368" y="32"/>
                  </a:lnTo>
                  <a:lnTo>
                    <a:pt x="379" y="28"/>
                  </a:lnTo>
                  <a:lnTo>
                    <a:pt x="391" y="26"/>
                  </a:lnTo>
                  <a:lnTo>
                    <a:pt x="402" y="25"/>
                  </a:lnTo>
                  <a:lnTo>
                    <a:pt x="414" y="23"/>
                  </a:lnTo>
                  <a:lnTo>
                    <a:pt x="423" y="19"/>
                  </a:lnTo>
                  <a:lnTo>
                    <a:pt x="433" y="17"/>
                  </a:lnTo>
                  <a:lnTo>
                    <a:pt x="440" y="15"/>
                  </a:lnTo>
                  <a:lnTo>
                    <a:pt x="450" y="13"/>
                  </a:lnTo>
                  <a:lnTo>
                    <a:pt x="458" y="11"/>
                  </a:lnTo>
                  <a:lnTo>
                    <a:pt x="465" y="11"/>
                  </a:lnTo>
                  <a:lnTo>
                    <a:pt x="473" y="9"/>
                  </a:lnTo>
                  <a:lnTo>
                    <a:pt x="479" y="7"/>
                  </a:lnTo>
                  <a:lnTo>
                    <a:pt x="486" y="5"/>
                  </a:lnTo>
                  <a:lnTo>
                    <a:pt x="492" y="5"/>
                  </a:lnTo>
                  <a:lnTo>
                    <a:pt x="496" y="3"/>
                  </a:lnTo>
                  <a:lnTo>
                    <a:pt x="502" y="3"/>
                  </a:lnTo>
                  <a:lnTo>
                    <a:pt x="505" y="2"/>
                  </a:lnTo>
                  <a:lnTo>
                    <a:pt x="509" y="2"/>
                  </a:lnTo>
                  <a:lnTo>
                    <a:pt x="513" y="2"/>
                  </a:lnTo>
                  <a:lnTo>
                    <a:pt x="515" y="0"/>
                  </a:lnTo>
                  <a:lnTo>
                    <a:pt x="517" y="0"/>
                  </a:lnTo>
                  <a:lnTo>
                    <a:pt x="519" y="0"/>
                  </a:lnTo>
                  <a:lnTo>
                    <a:pt x="521" y="0"/>
                  </a:lnTo>
                  <a:lnTo>
                    <a:pt x="521" y="0"/>
                  </a:lnTo>
                  <a:lnTo>
                    <a:pt x="526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6" y="2"/>
                  </a:lnTo>
                  <a:lnTo>
                    <a:pt x="542" y="2"/>
                  </a:lnTo>
                  <a:lnTo>
                    <a:pt x="546" y="3"/>
                  </a:lnTo>
                  <a:lnTo>
                    <a:pt x="553" y="5"/>
                  </a:lnTo>
                  <a:lnTo>
                    <a:pt x="559" y="9"/>
                  </a:lnTo>
                  <a:lnTo>
                    <a:pt x="565" y="11"/>
                  </a:lnTo>
                  <a:lnTo>
                    <a:pt x="568" y="13"/>
                  </a:lnTo>
                  <a:lnTo>
                    <a:pt x="572" y="15"/>
                  </a:lnTo>
                  <a:lnTo>
                    <a:pt x="576" y="19"/>
                  </a:lnTo>
                  <a:lnTo>
                    <a:pt x="578" y="21"/>
                  </a:lnTo>
                  <a:lnTo>
                    <a:pt x="578" y="23"/>
                  </a:lnTo>
                  <a:lnTo>
                    <a:pt x="578" y="25"/>
                  </a:lnTo>
                  <a:lnTo>
                    <a:pt x="578" y="28"/>
                  </a:lnTo>
                  <a:lnTo>
                    <a:pt x="578" y="30"/>
                  </a:lnTo>
                  <a:lnTo>
                    <a:pt x="576" y="32"/>
                  </a:lnTo>
                  <a:lnTo>
                    <a:pt x="572" y="36"/>
                  </a:lnTo>
                  <a:lnTo>
                    <a:pt x="568" y="38"/>
                  </a:lnTo>
                  <a:lnTo>
                    <a:pt x="565" y="42"/>
                  </a:lnTo>
                  <a:lnTo>
                    <a:pt x="559" y="46"/>
                  </a:lnTo>
                  <a:lnTo>
                    <a:pt x="553" y="51"/>
                  </a:lnTo>
                  <a:lnTo>
                    <a:pt x="546" y="55"/>
                  </a:lnTo>
                  <a:lnTo>
                    <a:pt x="538" y="59"/>
                  </a:lnTo>
                  <a:lnTo>
                    <a:pt x="530" y="63"/>
                  </a:lnTo>
                  <a:lnTo>
                    <a:pt x="523" y="67"/>
                  </a:lnTo>
                  <a:lnTo>
                    <a:pt x="515" y="69"/>
                  </a:lnTo>
                  <a:lnTo>
                    <a:pt x="505" y="71"/>
                  </a:lnTo>
                  <a:lnTo>
                    <a:pt x="494" y="74"/>
                  </a:lnTo>
                  <a:lnTo>
                    <a:pt x="482" y="76"/>
                  </a:lnTo>
                  <a:lnTo>
                    <a:pt x="471" y="78"/>
                  </a:lnTo>
                  <a:lnTo>
                    <a:pt x="458" y="82"/>
                  </a:lnTo>
                  <a:lnTo>
                    <a:pt x="442" y="84"/>
                  </a:lnTo>
                  <a:lnTo>
                    <a:pt x="427" y="86"/>
                  </a:lnTo>
                  <a:lnTo>
                    <a:pt x="410" y="88"/>
                  </a:lnTo>
                  <a:lnTo>
                    <a:pt x="391" y="92"/>
                  </a:lnTo>
                  <a:lnTo>
                    <a:pt x="371" y="94"/>
                  </a:lnTo>
                  <a:lnTo>
                    <a:pt x="350" y="95"/>
                  </a:lnTo>
                  <a:lnTo>
                    <a:pt x="255" y="115"/>
                  </a:lnTo>
                  <a:lnTo>
                    <a:pt x="159" y="134"/>
                  </a:lnTo>
                  <a:lnTo>
                    <a:pt x="146" y="138"/>
                  </a:lnTo>
                  <a:lnTo>
                    <a:pt x="134" y="139"/>
                  </a:lnTo>
                  <a:lnTo>
                    <a:pt x="123" y="143"/>
                  </a:lnTo>
                  <a:lnTo>
                    <a:pt x="111" y="145"/>
                  </a:lnTo>
                  <a:lnTo>
                    <a:pt x="102" y="147"/>
                  </a:lnTo>
                  <a:lnTo>
                    <a:pt x="92" y="149"/>
                  </a:lnTo>
                  <a:lnTo>
                    <a:pt x="83" y="149"/>
                  </a:lnTo>
                  <a:lnTo>
                    <a:pt x="73" y="149"/>
                  </a:lnTo>
                  <a:lnTo>
                    <a:pt x="65" y="151"/>
                  </a:lnTo>
                  <a:lnTo>
                    <a:pt x="58" y="151"/>
                  </a:lnTo>
                  <a:lnTo>
                    <a:pt x="52" y="151"/>
                  </a:lnTo>
                  <a:lnTo>
                    <a:pt x="44" y="151"/>
                  </a:lnTo>
                  <a:lnTo>
                    <a:pt x="39" y="149"/>
                  </a:lnTo>
                  <a:lnTo>
                    <a:pt x="35" y="149"/>
                  </a:lnTo>
                  <a:lnTo>
                    <a:pt x="29" y="147"/>
                  </a:lnTo>
                  <a:lnTo>
                    <a:pt x="25" y="147"/>
                  </a:lnTo>
                  <a:lnTo>
                    <a:pt x="25" y="14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0"/>
            <p:cNvSpPr/>
            <p:nvPr/>
          </p:nvSpPr>
          <p:spPr bwMode="auto">
            <a:xfrm>
              <a:off x="3156355" y="890521"/>
              <a:ext cx="708025" cy="142875"/>
            </a:xfrm>
            <a:custGeom>
              <a:avLst/>
              <a:gdLst>
                <a:gd name="T0" fmla="*/ 33 w 894"/>
                <a:gd name="T1" fmla="*/ 131 h 180"/>
                <a:gd name="T2" fmla="*/ 73 w 894"/>
                <a:gd name="T3" fmla="*/ 125 h 180"/>
                <a:gd name="T4" fmla="*/ 115 w 894"/>
                <a:gd name="T5" fmla="*/ 119 h 180"/>
                <a:gd name="T6" fmla="*/ 163 w 894"/>
                <a:gd name="T7" fmla="*/ 113 h 180"/>
                <a:gd name="T8" fmla="*/ 216 w 894"/>
                <a:gd name="T9" fmla="*/ 106 h 180"/>
                <a:gd name="T10" fmla="*/ 312 w 894"/>
                <a:gd name="T11" fmla="*/ 92 h 180"/>
                <a:gd name="T12" fmla="*/ 435 w 894"/>
                <a:gd name="T13" fmla="*/ 71 h 180"/>
                <a:gd name="T14" fmla="*/ 565 w 894"/>
                <a:gd name="T15" fmla="*/ 39 h 180"/>
                <a:gd name="T16" fmla="*/ 626 w 894"/>
                <a:gd name="T17" fmla="*/ 25 h 180"/>
                <a:gd name="T18" fmla="*/ 675 w 894"/>
                <a:gd name="T19" fmla="*/ 16 h 180"/>
                <a:gd name="T20" fmla="*/ 716 w 894"/>
                <a:gd name="T21" fmla="*/ 8 h 180"/>
                <a:gd name="T22" fmla="*/ 742 w 894"/>
                <a:gd name="T23" fmla="*/ 4 h 180"/>
                <a:gd name="T24" fmla="*/ 758 w 894"/>
                <a:gd name="T25" fmla="*/ 0 h 180"/>
                <a:gd name="T26" fmla="*/ 771 w 894"/>
                <a:gd name="T27" fmla="*/ 0 h 180"/>
                <a:gd name="T28" fmla="*/ 792 w 894"/>
                <a:gd name="T29" fmla="*/ 2 h 180"/>
                <a:gd name="T30" fmla="*/ 819 w 894"/>
                <a:gd name="T31" fmla="*/ 8 h 180"/>
                <a:gd name="T32" fmla="*/ 848 w 894"/>
                <a:gd name="T33" fmla="*/ 21 h 180"/>
                <a:gd name="T34" fmla="*/ 880 w 894"/>
                <a:gd name="T35" fmla="*/ 44 h 180"/>
                <a:gd name="T36" fmla="*/ 890 w 894"/>
                <a:gd name="T37" fmla="*/ 58 h 180"/>
                <a:gd name="T38" fmla="*/ 894 w 894"/>
                <a:gd name="T39" fmla="*/ 69 h 180"/>
                <a:gd name="T40" fmla="*/ 894 w 894"/>
                <a:gd name="T41" fmla="*/ 73 h 180"/>
                <a:gd name="T42" fmla="*/ 888 w 894"/>
                <a:gd name="T43" fmla="*/ 77 h 180"/>
                <a:gd name="T44" fmla="*/ 876 w 894"/>
                <a:gd name="T45" fmla="*/ 81 h 180"/>
                <a:gd name="T46" fmla="*/ 859 w 894"/>
                <a:gd name="T47" fmla="*/ 83 h 180"/>
                <a:gd name="T48" fmla="*/ 836 w 894"/>
                <a:gd name="T49" fmla="*/ 85 h 180"/>
                <a:gd name="T50" fmla="*/ 807 w 894"/>
                <a:gd name="T51" fmla="*/ 85 h 180"/>
                <a:gd name="T52" fmla="*/ 775 w 894"/>
                <a:gd name="T53" fmla="*/ 85 h 180"/>
                <a:gd name="T54" fmla="*/ 735 w 894"/>
                <a:gd name="T55" fmla="*/ 89 h 180"/>
                <a:gd name="T56" fmla="*/ 687 w 894"/>
                <a:gd name="T57" fmla="*/ 92 h 180"/>
                <a:gd name="T58" fmla="*/ 635 w 894"/>
                <a:gd name="T59" fmla="*/ 100 h 180"/>
                <a:gd name="T60" fmla="*/ 578 w 894"/>
                <a:gd name="T61" fmla="*/ 110 h 180"/>
                <a:gd name="T62" fmla="*/ 452 w 894"/>
                <a:gd name="T63" fmla="*/ 129 h 180"/>
                <a:gd name="T64" fmla="*/ 333 w 894"/>
                <a:gd name="T65" fmla="*/ 144 h 180"/>
                <a:gd name="T66" fmla="*/ 243 w 894"/>
                <a:gd name="T67" fmla="*/ 157 h 180"/>
                <a:gd name="T68" fmla="*/ 195 w 894"/>
                <a:gd name="T69" fmla="*/ 167 h 180"/>
                <a:gd name="T70" fmla="*/ 157 w 894"/>
                <a:gd name="T71" fmla="*/ 173 h 180"/>
                <a:gd name="T72" fmla="*/ 127 w 894"/>
                <a:gd name="T73" fmla="*/ 177 h 180"/>
                <a:gd name="T74" fmla="*/ 104 w 894"/>
                <a:gd name="T75" fmla="*/ 179 h 180"/>
                <a:gd name="T76" fmla="*/ 88 w 894"/>
                <a:gd name="T77" fmla="*/ 180 h 180"/>
                <a:gd name="T78" fmla="*/ 77 w 894"/>
                <a:gd name="T79" fmla="*/ 180 h 180"/>
                <a:gd name="T80" fmla="*/ 63 w 894"/>
                <a:gd name="T81" fmla="*/ 177 h 180"/>
                <a:gd name="T82" fmla="*/ 42 w 894"/>
                <a:gd name="T83" fmla="*/ 165 h 180"/>
                <a:gd name="T84" fmla="*/ 0 w 894"/>
                <a:gd name="T85" fmla="*/ 13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94" h="180">
                  <a:moveTo>
                    <a:pt x="0" y="135"/>
                  </a:moveTo>
                  <a:lnTo>
                    <a:pt x="21" y="133"/>
                  </a:lnTo>
                  <a:lnTo>
                    <a:pt x="33" y="131"/>
                  </a:lnTo>
                  <a:lnTo>
                    <a:pt x="46" y="129"/>
                  </a:lnTo>
                  <a:lnTo>
                    <a:pt x="60" y="127"/>
                  </a:lnTo>
                  <a:lnTo>
                    <a:pt x="73" y="125"/>
                  </a:lnTo>
                  <a:lnTo>
                    <a:pt x="86" y="123"/>
                  </a:lnTo>
                  <a:lnTo>
                    <a:pt x="100" y="121"/>
                  </a:lnTo>
                  <a:lnTo>
                    <a:pt x="115" y="119"/>
                  </a:lnTo>
                  <a:lnTo>
                    <a:pt x="130" y="117"/>
                  </a:lnTo>
                  <a:lnTo>
                    <a:pt x="146" y="115"/>
                  </a:lnTo>
                  <a:lnTo>
                    <a:pt x="163" y="113"/>
                  </a:lnTo>
                  <a:lnTo>
                    <a:pt x="180" y="110"/>
                  </a:lnTo>
                  <a:lnTo>
                    <a:pt x="197" y="108"/>
                  </a:lnTo>
                  <a:lnTo>
                    <a:pt x="216" y="106"/>
                  </a:lnTo>
                  <a:lnTo>
                    <a:pt x="234" y="104"/>
                  </a:lnTo>
                  <a:lnTo>
                    <a:pt x="272" y="98"/>
                  </a:lnTo>
                  <a:lnTo>
                    <a:pt x="312" y="92"/>
                  </a:lnTo>
                  <a:lnTo>
                    <a:pt x="352" y="87"/>
                  </a:lnTo>
                  <a:lnTo>
                    <a:pt x="392" y="79"/>
                  </a:lnTo>
                  <a:lnTo>
                    <a:pt x="435" y="71"/>
                  </a:lnTo>
                  <a:lnTo>
                    <a:pt x="477" y="62"/>
                  </a:lnTo>
                  <a:lnTo>
                    <a:pt x="521" y="50"/>
                  </a:lnTo>
                  <a:lnTo>
                    <a:pt x="565" y="39"/>
                  </a:lnTo>
                  <a:lnTo>
                    <a:pt x="586" y="35"/>
                  </a:lnTo>
                  <a:lnTo>
                    <a:pt x="607" y="31"/>
                  </a:lnTo>
                  <a:lnTo>
                    <a:pt x="626" y="25"/>
                  </a:lnTo>
                  <a:lnTo>
                    <a:pt x="645" y="23"/>
                  </a:lnTo>
                  <a:lnTo>
                    <a:pt x="660" y="20"/>
                  </a:lnTo>
                  <a:lnTo>
                    <a:pt x="675" y="16"/>
                  </a:lnTo>
                  <a:lnTo>
                    <a:pt x="691" y="14"/>
                  </a:lnTo>
                  <a:lnTo>
                    <a:pt x="702" y="10"/>
                  </a:lnTo>
                  <a:lnTo>
                    <a:pt x="716" y="8"/>
                  </a:lnTo>
                  <a:lnTo>
                    <a:pt x="725" y="6"/>
                  </a:lnTo>
                  <a:lnTo>
                    <a:pt x="735" y="4"/>
                  </a:lnTo>
                  <a:lnTo>
                    <a:pt x="742" y="4"/>
                  </a:lnTo>
                  <a:lnTo>
                    <a:pt x="748" y="2"/>
                  </a:lnTo>
                  <a:lnTo>
                    <a:pt x="754" y="2"/>
                  </a:lnTo>
                  <a:lnTo>
                    <a:pt x="758" y="0"/>
                  </a:lnTo>
                  <a:lnTo>
                    <a:pt x="762" y="0"/>
                  </a:lnTo>
                  <a:lnTo>
                    <a:pt x="765" y="0"/>
                  </a:lnTo>
                  <a:lnTo>
                    <a:pt x="771" y="0"/>
                  </a:lnTo>
                  <a:lnTo>
                    <a:pt x="779" y="2"/>
                  </a:lnTo>
                  <a:lnTo>
                    <a:pt x="785" y="2"/>
                  </a:lnTo>
                  <a:lnTo>
                    <a:pt x="792" y="2"/>
                  </a:lnTo>
                  <a:lnTo>
                    <a:pt x="800" y="4"/>
                  </a:lnTo>
                  <a:lnTo>
                    <a:pt x="809" y="6"/>
                  </a:lnTo>
                  <a:lnTo>
                    <a:pt x="819" y="8"/>
                  </a:lnTo>
                  <a:lnTo>
                    <a:pt x="825" y="10"/>
                  </a:lnTo>
                  <a:lnTo>
                    <a:pt x="832" y="14"/>
                  </a:lnTo>
                  <a:lnTo>
                    <a:pt x="848" y="21"/>
                  </a:lnTo>
                  <a:lnTo>
                    <a:pt x="861" y="29"/>
                  </a:lnTo>
                  <a:lnTo>
                    <a:pt x="876" y="39"/>
                  </a:lnTo>
                  <a:lnTo>
                    <a:pt x="880" y="44"/>
                  </a:lnTo>
                  <a:lnTo>
                    <a:pt x="884" y="48"/>
                  </a:lnTo>
                  <a:lnTo>
                    <a:pt x="888" y="54"/>
                  </a:lnTo>
                  <a:lnTo>
                    <a:pt x="890" y="58"/>
                  </a:lnTo>
                  <a:lnTo>
                    <a:pt x="892" y="62"/>
                  </a:lnTo>
                  <a:lnTo>
                    <a:pt x="894" y="66"/>
                  </a:lnTo>
                  <a:lnTo>
                    <a:pt x="894" y="69"/>
                  </a:lnTo>
                  <a:lnTo>
                    <a:pt x="894" y="71"/>
                  </a:lnTo>
                  <a:lnTo>
                    <a:pt x="894" y="73"/>
                  </a:lnTo>
                  <a:lnTo>
                    <a:pt x="894" y="73"/>
                  </a:lnTo>
                  <a:lnTo>
                    <a:pt x="892" y="75"/>
                  </a:lnTo>
                  <a:lnTo>
                    <a:pt x="890" y="75"/>
                  </a:lnTo>
                  <a:lnTo>
                    <a:pt x="888" y="77"/>
                  </a:lnTo>
                  <a:lnTo>
                    <a:pt x="884" y="79"/>
                  </a:lnTo>
                  <a:lnTo>
                    <a:pt x="880" y="79"/>
                  </a:lnTo>
                  <a:lnTo>
                    <a:pt x="876" y="81"/>
                  </a:lnTo>
                  <a:lnTo>
                    <a:pt x="871" y="81"/>
                  </a:lnTo>
                  <a:lnTo>
                    <a:pt x="865" y="81"/>
                  </a:lnTo>
                  <a:lnTo>
                    <a:pt x="859" y="83"/>
                  </a:lnTo>
                  <a:lnTo>
                    <a:pt x="851" y="83"/>
                  </a:lnTo>
                  <a:lnTo>
                    <a:pt x="844" y="83"/>
                  </a:lnTo>
                  <a:lnTo>
                    <a:pt x="836" y="85"/>
                  </a:lnTo>
                  <a:lnTo>
                    <a:pt x="827" y="85"/>
                  </a:lnTo>
                  <a:lnTo>
                    <a:pt x="819" y="85"/>
                  </a:lnTo>
                  <a:lnTo>
                    <a:pt x="807" y="85"/>
                  </a:lnTo>
                  <a:lnTo>
                    <a:pt x="798" y="85"/>
                  </a:lnTo>
                  <a:lnTo>
                    <a:pt x="786" y="85"/>
                  </a:lnTo>
                  <a:lnTo>
                    <a:pt x="775" y="85"/>
                  </a:lnTo>
                  <a:lnTo>
                    <a:pt x="762" y="87"/>
                  </a:lnTo>
                  <a:lnTo>
                    <a:pt x="748" y="87"/>
                  </a:lnTo>
                  <a:lnTo>
                    <a:pt x="735" y="89"/>
                  </a:lnTo>
                  <a:lnTo>
                    <a:pt x="719" y="90"/>
                  </a:lnTo>
                  <a:lnTo>
                    <a:pt x="704" y="90"/>
                  </a:lnTo>
                  <a:lnTo>
                    <a:pt x="687" y="92"/>
                  </a:lnTo>
                  <a:lnTo>
                    <a:pt x="670" y="94"/>
                  </a:lnTo>
                  <a:lnTo>
                    <a:pt x="653" y="98"/>
                  </a:lnTo>
                  <a:lnTo>
                    <a:pt x="635" y="100"/>
                  </a:lnTo>
                  <a:lnTo>
                    <a:pt x="616" y="104"/>
                  </a:lnTo>
                  <a:lnTo>
                    <a:pt x="597" y="106"/>
                  </a:lnTo>
                  <a:lnTo>
                    <a:pt x="578" y="110"/>
                  </a:lnTo>
                  <a:lnTo>
                    <a:pt x="534" y="117"/>
                  </a:lnTo>
                  <a:lnTo>
                    <a:pt x="492" y="123"/>
                  </a:lnTo>
                  <a:lnTo>
                    <a:pt x="452" y="129"/>
                  </a:lnTo>
                  <a:lnTo>
                    <a:pt x="412" y="135"/>
                  </a:lnTo>
                  <a:lnTo>
                    <a:pt x="371" y="140"/>
                  </a:lnTo>
                  <a:lnTo>
                    <a:pt x="333" y="144"/>
                  </a:lnTo>
                  <a:lnTo>
                    <a:pt x="297" y="150"/>
                  </a:lnTo>
                  <a:lnTo>
                    <a:pt x="260" y="154"/>
                  </a:lnTo>
                  <a:lnTo>
                    <a:pt x="243" y="157"/>
                  </a:lnTo>
                  <a:lnTo>
                    <a:pt x="226" y="161"/>
                  </a:lnTo>
                  <a:lnTo>
                    <a:pt x="211" y="163"/>
                  </a:lnTo>
                  <a:lnTo>
                    <a:pt x="195" y="167"/>
                  </a:lnTo>
                  <a:lnTo>
                    <a:pt x="182" y="169"/>
                  </a:lnTo>
                  <a:lnTo>
                    <a:pt x="169" y="171"/>
                  </a:lnTo>
                  <a:lnTo>
                    <a:pt x="157" y="173"/>
                  </a:lnTo>
                  <a:lnTo>
                    <a:pt x="146" y="175"/>
                  </a:lnTo>
                  <a:lnTo>
                    <a:pt x="136" y="177"/>
                  </a:lnTo>
                  <a:lnTo>
                    <a:pt x="127" y="177"/>
                  </a:lnTo>
                  <a:lnTo>
                    <a:pt x="117" y="179"/>
                  </a:lnTo>
                  <a:lnTo>
                    <a:pt x="109" y="179"/>
                  </a:lnTo>
                  <a:lnTo>
                    <a:pt x="104" y="179"/>
                  </a:lnTo>
                  <a:lnTo>
                    <a:pt x="98" y="180"/>
                  </a:lnTo>
                  <a:lnTo>
                    <a:pt x="92" y="180"/>
                  </a:lnTo>
                  <a:lnTo>
                    <a:pt x="88" y="180"/>
                  </a:lnTo>
                  <a:lnTo>
                    <a:pt x="85" y="180"/>
                  </a:lnTo>
                  <a:lnTo>
                    <a:pt x="81" y="180"/>
                  </a:lnTo>
                  <a:lnTo>
                    <a:pt x="77" y="180"/>
                  </a:lnTo>
                  <a:lnTo>
                    <a:pt x="73" y="180"/>
                  </a:lnTo>
                  <a:lnTo>
                    <a:pt x="69" y="179"/>
                  </a:lnTo>
                  <a:lnTo>
                    <a:pt x="63" y="177"/>
                  </a:lnTo>
                  <a:lnTo>
                    <a:pt x="58" y="175"/>
                  </a:lnTo>
                  <a:lnTo>
                    <a:pt x="54" y="173"/>
                  </a:lnTo>
                  <a:lnTo>
                    <a:pt x="42" y="165"/>
                  </a:lnTo>
                  <a:lnTo>
                    <a:pt x="29" y="157"/>
                  </a:lnTo>
                  <a:lnTo>
                    <a:pt x="16" y="146"/>
                  </a:lnTo>
                  <a:lnTo>
                    <a:pt x="0" y="135"/>
                  </a:lnTo>
                  <a:lnTo>
                    <a:pt x="0" y="135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1"/>
            <p:cNvSpPr/>
            <p:nvPr/>
          </p:nvSpPr>
          <p:spPr bwMode="auto">
            <a:xfrm>
              <a:off x="3259543" y="1112771"/>
              <a:ext cx="93663" cy="401638"/>
            </a:xfrm>
            <a:custGeom>
              <a:avLst/>
              <a:gdLst>
                <a:gd name="T0" fmla="*/ 23 w 119"/>
                <a:gd name="T1" fmla="*/ 4 h 506"/>
                <a:gd name="T2" fmla="*/ 41 w 119"/>
                <a:gd name="T3" fmla="*/ 0 h 506"/>
                <a:gd name="T4" fmla="*/ 62 w 119"/>
                <a:gd name="T5" fmla="*/ 0 h 506"/>
                <a:gd name="T6" fmla="*/ 88 w 119"/>
                <a:gd name="T7" fmla="*/ 8 h 506"/>
                <a:gd name="T8" fmla="*/ 109 w 119"/>
                <a:gd name="T9" fmla="*/ 50 h 506"/>
                <a:gd name="T10" fmla="*/ 115 w 119"/>
                <a:gd name="T11" fmla="*/ 121 h 506"/>
                <a:gd name="T12" fmla="*/ 119 w 119"/>
                <a:gd name="T13" fmla="*/ 199 h 506"/>
                <a:gd name="T14" fmla="*/ 119 w 119"/>
                <a:gd name="T15" fmla="*/ 284 h 506"/>
                <a:gd name="T16" fmla="*/ 115 w 119"/>
                <a:gd name="T17" fmla="*/ 351 h 506"/>
                <a:gd name="T18" fmla="*/ 113 w 119"/>
                <a:gd name="T19" fmla="*/ 389 h 506"/>
                <a:gd name="T20" fmla="*/ 109 w 119"/>
                <a:gd name="T21" fmla="*/ 423 h 506"/>
                <a:gd name="T22" fmla="*/ 106 w 119"/>
                <a:gd name="T23" fmla="*/ 450 h 506"/>
                <a:gd name="T24" fmla="*/ 102 w 119"/>
                <a:gd name="T25" fmla="*/ 473 h 506"/>
                <a:gd name="T26" fmla="*/ 100 w 119"/>
                <a:gd name="T27" fmla="*/ 490 h 506"/>
                <a:gd name="T28" fmla="*/ 96 w 119"/>
                <a:gd name="T29" fmla="*/ 500 h 506"/>
                <a:gd name="T30" fmla="*/ 92 w 119"/>
                <a:gd name="T31" fmla="*/ 506 h 506"/>
                <a:gd name="T32" fmla="*/ 86 w 119"/>
                <a:gd name="T33" fmla="*/ 506 h 506"/>
                <a:gd name="T34" fmla="*/ 77 w 119"/>
                <a:gd name="T35" fmla="*/ 504 h 506"/>
                <a:gd name="T36" fmla="*/ 69 w 119"/>
                <a:gd name="T37" fmla="*/ 500 h 506"/>
                <a:gd name="T38" fmla="*/ 62 w 119"/>
                <a:gd name="T39" fmla="*/ 492 h 506"/>
                <a:gd name="T40" fmla="*/ 58 w 119"/>
                <a:gd name="T41" fmla="*/ 483 h 506"/>
                <a:gd name="T42" fmla="*/ 56 w 119"/>
                <a:gd name="T43" fmla="*/ 473 h 506"/>
                <a:gd name="T44" fmla="*/ 54 w 119"/>
                <a:gd name="T45" fmla="*/ 458 h 506"/>
                <a:gd name="T46" fmla="*/ 52 w 119"/>
                <a:gd name="T47" fmla="*/ 441 h 506"/>
                <a:gd name="T48" fmla="*/ 52 w 119"/>
                <a:gd name="T49" fmla="*/ 420 h 506"/>
                <a:gd name="T50" fmla="*/ 50 w 119"/>
                <a:gd name="T51" fmla="*/ 393 h 506"/>
                <a:gd name="T52" fmla="*/ 52 w 119"/>
                <a:gd name="T53" fmla="*/ 364 h 506"/>
                <a:gd name="T54" fmla="*/ 52 w 119"/>
                <a:gd name="T55" fmla="*/ 333 h 506"/>
                <a:gd name="T56" fmla="*/ 54 w 119"/>
                <a:gd name="T57" fmla="*/ 297 h 506"/>
                <a:gd name="T58" fmla="*/ 54 w 119"/>
                <a:gd name="T59" fmla="*/ 264 h 506"/>
                <a:gd name="T60" fmla="*/ 54 w 119"/>
                <a:gd name="T61" fmla="*/ 234 h 506"/>
                <a:gd name="T62" fmla="*/ 52 w 119"/>
                <a:gd name="T63" fmla="*/ 207 h 506"/>
                <a:gd name="T64" fmla="*/ 52 w 119"/>
                <a:gd name="T65" fmla="*/ 184 h 506"/>
                <a:gd name="T66" fmla="*/ 52 w 119"/>
                <a:gd name="T67" fmla="*/ 163 h 506"/>
                <a:gd name="T68" fmla="*/ 50 w 119"/>
                <a:gd name="T69" fmla="*/ 146 h 506"/>
                <a:gd name="T70" fmla="*/ 48 w 119"/>
                <a:gd name="T71" fmla="*/ 130 h 506"/>
                <a:gd name="T72" fmla="*/ 44 w 119"/>
                <a:gd name="T73" fmla="*/ 111 h 506"/>
                <a:gd name="T74" fmla="*/ 39 w 119"/>
                <a:gd name="T75" fmla="*/ 90 h 506"/>
                <a:gd name="T76" fmla="*/ 33 w 119"/>
                <a:gd name="T77" fmla="*/ 71 h 506"/>
                <a:gd name="T78" fmla="*/ 21 w 119"/>
                <a:gd name="T79" fmla="*/ 54 h 506"/>
                <a:gd name="T80" fmla="*/ 10 w 119"/>
                <a:gd name="T81" fmla="*/ 40 h 506"/>
                <a:gd name="T82" fmla="*/ 2 w 119"/>
                <a:gd name="T83" fmla="*/ 29 h 506"/>
                <a:gd name="T84" fmla="*/ 2 w 119"/>
                <a:gd name="T85" fmla="*/ 19 h 506"/>
                <a:gd name="T86" fmla="*/ 10 w 119"/>
                <a:gd name="T87" fmla="*/ 12 h 506"/>
                <a:gd name="T88" fmla="*/ 16 w 119"/>
                <a:gd name="T89" fmla="*/ 8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9" h="506">
                  <a:moveTo>
                    <a:pt x="16" y="8"/>
                  </a:moveTo>
                  <a:lnTo>
                    <a:pt x="23" y="4"/>
                  </a:lnTo>
                  <a:lnTo>
                    <a:pt x="31" y="2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5" y="4"/>
                  </a:lnTo>
                  <a:lnTo>
                    <a:pt x="88" y="8"/>
                  </a:lnTo>
                  <a:lnTo>
                    <a:pt x="104" y="15"/>
                  </a:lnTo>
                  <a:lnTo>
                    <a:pt x="109" y="50"/>
                  </a:lnTo>
                  <a:lnTo>
                    <a:pt x="113" y="84"/>
                  </a:lnTo>
                  <a:lnTo>
                    <a:pt x="115" y="121"/>
                  </a:lnTo>
                  <a:lnTo>
                    <a:pt x="117" y="159"/>
                  </a:lnTo>
                  <a:lnTo>
                    <a:pt x="119" y="199"/>
                  </a:lnTo>
                  <a:lnTo>
                    <a:pt x="119" y="240"/>
                  </a:lnTo>
                  <a:lnTo>
                    <a:pt x="119" y="284"/>
                  </a:lnTo>
                  <a:lnTo>
                    <a:pt x="117" y="328"/>
                  </a:lnTo>
                  <a:lnTo>
                    <a:pt x="115" y="351"/>
                  </a:lnTo>
                  <a:lnTo>
                    <a:pt x="115" y="370"/>
                  </a:lnTo>
                  <a:lnTo>
                    <a:pt x="113" y="389"/>
                  </a:lnTo>
                  <a:lnTo>
                    <a:pt x="111" y="406"/>
                  </a:lnTo>
                  <a:lnTo>
                    <a:pt x="109" y="423"/>
                  </a:lnTo>
                  <a:lnTo>
                    <a:pt x="108" y="437"/>
                  </a:lnTo>
                  <a:lnTo>
                    <a:pt x="106" y="450"/>
                  </a:lnTo>
                  <a:lnTo>
                    <a:pt x="104" y="462"/>
                  </a:lnTo>
                  <a:lnTo>
                    <a:pt x="102" y="473"/>
                  </a:lnTo>
                  <a:lnTo>
                    <a:pt x="102" y="483"/>
                  </a:lnTo>
                  <a:lnTo>
                    <a:pt x="100" y="490"/>
                  </a:lnTo>
                  <a:lnTo>
                    <a:pt x="98" y="496"/>
                  </a:lnTo>
                  <a:lnTo>
                    <a:pt x="96" y="500"/>
                  </a:lnTo>
                  <a:lnTo>
                    <a:pt x="94" y="504"/>
                  </a:lnTo>
                  <a:lnTo>
                    <a:pt x="92" y="506"/>
                  </a:lnTo>
                  <a:lnTo>
                    <a:pt x="92" y="506"/>
                  </a:lnTo>
                  <a:lnTo>
                    <a:pt x="86" y="506"/>
                  </a:lnTo>
                  <a:lnTo>
                    <a:pt x="83" y="506"/>
                  </a:lnTo>
                  <a:lnTo>
                    <a:pt x="77" y="504"/>
                  </a:lnTo>
                  <a:lnTo>
                    <a:pt x="73" y="502"/>
                  </a:lnTo>
                  <a:lnTo>
                    <a:pt x="69" y="500"/>
                  </a:lnTo>
                  <a:lnTo>
                    <a:pt x="65" y="496"/>
                  </a:lnTo>
                  <a:lnTo>
                    <a:pt x="62" y="492"/>
                  </a:lnTo>
                  <a:lnTo>
                    <a:pt x="60" y="487"/>
                  </a:lnTo>
                  <a:lnTo>
                    <a:pt x="58" y="483"/>
                  </a:lnTo>
                  <a:lnTo>
                    <a:pt x="58" y="479"/>
                  </a:lnTo>
                  <a:lnTo>
                    <a:pt x="56" y="473"/>
                  </a:lnTo>
                  <a:lnTo>
                    <a:pt x="56" y="466"/>
                  </a:lnTo>
                  <a:lnTo>
                    <a:pt x="54" y="458"/>
                  </a:lnTo>
                  <a:lnTo>
                    <a:pt x="54" y="450"/>
                  </a:lnTo>
                  <a:lnTo>
                    <a:pt x="52" y="441"/>
                  </a:lnTo>
                  <a:lnTo>
                    <a:pt x="52" y="429"/>
                  </a:lnTo>
                  <a:lnTo>
                    <a:pt x="52" y="420"/>
                  </a:lnTo>
                  <a:lnTo>
                    <a:pt x="52" y="406"/>
                  </a:lnTo>
                  <a:lnTo>
                    <a:pt x="50" y="393"/>
                  </a:lnTo>
                  <a:lnTo>
                    <a:pt x="50" y="379"/>
                  </a:lnTo>
                  <a:lnTo>
                    <a:pt x="52" y="364"/>
                  </a:lnTo>
                  <a:lnTo>
                    <a:pt x="52" y="349"/>
                  </a:lnTo>
                  <a:lnTo>
                    <a:pt x="52" y="333"/>
                  </a:lnTo>
                  <a:lnTo>
                    <a:pt x="54" y="314"/>
                  </a:lnTo>
                  <a:lnTo>
                    <a:pt x="54" y="297"/>
                  </a:lnTo>
                  <a:lnTo>
                    <a:pt x="54" y="280"/>
                  </a:lnTo>
                  <a:lnTo>
                    <a:pt x="54" y="264"/>
                  </a:lnTo>
                  <a:lnTo>
                    <a:pt x="54" y="249"/>
                  </a:lnTo>
                  <a:lnTo>
                    <a:pt x="54" y="234"/>
                  </a:lnTo>
                  <a:lnTo>
                    <a:pt x="54" y="220"/>
                  </a:lnTo>
                  <a:lnTo>
                    <a:pt x="52" y="207"/>
                  </a:lnTo>
                  <a:lnTo>
                    <a:pt x="52" y="195"/>
                  </a:lnTo>
                  <a:lnTo>
                    <a:pt x="52" y="184"/>
                  </a:lnTo>
                  <a:lnTo>
                    <a:pt x="52" y="172"/>
                  </a:lnTo>
                  <a:lnTo>
                    <a:pt x="52" y="163"/>
                  </a:lnTo>
                  <a:lnTo>
                    <a:pt x="50" y="153"/>
                  </a:lnTo>
                  <a:lnTo>
                    <a:pt x="50" y="146"/>
                  </a:lnTo>
                  <a:lnTo>
                    <a:pt x="50" y="136"/>
                  </a:lnTo>
                  <a:lnTo>
                    <a:pt x="48" y="130"/>
                  </a:lnTo>
                  <a:lnTo>
                    <a:pt x="46" y="123"/>
                  </a:lnTo>
                  <a:lnTo>
                    <a:pt x="44" y="111"/>
                  </a:lnTo>
                  <a:lnTo>
                    <a:pt x="42" y="102"/>
                  </a:lnTo>
                  <a:lnTo>
                    <a:pt x="39" y="90"/>
                  </a:lnTo>
                  <a:lnTo>
                    <a:pt x="37" y="81"/>
                  </a:lnTo>
                  <a:lnTo>
                    <a:pt x="33" y="71"/>
                  </a:lnTo>
                  <a:lnTo>
                    <a:pt x="27" y="63"/>
                  </a:lnTo>
                  <a:lnTo>
                    <a:pt x="21" y="54"/>
                  </a:lnTo>
                  <a:lnTo>
                    <a:pt x="16" y="46"/>
                  </a:lnTo>
                  <a:lnTo>
                    <a:pt x="10" y="40"/>
                  </a:lnTo>
                  <a:lnTo>
                    <a:pt x="4" y="33"/>
                  </a:lnTo>
                  <a:lnTo>
                    <a:pt x="2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2"/>
            <p:cNvSpPr/>
            <p:nvPr/>
          </p:nvSpPr>
          <p:spPr bwMode="auto">
            <a:xfrm>
              <a:off x="3316693" y="1068321"/>
              <a:ext cx="401638" cy="501650"/>
            </a:xfrm>
            <a:custGeom>
              <a:avLst/>
              <a:gdLst>
                <a:gd name="T0" fmla="*/ 331 w 507"/>
                <a:gd name="T1" fmla="*/ 438 h 632"/>
                <a:gd name="T2" fmla="*/ 360 w 507"/>
                <a:gd name="T3" fmla="*/ 431 h 632"/>
                <a:gd name="T4" fmla="*/ 375 w 507"/>
                <a:gd name="T5" fmla="*/ 415 h 632"/>
                <a:gd name="T6" fmla="*/ 377 w 507"/>
                <a:gd name="T7" fmla="*/ 402 h 632"/>
                <a:gd name="T8" fmla="*/ 381 w 507"/>
                <a:gd name="T9" fmla="*/ 385 h 632"/>
                <a:gd name="T10" fmla="*/ 385 w 507"/>
                <a:gd name="T11" fmla="*/ 362 h 632"/>
                <a:gd name="T12" fmla="*/ 386 w 507"/>
                <a:gd name="T13" fmla="*/ 335 h 632"/>
                <a:gd name="T14" fmla="*/ 386 w 507"/>
                <a:gd name="T15" fmla="*/ 300 h 632"/>
                <a:gd name="T16" fmla="*/ 386 w 507"/>
                <a:gd name="T17" fmla="*/ 262 h 632"/>
                <a:gd name="T18" fmla="*/ 386 w 507"/>
                <a:gd name="T19" fmla="*/ 227 h 632"/>
                <a:gd name="T20" fmla="*/ 386 w 507"/>
                <a:gd name="T21" fmla="*/ 199 h 632"/>
                <a:gd name="T22" fmla="*/ 383 w 507"/>
                <a:gd name="T23" fmla="*/ 153 h 632"/>
                <a:gd name="T24" fmla="*/ 375 w 507"/>
                <a:gd name="T25" fmla="*/ 122 h 632"/>
                <a:gd name="T26" fmla="*/ 367 w 507"/>
                <a:gd name="T27" fmla="*/ 99 h 632"/>
                <a:gd name="T28" fmla="*/ 356 w 507"/>
                <a:gd name="T29" fmla="*/ 82 h 632"/>
                <a:gd name="T30" fmla="*/ 344 w 507"/>
                <a:gd name="T31" fmla="*/ 80 h 632"/>
                <a:gd name="T32" fmla="*/ 327 w 507"/>
                <a:gd name="T33" fmla="*/ 78 h 632"/>
                <a:gd name="T34" fmla="*/ 304 w 507"/>
                <a:gd name="T35" fmla="*/ 78 h 632"/>
                <a:gd name="T36" fmla="*/ 274 w 507"/>
                <a:gd name="T37" fmla="*/ 82 h 632"/>
                <a:gd name="T38" fmla="*/ 235 w 507"/>
                <a:gd name="T39" fmla="*/ 88 h 632"/>
                <a:gd name="T40" fmla="*/ 109 w 507"/>
                <a:gd name="T41" fmla="*/ 107 h 632"/>
                <a:gd name="T42" fmla="*/ 0 w 507"/>
                <a:gd name="T43" fmla="*/ 120 h 632"/>
                <a:gd name="T44" fmla="*/ 105 w 507"/>
                <a:gd name="T45" fmla="*/ 59 h 632"/>
                <a:gd name="T46" fmla="*/ 216 w 507"/>
                <a:gd name="T47" fmla="*/ 44 h 632"/>
                <a:gd name="T48" fmla="*/ 253 w 507"/>
                <a:gd name="T49" fmla="*/ 38 h 632"/>
                <a:gd name="T50" fmla="*/ 283 w 507"/>
                <a:gd name="T51" fmla="*/ 30 h 632"/>
                <a:gd name="T52" fmla="*/ 308 w 507"/>
                <a:gd name="T53" fmla="*/ 24 h 632"/>
                <a:gd name="T54" fmla="*/ 327 w 507"/>
                <a:gd name="T55" fmla="*/ 19 h 632"/>
                <a:gd name="T56" fmla="*/ 341 w 507"/>
                <a:gd name="T57" fmla="*/ 13 h 632"/>
                <a:gd name="T58" fmla="*/ 362 w 507"/>
                <a:gd name="T59" fmla="*/ 3 h 632"/>
                <a:gd name="T60" fmla="*/ 386 w 507"/>
                <a:gd name="T61" fmla="*/ 0 h 632"/>
                <a:gd name="T62" fmla="*/ 411 w 507"/>
                <a:gd name="T63" fmla="*/ 5 h 632"/>
                <a:gd name="T64" fmla="*/ 440 w 507"/>
                <a:gd name="T65" fmla="*/ 19 h 632"/>
                <a:gd name="T66" fmla="*/ 474 w 507"/>
                <a:gd name="T67" fmla="*/ 42 h 632"/>
                <a:gd name="T68" fmla="*/ 497 w 507"/>
                <a:gd name="T69" fmla="*/ 65 h 632"/>
                <a:gd name="T70" fmla="*/ 507 w 507"/>
                <a:gd name="T71" fmla="*/ 80 h 632"/>
                <a:gd name="T72" fmla="*/ 507 w 507"/>
                <a:gd name="T73" fmla="*/ 91 h 632"/>
                <a:gd name="T74" fmla="*/ 499 w 507"/>
                <a:gd name="T75" fmla="*/ 109 h 632"/>
                <a:gd name="T76" fmla="*/ 488 w 507"/>
                <a:gd name="T77" fmla="*/ 128 h 632"/>
                <a:gd name="T78" fmla="*/ 482 w 507"/>
                <a:gd name="T79" fmla="*/ 141 h 632"/>
                <a:gd name="T80" fmla="*/ 476 w 507"/>
                <a:gd name="T81" fmla="*/ 160 h 632"/>
                <a:gd name="T82" fmla="*/ 474 w 507"/>
                <a:gd name="T83" fmla="*/ 185 h 632"/>
                <a:gd name="T84" fmla="*/ 472 w 507"/>
                <a:gd name="T85" fmla="*/ 216 h 632"/>
                <a:gd name="T86" fmla="*/ 474 w 507"/>
                <a:gd name="T87" fmla="*/ 254 h 632"/>
                <a:gd name="T88" fmla="*/ 476 w 507"/>
                <a:gd name="T89" fmla="*/ 327 h 632"/>
                <a:gd name="T90" fmla="*/ 474 w 507"/>
                <a:gd name="T91" fmla="*/ 402 h 632"/>
                <a:gd name="T92" fmla="*/ 469 w 507"/>
                <a:gd name="T93" fmla="*/ 465 h 632"/>
                <a:gd name="T94" fmla="*/ 459 w 507"/>
                <a:gd name="T95" fmla="*/ 519 h 632"/>
                <a:gd name="T96" fmla="*/ 444 w 507"/>
                <a:gd name="T97" fmla="*/ 563 h 632"/>
                <a:gd name="T98" fmla="*/ 425 w 507"/>
                <a:gd name="T99" fmla="*/ 599 h 632"/>
                <a:gd name="T100" fmla="*/ 404 w 507"/>
                <a:gd name="T101" fmla="*/ 622 h 632"/>
                <a:gd name="T102" fmla="*/ 390 w 507"/>
                <a:gd name="T103" fmla="*/ 632 h 632"/>
                <a:gd name="T104" fmla="*/ 383 w 507"/>
                <a:gd name="T105" fmla="*/ 630 h 632"/>
                <a:gd name="T106" fmla="*/ 377 w 507"/>
                <a:gd name="T107" fmla="*/ 614 h 632"/>
                <a:gd name="T108" fmla="*/ 375 w 507"/>
                <a:gd name="T109" fmla="*/ 588 h 632"/>
                <a:gd name="T110" fmla="*/ 362 w 507"/>
                <a:gd name="T111" fmla="*/ 544 h 632"/>
                <a:gd name="T112" fmla="*/ 339 w 507"/>
                <a:gd name="T113" fmla="*/ 496 h 632"/>
                <a:gd name="T114" fmla="*/ 319 w 507"/>
                <a:gd name="T115" fmla="*/ 463 h 632"/>
                <a:gd name="T116" fmla="*/ 304 w 507"/>
                <a:gd name="T117" fmla="*/ 44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7" h="632">
                  <a:moveTo>
                    <a:pt x="304" y="440"/>
                  </a:moveTo>
                  <a:lnTo>
                    <a:pt x="318" y="440"/>
                  </a:lnTo>
                  <a:lnTo>
                    <a:pt x="331" y="438"/>
                  </a:lnTo>
                  <a:lnTo>
                    <a:pt x="341" y="436"/>
                  </a:lnTo>
                  <a:lnTo>
                    <a:pt x="352" y="434"/>
                  </a:lnTo>
                  <a:lnTo>
                    <a:pt x="360" y="431"/>
                  </a:lnTo>
                  <a:lnTo>
                    <a:pt x="365" y="427"/>
                  </a:lnTo>
                  <a:lnTo>
                    <a:pt x="371" y="421"/>
                  </a:lnTo>
                  <a:lnTo>
                    <a:pt x="375" y="415"/>
                  </a:lnTo>
                  <a:lnTo>
                    <a:pt x="375" y="411"/>
                  </a:lnTo>
                  <a:lnTo>
                    <a:pt x="377" y="406"/>
                  </a:lnTo>
                  <a:lnTo>
                    <a:pt x="377" y="402"/>
                  </a:lnTo>
                  <a:lnTo>
                    <a:pt x="379" y="396"/>
                  </a:lnTo>
                  <a:lnTo>
                    <a:pt x="381" y="390"/>
                  </a:lnTo>
                  <a:lnTo>
                    <a:pt x="381" y="385"/>
                  </a:lnTo>
                  <a:lnTo>
                    <a:pt x="383" y="377"/>
                  </a:lnTo>
                  <a:lnTo>
                    <a:pt x="383" y="369"/>
                  </a:lnTo>
                  <a:lnTo>
                    <a:pt x="385" y="362"/>
                  </a:lnTo>
                  <a:lnTo>
                    <a:pt x="385" y="354"/>
                  </a:lnTo>
                  <a:lnTo>
                    <a:pt x="385" y="344"/>
                  </a:lnTo>
                  <a:lnTo>
                    <a:pt x="386" y="335"/>
                  </a:lnTo>
                  <a:lnTo>
                    <a:pt x="386" y="323"/>
                  </a:lnTo>
                  <a:lnTo>
                    <a:pt x="386" y="312"/>
                  </a:lnTo>
                  <a:lnTo>
                    <a:pt x="386" y="300"/>
                  </a:lnTo>
                  <a:lnTo>
                    <a:pt x="386" y="287"/>
                  </a:lnTo>
                  <a:lnTo>
                    <a:pt x="386" y="273"/>
                  </a:lnTo>
                  <a:lnTo>
                    <a:pt x="386" y="262"/>
                  </a:lnTo>
                  <a:lnTo>
                    <a:pt x="386" y="250"/>
                  </a:lnTo>
                  <a:lnTo>
                    <a:pt x="386" y="239"/>
                  </a:lnTo>
                  <a:lnTo>
                    <a:pt x="386" y="227"/>
                  </a:lnTo>
                  <a:lnTo>
                    <a:pt x="386" y="218"/>
                  </a:lnTo>
                  <a:lnTo>
                    <a:pt x="386" y="208"/>
                  </a:lnTo>
                  <a:lnTo>
                    <a:pt x="386" y="199"/>
                  </a:lnTo>
                  <a:lnTo>
                    <a:pt x="385" y="182"/>
                  </a:lnTo>
                  <a:lnTo>
                    <a:pt x="385" y="166"/>
                  </a:lnTo>
                  <a:lnTo>
                    <a:pt x="383" y="153"/>
                  </a:lnTo>
                  <a:lnTo>
                    <a:pt x="381" y="139"/>
                  </a:lnTo>
                  <a:lnTo>
                    <a:pt x="379" y="132"/>
                  </a:lnTo>
                  <a:lnTo>
                    <a:pt x="375" y="122"/>
                  </a:lnTo>
                  <a:lnTo>
                    <a:pt x="373" y="114"/>
                  </a:lnTo>
                  <a:lnTo>
                    <a:pt x="369" y="107"/>
                  </a:lnTo>
                  <a:lnTo>
                    <a:pt x="367" y="99"/>
                  </a:lnTo>
                  <a:lnTo>
                    <a:pt x="363" y="93"/>
                  </a:lnTo>
                  <a:lnTo>
                    <a:pt x="360" y="88"/>
                  </a:lnTo>
                  <a:lnTo>
                    <a:pt x="356" y="82"/>
                  </a:lnTo>
                  <a:lnTo>
                    <a:pt x="352" y="82"/>
                  </a:lnTo>
                  <a:lnTo>
                    <a:pt x="348" y="80"/>
                  </a:lnTo>
                  <a:lnTo>
                    <a:pt x="344" y="80"/>
                  </a:lnTo>
                  <a:lnTo>
                    <a:pt x="341" y="80"/>
                  </a:lnTo>
                  <a:lnTo>
                    <a:pt x="335" y="78"/>
                  </a:lnTo>
                  <a:lnTo>
                    <a:pt x="327" y="78"/>
                  </a:lnTo>
                  <a:lnTo>
                    <a:pt x="319" y="78"/>
                  </a:lnTo>
                  <a:lnTo>
                    <a:pt x="312" y="78"/>
                  </a:lnTo>
                  <a:lnTo>
                    <a:pt x="304" y="78"/>
                  </a:lnTo>
                  <a:lnTo>
                    <a:pt x="295" y="80"/>
                  </a:lnTo>
                  <a:lnTo>
                    <a:pt x="283" y="80"/>
                  </a:lnTo>
                  <a:lnTo>
                    <a:pt x="274" y="82"/>
                  </a:lnTo>
                  <a:lnTo>
                    <a:pt x="262" y="84"/>
                  </a:lnTo>
                  <a:lnTo>
                    <a:pt x="249" y="84"/>
                  </a:lnTo>
                  <a:lnTo>
                    <a:pt x="235" y="88"/>
                  </a:lnTo>
                  <a:lnTo>
                    <a:pt x="222" y="90"/>
                  </a:lnTo>
                  <a:lnTo>
                    <a:pt x="165" y="99"/>
                  </a:lnTo>
                  <a:lnTo>
                    <a:pt x="109" y="107"/>
                  </a:lnTo>
                  <a:lnTo>
                    <a:pt x="54" y="114"/>
                  </a:lnTo>
                  <a:lnTo>
                    <a:pt x="27" y="118"/>
                  </a:lnTo>
                  <a:lnTo>
                    <a:pt x="0" y="120"/>
                  </a:lnTo>
                  <a:lnTo>
                    <a:pt x="0" y="70"/>
                  </a:lnTo>
                  <a:lnTo>
                    <a:pt x="52" y="65"/>
                  </a:lnTo>
                  <a:lnTo>
                    <a:pt x="105" y="59"/>
                  </a:lnTo>
                  <a:lnTo>
                    <a:pt x="159" y="53"/>
                  </a:lnTo>
                  <a:lnTo>
                    <a:pt x="188" y="49"/>
                  </a:lnTo>
                  <a:lnTo>
                    <a:pt x="216" y="44"/>
                  </a:lnTo>
                  <a:lnTo>
                    <a:pt x="228" y="42"/>
                  </a:lnTo>
                  <a:lnTo>
                    <a:pt x="241" y="40"/>
                  </a:lnTo>
                  <a:lnTo>
                    <a:pt x="253" y="38"/>
                  </a:lnTo>
                  <a:lnTo>
                    <a:pt x="262" y="34"/>
                  </a:lnTo>
                  <a:lnTo>
                    <a:pt x="274" y="32"/>
                  </a:lnTo>
                  <a:lnTo>
                    <a:pt x="283" y="30"/>
                  </a:lnTo>
                  <a:lnTo>
                    <a:pt x="293" y="28"/>
                  </a:lnTo>
                  <a:lnTo>
                    <a:pt x="300" y="26"/>
                  </a:lnTo>
                  <a:lnTo>
                    <a:pt x="308" y="24"/>
                  </a:lnTo>
                  <a:lnTo>
                    <a:pt x="316" y="23"/>
                  </a:lnTo>
                  <a:lnTo>
                    <a:pt x="321" y="21"/>
                  </a:lnTo>
                  <a:lnTo>
                    <a:pt x="327" y="19"/>
                  </a:lnTo>
                  <a:lnTo>
                    <a:pt x="333" y="17"/>
                  </a:lnTo>
                  <a:lnTo>
                    <a:pt x="337" y="15"/>
                  </a:lnTo>
                  <a:lnTo>
                    <a:pt x="341" y="13"/>
                  </a:lnTo>
                  <a:lnTo>
                    <a:pt x="342" y="13"/>
                  </a:lnTo>
                  <a:lnTo>
                    <a:pt x="352" y="7"/>
                  </a:lnTo>
                  <a:lnTo>
                    <a:pt x="362" y="3"/>
                  </a:lnTo>
                  <a:lnTo>
                    <a:pt x="373" y="1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2" y="1"/>
                  </a:lnTo>
                  <a:lnTo>
                    <a:pt x="411" y="5"/>
                  </a:lnTo>
                  <a:lnTo>
                    <a:pt x="421" y="9"/>
                  </a:lnTo>
                  <a:lnTo>
                    <a:pt x="430" y="13"/>
                  </a:lnTo>
                  <a:lnTo>
                    <a:pt x="440" y="19"/>
                  </a:lnTo>
                  <a:lnTo>
                    <a:pt x="451" y="24"/>
                  </a:lnTo>
                  <a:lnTo>
                    <a:pt x="463" y="32"/>
                  </a:lnTo>
                  <a:lnTo>
                    <a:pt x="474" y="42"/>
                  </a:lnTo>
                  <a:lnTo>
                    <a:pt x="484" y="49"/>
                  </a:lnTo>
                  <a:lnTo>
                    <a:pt x="492" y="57"/>
                  </a:lnTo>
                  <a:lnTo>
                    <a:pt x="497" y="65"/>
                  </a:lnTo>
                  <a:lnTo>
                    <a:pt x="501" y="70"/>
                  </a:lnTo>
                  <a:lnTo>
                    <a:pt x="505" y="76"/>
                  </a:lnTo>
                  <a:lnTo>
                    <a:pt x="507" y="80"/>
                  </a:lnTo>
                  <a:lnTo>
                    <a:pt x="507" y="82"/>
                  </a:lnTo>
                  <a:lnTo>
                    <a:pt x="507" y="88"/>
                  </a:lnTo>
                  <a:lnTo>
                    <a:pt x="507" y="91"/>
                  </a:lnTo>
                  <a:lnTo>
                    <a:pt x="505" y="97"/>
                  </a:lnTo>
                  <a:lnTo>
                    <a:pt x="503" y="103"/>
                  </a:lnTo>
                  <a:lnTo>
                    <a:pt x="499" y="109"/>
                  </a:lnTo>
                  <a:lnTo>
                    <a:pt x="497" y="114"/>
                  </a:lnTo>
                  <a:lnTo>
                    <a:pt x="494" y="120"/>
                  </a:lnTo>
                  <a:lnTo>
                    <a:pt x="488" y="128"/>
                  </a:lnTo>
                  <a:lnTo>
                    <a:pt x="486" y="132"/>
                  </a:lnTo>
                  <a:lnTo>
                    <a:pt x="484" y="136"/>
                  </a:lnTo>
                  <a:lnTo>
                    <a:pt x="482" y="141"/>
                  </a:lnTo>
                  <a:lnTo>
                    <a:pt x="480" y="147"/>
                  </a:lnTo>
                  <a:lnTo>
                    <a:pt x="478" y="153"/>
                  </a:lnTo>
                  <a:lnTo>
                    <a:pt x="476" y="160"/>
                  </a:lnTo>
                  <a:lnTo>
                    <a:pt x="476" y="168"/>
                  </a:lnTo>
                  <a:lnTo>
                    <a:pt x="474" y="176"/>
                  </a:lnTo>
                  <a:lnTo>
                    <a:pt x="474" y="185"/>
                  </a:lnTo>
                  <a:lnTo>
                    <a:pt x="474" y="195"/>
                  </a:lnTo>
                  <a:lnTo>
                    <a:pt x="472" y="205"/>
                  </a:lnTo>
                  <a:lnTo>
                    <a:pt x="472" y="216"/>
                  </a:lnTo>
                  <a:lnTo>
                    <a:pt x="472" y="227"/>
                  </a:lnTo>
                  <a:lnTo>
                    <a:pt x="474" y="241"/>
                  </a:lnTo>
                  <a:lnTo>
                    <a:pt x="474" y="254"/>
                  </a:lnTo>
                  <a:lnTo>
                    <a:pt x="476" y="268"/>
                  </a:lnTo>
                  <a:lnTo>
                    <a:pt x="476" y="298"/>
                  </a:lnTo>
                  <a:lnTo>
                    <a:pt x="476" y="327"/>
                  </a:lnTo>
                  <a:lnTo>
                    <a:pt x="474" y="354"/>
                  </a:lnTo>
                  <a:lnTo>
                    <a:pt x="474" y="379"/>
                  </a:lnTo>
                  <a:lnTo>
                    <a:pt x="474" y="402"/>
                  </a:lnTo>
                  <a:lnTo>
                    <a:pt x="472" y="425"/>
                  </a:lnTo>
                  <a:lnTo>
                    <a:pt x="471" y="446"/>
                  </a:lnTo>
                  <a:lnTo>
                    <a:pt x="469" y="465"/>
                  </a:lnTo>
                  <a:lnTo>
                    <a:pt x="467" y="484"/>
                  </a:lnTo>
                  <a:lnTo>
                    <a:pt x="463" y="501"/>
                  </a:lnTo>
                  <a:lnTo>
                    <a:pt x="459" y="519"/>
                  </a:lnTo>
                  <a:lnTo>
                    <a:pt x="455" y="534"/>
                  </a:lnTo>
                  <a:lnTo>
                    <a:pt x="450" y="547"/>
                  </a:lnTo>
                  <a:lnTo>
                    <a:pt x="444" y="563"/>
                  </a:lnTo>
                  <a:lnTo>
                    <a:pt x="438" y="574"/>
                  </a:lnTo>
                  <a:lnTo>
                    <a:pt x="430" y="588"/>
                  </a:lnTo>
                  <a:lnTo>
                    <a:pt x="425" y="599"/>
                  </a:lnTo>
                  <a:lnTo>
                    <a:pt x="417" y="607"/>
                  </a:lnTo>
                  <a:lnTo>
                    <a:pt x="411" y="614"/>
                  </a:lnTo>
                  <a:lnTo>
                    <a:pt x="404" y="622"/>
                  </a:lnTo>
                  <a:lnTo>
                    <a:pt x="398" y="626"/>
                  </a:lnTo>
                  <a:lnTo>
                    <a:pt x="394" y="630"/>
                  </a:lnTo>
                  <a:lnTo>
                    <a:pt x="390" y="632"/>
                  </a:lnTo>
                  <a:lnTo>
                    <a:pt x="386" y="632"/>
                  </a:lnTo>
                  <a:lnTo>
                    <a:pt x="385" y="632"/>
                  </a:lnTo>
                  <a:lnTo>
                    <a:pt x="383" y="630"/>
                  </a:lnTo>
                  <a:lnTo>
                    <a:pt x="381" y="626"/>
                  </a:lnTo>
                  <a:lnTo>
                    <a:pt x="379" y="622"/>
                  </a:lnTo>
                  <a:lnTo>
                    <a:pt x="377" y="614"/>
                  </a:lnTo>
                  <a:lnTo>
                    <a:pt x="375" y="607"/>
                  </a:lnTo>
                  <a:lnTo>
                    <a:pt x="375" y="599"/>
                  </a:lnTo>
                  <a:lnTo>
                    <a:pt x="375" y="588"/>
                  </a:lnTo>
                  <a:lnTo>
                    <a:pt x="371" y="574"/>
                  </a:lnTo>
                  <a:lnTo>
                    <a:pt x="367" y="559"/>
                  </a:lnTo>
                  <a:lnTo>
                    <a:pt x="362" y="544"/>
                  </a:lnTo>
                  <a:lnTo>
                    <a:pt x="354" y="526"/>
                  </a:lnTo>
                  <a:lnTo>
                    <a:pt x="344" y="507"/>
                  </a:lnTo>
                  <a:lnTo>
                    <a:pt x="339" y="496"/>
                  </a:lnTo>
                  <a:lnTo>
                    <a:pt x="333" y="486"/>
                  </a:lnTo>
                  <a:lnTo>
                    <a:pt x="327" y="475"/>
                  </a:lnTo>
                  <a:lnTo>
                    <a:pt x="319" y="463"/>
                  </a:lnTo>
                  <a:lnTo>
                    <a:pt x="312" y="452"/>
                  </a:lnTo>
                  <a:lnTo>
                    <a:pt x="304" y="440"/>
                  </a:lnTo>
                  <a:lnTo>
                    <a:pt x="304" y="44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3"/>
            <p:cNvSpPr/>
            <p:nvPr/>
          </p:nvSpPr>
          <p:spPr bwMode="auto">
            <a:xfrm>
              <a:off x="3332568" y="1246121"/>
              <a:ext cx="211138" cy="55563"/>
            </a:xfrm>
            <a:custGeom>
              <a:avLst/>
              <a:gdLst>
                <a:gd name="T0" fmla="*/ 121 w 268"/>
                <a:gd name="T1" fmla="*/ 11 h 69"/>
                <a:gd name="T2" fmla="*/ 136 w 268"/>
                <a:gd name="T3" fmla="*/ 9 h 69"/>
                <a:gd name="T4" fmla="*/ 149 w 268"/>
                <a:gd name="T5" fmla="*/ 7 h 69"/>
                <a:gd name="T6" fmla="*/ 163 w 268"/>
                <a:gd name="T7" fmla="*/ 5 h 69"/>
                <a:gd name="T8" fmla="*/ 174 w 268"/>
                <a:gd name="T9" fmla="*/ 3 h 69"/>
                <a:gd name="T10" fmla="*/ 184 w 268"/>
                <a:gd name="T11" fmla="*/ 2 h 69"/>
                <a:gd name="T12" fmla="*/ 193 w 268"/>
                <a:gd name="T13" fmla="*/ 0 h 69"/>
                <a:gd name="T14" fmla="*/ 201 w 268"/>
                <a:gd name="T15" fmla="*/ 0 h 69"/>
                <a:gd name="T16" fmla="*/ 209 w 268"/>
                <a:gd name="T17" fmla="*/ 0 h 69"/>
                <a:gd name="T18" fmla="*/ 216 w 268"/>
                <a:gd name="T19" fmla="*/ 0 h 69"/>
                <a:gd name="T20" fmla="*/ 222 w 268"/>
                <a:gd name="T21" fmla="*/ 0 h 69"/>
                <a:gd name="T22" fmla="*/ 235 w 268"/>
                <a:gd name="T23" fmla="*/ 0 h 69"/>
                <a:gd name="T24" fmla="*/ 247 w 268"/>
                <a:gd name="T25" fmla="*/ 2 h 69"/>
                <a:gd name="T26" fmla="*/ 253 w 268"/>
                <a:gd name="T27" fmla="*/ 3 h 69"/>
                <a:gd name="T28" fmla="*/ 260 w 268"/>
                <a:gd name="T29" fmla="*/ 5 h 69"/>
                <a:gd name="T30" fmla="*/ 262 w 268"/>
                <a:gd name="T31" fmla="*/ 7 h 69"/>
                <a:gd name="T32" fmla="*/ 266 w 268"/>
                <a:gd name="T33" fmla="*/ 7 h 69"/>
                <a:gd name="T34" fmla="*/ 268 w 268"/>
                <a:gd name="T35" fmla="*/ 9 h 69"/>
                <a:gd name="T36" fmla="*/ 268 w 268"/>
                <a:gd name="T37" fmla="*/ 11 h 69"/>
                <a:gd name="T38" fmla="*/ 268 w 268"/>
                <a:gd name="T39" fmla="*/ 13 h 69"/>
                <a:gd name="T40" fmla="*/ 268 w 268"/>
                <a:gd name="T41" fmla="*/ 15 h 69"/>
                <a:gd name="T42" fmla="*/ 268 w 268"/>
                <a:gd name="T43" fmla="*/ 17 h 69"/>
                <a:gd name="T44" fmla="*/ 266 w 268"/>
                <a:gd name="T45" fmla="*/ 21 h 69"/>
                <a:gd name="T46" fmla="*/ 262 w 268"/>
                <a:gd name="T47" fmla="*/ 23 h 69"/>
                <a:gd name="T48" fmla="*/ 260 w 268"/>
                <a:gd name="T49" fmla="*/ 25 h 69"/>
                <a:gd name="T50" fmla="*/ 256 w 268"/>
                <a:gd name="T51" fmla="*/ 28 h 69"/>
                <a:gd name="T52" fmla="*/ 253 w 268"/>
                <a:gd name="T53" fmla="*/ 30 h 69"/>
                <a:gd name="T54" fmla="*/ 247 w 268"/>
                <a:gd name="T55" fmla="*/ 34 h 69"/>
                <a:gd name="T56" fmla="*/ 241 w 268"/>
                <a:gd name="T57" fmla="*/ 36 h 69"/>
                <a:gd name="T58" fmla="*/ 235 w 268"/>
                <a:gd name="T59" fmla="*/ 40 h 69"/>
                <a:gd name="T60" fmla="*/ 228 w 268"/>
                <a:gd name="T61" fmla="*/ 44 h 69"/>
                <a:gd name="T62" fmla="*/ 220 w 268"/>
                <a:gd name="T63" fmla="*/ 48 h 69"/>
                <a:gd name="T64" fmla="*/ 213 w 268"/>
                <a:gd name="T65" fmla="*/ 51 h 69"/>
                <a:gd name="T66" fmla="*/ 203 w 268"/>
                <a:gd name="T67" fmla="*/ 53 h 69"/>
                <a:gd name="T68" fmla="*/ 193 w 268"/>
                <a:gd name="T69" fmla="*/ 55 h 69"/>
                <a:gd name="T70" fmla="*/ 182 w 268"/>
                <a:gd name="T71" fmla="*/ 59 h 69"/>
                <a:gd name="T72" fmla="*/ 169 w 268"/>
                <a:gd name="T73" fmla="*/ 61 h 69"/>
                <a:gd name="T74" fmla="*/ 157 w 268"/>
                <a:gd name="T75" fmla="*/ 63 h 69"/>
                <a:gd name="T76" fmla="*/ 142 w 268"/>
                <a:gd name="T77" fmla="*/ 65 h 69"/>
                <a:gd name="T78" fmla="*/ 128 w 268"/>
                <a:gd name="T79" fmla="*/ 65 h 69"/>
                <a:gd name="T80" fmla="*/ 113 w 268"/>
                <a:gd name="T81" fmla="*/ 67 h 69"/>
                <a:gd name="T82" fmla="*/ 96 w 268"/>
                <a:gd name="T83" fmla="*/ 67 h 69"/>
                <a:gd name="T84" fmla="*/ 79 w 268"/>
                <a:gd name="T85" fmla="*/ 69 h 69"/>
                <a:gd name="T86" fmla="*/ 59 w 268"/>
                <a:gd name="T87" fmla="*/ 69 h 69"/>
                <a:gd name="T88" fmla="*/ 40 w 268"/>
                <a:gd name="T89" fmla="*/ 69 h 69"/>
                <a:gd name="T90" fmla="*/ 21 w 268"/>
                <a:gd name="T91" fmla="*/ 69 h 69"/>
                <a:gd name="T92" fmla="*/ 0 w 268"/>
                <a:gd name="T93" fmla="*/ 69 h 69"/>
                <a:gd name="T94" fmla="*/ 0 w 268"/>
                <a:gd name="T95" fmla="*/ 30 h 69"/>
                <a:gd name="T96" fmla="*/ 16 w 268"/>
                <a:gd name="T97" fmla="*/ 28 h 69"/>
                <a:gd name="T98" fmla="*/ 33 w 268"/>
                <a:gd name="T99" fmla="*/ 26 h 69"/>
                <a:gd name="T100" fmla="*/ 61 w 268"/>
                <a:gd name="T101" fmla="*/ 21 h 69"/>
                <a:gd name="T102" fmla="*/ 92 w 268"/>
                <a:gd name="T103" fmla="*/ 17 h 69"/>
                <a:gd name="T104" fmla="*/ 121 w 268"/>
                <a:gd name="T105" fmla="*/ 11 h 69"/>
                <a:gd name="T106" fmla="*/ 121 w 268"/>
                <a:gd name="T107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8" h="69">
                  <a:moveTo>
                    <a:pt x="121" y="11"/>
                  </a:moveTo>
                  <a:lnTo>
                    <a:pt x="136" y="9"/>
                  </a:lnTo>
                  <a:lnTo>
                    <a:pt x="149" y="7"/>
                  </a:lnTo>
                  <a:lnTo>
                    <a:pt x="163" y="5"/>
                  </a:lnTo>
                  <a:lnTo>
                    <a:pt x="174" y="3"/>
                  </a:lnTo>
                  <a:lnTo>
                    <a:pt x="184" y="2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9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35" y="0"/>
                  </a:lnTo>
                  <a:lnTo>
                    <a:pt x="247" y="2"/>
                  </a:lnTo>
                  <a:lnTo>
                    <a:pt x="253" y="3"/>
                  </a:lnTo>
                  <a:lnTo>
                    <a:pt x="260" y="5"/>
                  </a:lnTo>
                  <a:lnTo>
                    <a:pt x="262" y="7"/>
                  </a:lnTo>
                  <a:lnTo>
                    <a:pt x="266" y="7"/>
                  </a:lnTo>
                  <a:lnTo>
                    <a:pt x="268" y="9"/>
                  </a:lnTo>
                  <a:lnTo>
                    <a:pt x="268" y="11"/>
                  </a:lnTo>
                  <a:lnTo>
                    <a:pt x="268" y="13"/>
                  </a:lnTo>
                  <a:lnTo>
                    <a:pt x="268" y="15"/>
                  </a:lnTo>
                  <a:lnTo>
                    <a:pt x="268" y="17"/>
                  </a:lnTo>
                  <a:lnTo>
                    <a:pt x="266" y="21"/>
                  </a:lnTo>
                  <a:lnTo>
                    <a:pt x="262" y="23"/>
                  </a:lnTo>
                  <a:lnTo>
                    <a:pt x="260" y="25"/>
                  </a:lnTo>
                  <a:lnTo>
                    <a:pt x="256" y="28"/>
                  </a:lnTo>
                  <a:lnTo>
                    <a:pt x="253" y="30"/>
                  </a:lnTo>
                  <a:lnTo>
                    <a:pt x="247" y="34"/>
                  </a:lnTo>
                  <a:lnTo>
                    <a:pt x="241" y="36"/>
                  </a:lnTo>
                  <a:lnTo>
                    <a:pt x="235" y="40"/>
                  </a:lnTo>
                  <a:lnTo>
                    <a:pt x="228" y="44"/>
                  </a:lnTo>
                  <a:lnTo>
                    <a:pt x="220" y="48"/>
                  </a:lnTo>
                  <a:lnTo>
                    <a:pt x="213" y="51"/>
                  </a:lnTo>
                  <a:lnTo>
                    <a:pt x="203" y="53"/>
                  </a:lnTo>
                  <a:lnTo>
                    <a:pt x="193" y="55"/>
                  </a:lnTo>
                  <a:lnTo>
                    <a:pt x="182" y="59"/>
                  </a:lnTo>
                  <a:lnTo>
                    <a:pt x="169" y="61"/>
                  </a:lnTo>
                  <a:lnTo>
                    <a:pt x="157" y="63"/>
                  </a:lnTo>
                  <a:lnTo>
                    <a:pt x="142" y="65"/>
                  </a:lnTo>
                  <a:lnTo>
                    <a:pt x="128" y="65"/>
                  </a:lnTo>
                  <a:lnTo>
                    <a:pt x="113" y="67"/>
                  </a:lnTo>
                  <a:lnTo>
                    <a:pt x="96" y="67"/>
                  </a:lnTo>
                  <a:lnTo>
                    <a:pt x="79" y="69"/>
                  </a:lnTo>
                  <a:lnTo>
                    <a:pt x="59" y="69"/>
                  </a:lnTo>
                  <a:lnTo>
                    <a:pt x="40" y="69"/>
                  </a:lnTo>
                  <a:lnTo>
                    <a:pt x="21" y="69"/>
                  </a:lnTo>
                  <a:lnTo>
                    <a:pt x="0" y="69"/>
                  </a:lnTo>
                  <a:lnTo>
                    <a:pt x="0" y="30"/>
                  </a:lnTo>
                  <a:lnTo>
                    <a:pt x="16" y="28"/>
                  </a:lnTo>
                  <a:lnTo>
                    <a:pt x="33" y="26"/>
                  </a:lnTo>
                  <a:lnTo>
                    <a:pt x="61" y="21"/>
                  </a:lnTo>
                  <a:lnTo>
                    <a:pt x="92" y="17"/>
                  </a:lnTo>
                  <a:lnTo>
                    <a:pt x="121" y="11"/>
                  </a:lnTo>
                  <a:lnTo>
                    <a:pt x="121" y="11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4"/>
            <p:cNvSpPr/>
            <p:nvPr/>
          </p:nvSpPr>
          <p:spPr bwMode="auto">
            <a:xfrm>
              <a:off x="3332568" y="1408046"/>
              <a:ext cx="255588" cy="60325"/>
            </a:xfrm>
            <a:custGeom>
              <a:avLst/>
              <a:gdLst>
                <a:gd name="T0" fmla="*/ 21 w 323"/>
                <a:gd name="T1" fmla="*/ 30 h 76"/>
                <a:gd name="T2" fmla="*/ 59 w 323"/>
                <a:gd name="T3" fmla="*/ 23 h 76"/>
                <a:gd name="T4" fmla="*/ 96 w 323"/>
                <a:gd name="T5" fmla="*/ 17 h 76"/>
                <a:gd name="T6" fmla="*/ 128 w 323"/>
                <a:gd name="T7" fmla="*/ 9 h 76"/>
                <a:gd name="T8" fmla="*/ 159 w 323"/>
                <a:gd name="T9" fmla="*/ 5 h 76"/>
                <a:gd name="T10" fmla="*/ 203 w 323"/>
                <a:gd name="T11" fmla="*/ 2 h 76"/>
                <a:gd name="T12" fmla="*/ 241 w 323"/>
                <a:gd name="T13" fmla="*/ 0 h 76"/>
                <a:gd name="T14" fmla="*/ 266 w 323"/>
                <a:gd name="T15" fmla="*/ 0 h 76"/>
                <a:gd name="T16" fmla="*/ 285 w 323"/>
                <a:gd name="T17" fmla="*/ 2 h 76"/>
                <a:gd name="T18" fmla="*/ 302 w 323"/>
                <a:gd name="T19" fmla="*/ 2 h 76"/>
                <a:gd name="T20" fmla="*/ 314 w 323"/>
                <a:gd name="T21" fmla="*/ 5 h 76"/>
                <a:gd name="T22" fmla="*/ 320 w 323"/>
                <a:gd name="T23" fmla="*/ 9 h 76"/>
                <a:gd name="T24" fmla="*/ 322 w 323"/>
                <a:gd name="T25" fmla="*/ 19 h 76"/>
                <a:gd name="T26" fmla="*/ 323 w 323"/>
                <a:gd name="T27" fmla="*/ 30 h 76"/>
                <a:gd name="T28" fmla="*/ 323 w 323"/>
                <a:gd name="T29" fmla="*/ 51 h 76"/>
                <a:gd name="T30" fmla="*/ 318 w 323"/>
                <a:gd name="T31" fmla="*/ 51 h 76"/>
                <a:gd name="T32" fmla="*/ 310 w 323"/>
                <a:gd name="T33" fmla="*/ 51 h 76"/>
                <a:gd name="T34" fmla="*/ 300 w 323"/>
                <a:gd name="T35" fmla="*/ 51 h 76"/>
                <a:gd name="T36" fmla="*/ 289 w 323"/>
                <a:gd name="T37" fmla="*/ 53 h 76"/>
                <a:gd name="T38" fmla="*/ 276 w 323"/>
                <a:gd name="T39" fmla="*/ 53 h 76"/>
                <a:gd name="T40" fmla="*/ 260 w 323"/>
                <a:gd name="T41" fmla="*/ 55 h 76"/>
                <a:gd name="T42" fmla="*/ 243 w 323"/>
                <a:gd name="T43" fmla="*/ 55 h 76"/>
                <a:gd name="T44" fmla="*/ 224 w 323"/>
                <a:gd name="T45" fmla="*/ 57 h 76"/>
                <a:gd name="T46" fmla="*/ 203 w 323"/>
                <a:gd name="T47" fmla="*/ 59 h 76"/>
                <a:gd name="T48" fmla="*/ 180 w 323"/>
                <a:gd name="T49" fmla="*/ 61 h 76"/>
                <a:gd name="T50" fmla="*/ 153 w 323"/>
                <a:gd name="T51" fmla="*/ 63 h 76"/>
                <a:gd name="T52" fmla="*/ 126 w 323"/>
                <a:gd name="T53" fmla="*/ 65 h 76"/>
                <a:gd name="T54" fmla="*/ 98 w 323"/>
                <a:gd name="T55" fmla="*/ 67 h 76"/>
                <a:gd name="T56" fmla="*/ 67 w 323"/>
                <a:gd name="T57" fmla="*/ 71 h 76"/>
                <a:gd name="T58" fmla="*/ 35 w 323"/>
                <a:gd name="T59" fmla="*/ 74 h 76"/>
                <a:gd name="T60" fmla="*/ 0 w 323"/>
                <a:gd name="T61" fmla="*/ 76 h 76"/>
                <a:gd name="T62" fmla="*/ 0 w 323"/>
                <a:gd name="T63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3" h="76">
                  <a:moveTo>
                    <a:pt x="0" y="32"/>
                  </a:moveTo>
                  <a:lnTo>
                    <a:pt x="21" y="30"/>
                  </a:lnTo>
                  <a:lnTo>
                    <a:pt x="40" y="27"/>
                  </a:lnTo>
                  <a:lnTo>
                    <a:pt x="59" y="23"/>
                  </a:lnTo>
                  <a:lnTo>
                    <a:pt x="77" y="19"/>
                  </a:lnTo>
                  <a:lnTo>
                    <a:pt x="96" y="17"/>
                  </a:lnTo>
                  <a:lnTo>
                    <a:pt x="113" y="13"/>
                  </a:lnTo>
                  <a:lnTo>
                    <a:pt x="128" y="9"/>
                  </a:lnTo>
                  <a:lnTo>
                    <a:pt x="146" y="7"/>
                  </a:lnTo>
                  <a:lnTo>
                    <a:pt x="159" y="5"/>
                  </a:lnTo>
                  <a:lnTo>
                    <a:pt x="174" y="4"/>
                  </a:lnTo>
                  <a:lnTo>
                    <a:pt x="203" y="2"/>
                  </a:lnTo>
                  <a:lnTo>
                    <a:pt x="228" y="0"/>
                  </a:lnTo>
                  <a:lnTo>
                    <a:pt x="241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5" y="2"/>
                  </a:lnTo>
                  <a:lnTo>
                    <a:pt x="295" y="2"/>
                  </a:lnTo>
                  <a:lnTo>
                    <a:pt x="302" y="2"/>
                  </a:lnTo>
                  <a:lnTo>
                    <a:pt x="308" y="4"/>
                  </a:lnTo>
                  <a:lnTo>
                    <a:pt x="314" y="5"/>
                  </a:lnTo>
                  <a:lnTo>
                    <a:pt x="318" y="7"/>
                  </a:lnTo>
                  <a:lnTo>
                    <a:pt x="320" y="9"/>
                  </a:lnTo>
                  <a:lnTo>
                    <a:pt x="322" y="13"/>
                  </a:lnTo>
                  <a:lnTo>
                    <a:pt x="322" y="19"/>
                  </a:lnTo>
                  <a:lnTo>
                    <a:pt x="323" y="25"/>
                  </a:lnTo>
                  <a:lnTo>
                    <a:pt x="323" y="30"/>
                  </a:lnTo>
                  <a:lnTo>
                    <a:pt x="323" y="38"/>
                  </a:lnTo>
                  <a:lnTo>
                    <a:pt x="323" y="51"/>
                  </a:lnTo>
                  <a:lnTo>
                    <a:pt x="322" y="51"/>
                  </a:lnTo>
                  <a:lnTo>
                    <a:pt x="318" y="51"/>
                  </a:lnTo>
                  <a:lnTo>
                    <a:pt x="314" y="51"/>
                  </a:lnTo>
                  <a:lnTo>
                    <a:pt x="310" y="51"/>
                  </a:lnTo>
                  <a:lnTo>
                    <a:pt x="306" y="51"/>
                  </a:lnTo>
                  <a:lnTo>
                    <a:pt x="300" y="51"/>
                  </a:lnTo>
                  <a:lnTo>
                    <a:pt x="295" y="53"/>
                  </a:lnTo>
                  <a:lnTo>
                    <a:pt x="289" y="53"/>
                  </a:lnTo>
                  <a:lnTo>
                    <a:pt x="283" y="53"/>
                  </a:lnTo>
                  <a:lnTo>
                    <a:pt x="276" y="53"/>
                  </a:lnTo>
                  <a:lnTo>
                    <a:pt x="268" y="53"/>
                  </a:lnTo>
                  <a:lnTo>
                    <a:pt x="260" y="55"/>
                  </a:lnTo>
                  <a:lnTo>
                    <a:pt x="251" y="55"/>
                  </a:lnTo>
                  <a:lnTo>
                    <a:pt x="243" y="55"/>
                  </a:lnTo>
                  <a:lnTo>
                    <a:pt x="234" y="55"/>
                  </a:lnTo>
                  <a:lnTo>
                    <a:pt x="224" y="57"/>
                  </a:lnTo>
                  <a:lnTo>
                    <a:pt x="213" y="57"/>
                  </a:lnTo>
                  <a:lnTo>
                    <a:pt x="203" y="59"/>
                  </a:lnTo>
                  <a:lnTo>
                    <a:pt x="191" y="59"/>
                  </a:lnTo>
                  <a:lnTo>
                    <a:pt x="180" y="61"/>
                  </a:lnTo>
                  <a:lnTo>
                    <a:pt x="167" y="61"/>
                  </a:lnTo>
                  <a:lnTo>
                    <a:pt x="153" y="63"/>
                  </a:lnTo>
                  <a:lnTo>
                    <a:pt x="140" y="63"/>
                  </a:lnTo>
                  <a:lnTo>
                    <a:pt x="126" y="65"/>
                  </a:lnTo>
                  <a:lnTo>
                    <a:pt x="113" y="67"/>
                  </a:lnTo>
                  <a:lnTo>
                    <a:pt x="98" y="67"/>
                  </a:lnTo>
                  <a:lnTo>
                    <a:pt x="82" y="69"/>
                  </a:lnTo>
                  <a:lnTo>
                    <a:pt x="67" y="71"/>
                  </a:lnTo>
                  <a:lnTo>
                    <a:pt x="52" y="73"/>
                  </a:lnTo>
                  <a:lnTo>
                    <a:pt x="35" y="74"/>
                  </a:lnTo>
                  <a:lnTo>
                    <a:pt x="17" y="74"/>
                  </a:lnTo>
                  <a:lnTo>
                    <a:pt x="0" y="76"/>
                  </a:lnTo>
                  <a:lnTo>
                    <a:pt x="0" y="32"/>
                  </a:lnTo>
                  <a:lnTo>
                    <a:pt x="0" y="3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5"/>
            <p:cNvSpPr/>
            <p:nvPr/>
          </p:nvSpPr>
          <p:spPr bwMode="auto">
            <a:xfrm>
              <a:off x="2734080" y="860359"/>
              <a:ext cx="74613" cy="596900"/>
            </a:xfrm>
            <a:custGeom>
              <a:avLst/>
              <a:gdLst>
                <a:gd name="T0" fmla="*/ 2 w 93"/>
                <a:gd name="T1" fmla="*/ 42 h 751"/>
                <a:gd name="T2" fmla="*/ 0 w 93"/>
                <a:gd name="T3" fmla="*/ 27 h 751"/>
                <a:gd name="T4" fmla="*/ 2 w 93"/>
                <a:gd name="T5" fmla="*/ 14 h 751"/>
                <a:gd name="T6" fmla="*/ 11 w 93"/>
                <a:gd name="T7" fmla="*/ 4 h 751"/>
                <a:gd name="T8" fmla="*/ 23 w 93"/>
                <a:gd name="T9" fmla="*/ 0 h 751"/>
                <a:gd name="T10" fmla="*/ 36 w 93"/>
                <a:gd name="T11" fmla="*/ 0 h 751"/>
                <a:gd name="T12" fmla="*/ 55 w 93"/>
                <a:gd name="T13" fmla="*/ 8 h 751"/>
                <a:gd name="T14" fmla="*/ 78 w 93"/>
                <a:gd name="T15" fmla="*/ 19 h 751"/>
                <a:gd name="T16" fmla="*/ 91 w 93"/>
                <a:gd name="T17" fmla="*/ 69 h 751"/>
                <a:gd name="T18" fmla="*/ 90 w 93"/>
                <a:gd name="T19" fmla="*/ 153 h 751"/>
                <a:gd name="T20" fmla="*/ 88 w 93"/>
                <a:gd name="T21" fmla="*/ 230 h 751"/>
                <a:gd name="T22" fmla="*/ 86 w 93"/>
                <a:gd name="T23" fmla="*/ 299 h 751"/>
                <a:gd name="T24" fmla="*/ 84 w 93"/>
                <a:gd name="T25" fmla="*/ 364 h 751"/>
                <a:gd name="T26" fmla="*/ 84 w 93"/>
                <a:gd name="T27" fmla="*/ 423 h 751"/>
                <a:gd name="T28" fmla="*/ 84 w 93"/>
                <a:gd name="T29" fmla="*/ 475 h 751"/>
                <a:gd name="T30" fmla="*/ 86 w 93"/>
                <a:gd name="T31" fmla="*/ 523 h 751"/>
                <a:gd name="T32" fmla="*/ 88 w 93"/>
                <a:gd name="T33" fmla="*/ 563 h 751"/>
                <a:gd name="T34" fmla="*/ 88 w 93"/>
                <a:gd name="T35" fmla="*/ 600 h 751"/>
                <a:gd name="T36" fmla="*/ 90 w 93"/>
                <a:gd name="T37" fmla="*/ 632 h 751"/>
                <a:gd name="T38" fmla="*/ 88 w 93"/>
                <a:gd name="T39" fmla="*/ 661 h 751"/>
                <a:gd name="T40" fmla="*/ 88 w 93"/>
                <a:gd name="T41" fmla="*/ 684 h 751"/>
                <a:gd name="T42" fmla="*/ 86 w 93"/>
                <a:gd name="T43" fmla="*/ 705 h 751"/>
                <a:gd name="T44" fmla="*/ 84 w 93"/>
                <a:gd name="T45" fmla="*/ 720 h 751"/>
                <a:gd name="T46" fmla="*/ 82 w 93"/>
                <a:gd name="T47" fmla="*/ 732 h 751"/>
                <a:gd name="T48" fmla="*/ 76 w 93"/>
                <a:gd name="T49" fmla="*/ 741 h 751"/>
                <a:gd name="T50" fmla="*/ 67 w 93"/>
                <a:gd name="T51" fmla="*/ 749 h 751"/>
                <a:gd name="T52" fmla="*/ 57 w 93"/>
                <a:gd name="T53" fmla="*/ 751 h 751"/>
                <a:gd name="T54" fmla="*/ 51 w 93"/>
                <a:gd name="T55" fmla="*/ 745 h 751"/>
                <a:gd name="T56" fmla="*/ 44 w 93"/>
                <a:gd name="T57" fmla="*/ 738 h 751"/>
                <a:gd name="T58" fmla="*/ 36 w 93"/>
                <a:gd name="T59" fmla="*/ 728 h 751"/>
                <a:gd name="T60" fmla="*/ 30 w 93"/>
                <a:gd name="T61" fmla="*/ 715 h 751"/>
                <a:gd name="T62" fmla="*/ 25 w 93"/>
                <a:gd name="T63" fmla="*/ 695 h 751"/>
                <a:gd name="T64" fmla="*/ 21 w 93"/>
                <a:gd name="T65" fmla="*/ 672 h 751"/>
                <a:gd name="T66" fmla="*/ 17 w 93"/>
                <a:gd name="T67" fmla="*/ 653 h 751"/>
                <a:gd name="T68" fmla="*/ 13 w 93"/>
                <a:gd name="T69" fmla="*/ 636 h 751"/>
                <a:gd name="T70" fmla="*/ 11 w 93"/>
                <a:gd name="T71" fmla="*/ 621 h 751"/>
                <a:gd name="T72" fmla="*/ 9 w 93"/>
                <a:gd name="T73" fmla="*/ 609 h 751"/>
                <a:gd name="T74" fmla="*/ 11 w 93"/>
                <a:gd name="T75" fmla="*/ 602 h 751"/>
                <a:gd name="T76" fmla="*/ 11 w 93"/>
                <a:gd name="T77" fmla="*/ 590 h 751"/>
                <a:gd name="T78" fmla="*/ 13 w 93"/>
                <a:gd name="T79" fmla="*/ 577 h 751"/>
                <a:gd name="T80" fmla="*/ 15 w 93"/>
                <a:gd name="T81" fmla="*/ 561 h 751"/>
                <a:gd name="T82" fmla="*/ 17 w 93"/>
                <a:gd name="T83" fmla="*/ 542 h 751"/>
                <a:gd name="T84" fmla="*/ 19 w 93"/>
                <a:gd name="T85" fmla="*/ 523 h 751"/>
                <a:gd name="T86" fmla="*/ 21 w 93"/>
                <a:gd name="T87" fmla="*/ 498 h 751"/>
                <a:gd name="T88" fmla="*/ 25 w 93"/>
                <a:gd name="T89" fmla="*/ 460 h 751"/>
                <a:gd name="T90" fmla="*/ 26 w 93"/>
                <a:gd name="T91" fmla="*/ 402 h 751"/>
                <a:gd name="T92" fmla="*/ 26 w 93"/>
                <a:gd name="T93" fmla="*/ 339 h 751"/>
                <a:gd name="T94" fmla="*/ 25 w 93"/>
                <a:gd name="T95" fmla="*/ 272 h 751"/>
                <a:gd name="T96" fmla="*/ 21 w 93"/>
                <a:gd name="T97" fmla="*/ 220 h 751"/>
                <a:gd name="T98" fmla="*/ 19 w 93"/>
                <a:gd name="T99" fmla="*/ 186 h 751"/>
                <a:gd name="T100" fmla="*/ 17 w 93"/>
                <a:gd name="T101" fmla="*/ 157 h 751"/>
                <a:gd name="T102" fmla="*/ 15 w 93"/>
                <a:gd name="T103" fmla="*/ 130 h 751"/>
                <a:gd name="T104" fmla="*/ 11 w 93"/>
                <a:gd name="T105" fmla="*/ 107 h 751"/>
                <a:gd name="T106" fmla="*/ 9 w 93"/>
                <a:gd name="T107" fmla="*/ 86 h 751"/>
                <a:gd name="T108" fmla="*/ 7 w 93"/>
                <a:gd name="T109" fmla="*/ 71 h 751"/>
                <a:gd name="T110" fmla="*/ 5 w 93"/>
                <a:gd name="T111" fmla="*/ 58 h 751"/>
                <a:gd name="T112" fmla="*/ 3 w 93"/>
                <a:gd name="T113" fmla="*/ 5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3" h="751">
                  <a:moveTo>
                    <a:pt x="3" y="52"/>
                  </a:moveTo>
                  <a:lnTo>
                    <a:pt x="2" y="42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2" y="14"/>
                  </a:lnTo>
                  <a:lnTo>
                    <a:pt x="5" y="8"/>
                  </a:lnTo>
                  <a:lnTo>
                    <a:pt x="11" y="4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6" y="4"/>
                  </a:lnTo>
                  <a:lnTo>
                    <a:pt x="55" y="8"/>
                  </a:lnTo>
                  <a:lnTo>
                    <a:pt x="67" y="14"/>
                  </a:lnTo>
                  <a:lnTo>
                    <a:pt x="78" y="19"/>
                  </a:lnTo>
                  <a:lnTo>
                    <a:pt x="93" y="27"/>
                  </a:lnTo>
                  <a:lnTo>
                    <a:pt x="91" y="69"/>
                  </a:lnTo>
                  <a:lnTo>
                    <a:pt x="90" y="111"/>
                  </a:lnTo>
                  <a:lnTo>
                    <a:pt x="90" y="153"/>
                  </a:lnTo>
                  <a:lnTo>
                    <a:pt x="88" y="192"/>
                  </a:lnTo>
                  <a:lnTo>
                    <a:pt x="88" y="230"/>
                  </a:lnTo>
                  <a:lnTo>
                    <a:pt x="86" y="264"/>
                  </a:lnTo>
                  <a:lnTo>
                    <a:pt x="86" y="299"/>
                  </a:lnTo>
                  <a:lnTo>
                    <a:pt x="86" y="333"/>
                  </a:lnTo>
                  <a:lnTo>
                    <a:pt x="84" y="364"/>
                  </a:lnTo>
                  <a:lnTo>
                    <a:pt x="84" y="395"/>
                  </a:lnTo>
                  <a:lnTo>
                    <a:pt x="84" y="423"/>
                  </a:lnTo>
                  <a:lnTo>
                    <a:pt x="84" y="450"/>
                  </a:lnTo>
                  <a:lnTo>
                    <a:pt x="84" y="475"/>
                  </a:lnTo>
                  <a:lnTo>
                    <a:pt x="84" y="500"/>
                  </a:lnTo>
                  <a:lnTo>
                    <a:pt x="86" y="523"/>
                  </a:lnTo>
                  <a:lnTo>
                    <a:pt x="86" y="544"/>
                  </a:lnTo>
                  <a:lnTo>
                    <a:pt x="88" y="563"/>
                  </a:lnTo>
                  <a:lnTo>
                    <a:pt x="88" y="582"/>
                  </a:lnTo>
                  <a:lnTo>
                    <a:pt x="88" y="600"/>
                  </a:lnTo>
                  <a:lnTo>
                    <a:pt x="90" y="617"/>
                  </a:lnTo>
                  <a:lnTo>
                    <a:pt x="90" y="632"/>
                  </a:lnTo>
                  <a:lnTo>
                    <a:pt x="90" y="648"/>
                  </a:lnTo>
                  <a:lnTo>
                    <a:pt x="88" y="661"/>
                  </a:lnTo>
                  <a:lnTo>
                    <a:pt x="88" y="672"/>
                  </a:lnTo>
                  <a:lnTo>
                    <a:pt x="88" y="684"/>
                  </a:lnTo>
                  <a:lnTo>
                    <a:pt x="86" y="695"/>
                  </a:lnTo>
                  <a:lnTo>
                    <a:pt x="86" y="705"/>
                  </a:lnTo>
                  <a:lnTo>
                    <a:pt x="84" y="713"/>
                  </a:lnTo>
                  <a:lnTo>
                    <a:pt x="84" y="720"/>
                  </a:lnTo>
                  <a:lnTo>
                    <a:pt x="82" y="726"/>
                  </a:lnTo>
                  <a:lnTo>
                    <a:pt x="82" y="732"/>
                  </a:lnTo>
                  <a:lnTo>
                    <a:pt x="80" y="736"/>
                  </a:lnTo>
                  <a:lnTo>
                    <a:pt x="76" y="741"/>
                  </a:lnTo>
                  <a:lnTo>
                    <a:pt x="70" y="745"/>
                  </a:lnTo>
                  <a:lnTo>
                    <a:pt x="67" y="749"/>
                  </a:lnTo>
                  <a:lnTo>
                    <a:pt x="61" y="751"/>
                  </a:lnTo>
                  <a:lnTo>
                    <a:pt x="57" y="751"/>
                  </a:lnTo>
                  <a:lnTo>
                    <a:pt x="53" y="749"/>
                  </a:lnTo>
                  <a:lnTo>
                    <a:pt x="51" y="745"/>
                  </a:lnTo>
                  <a:lnTo>
                    <a:pt x="47" y="741"/>
                  </a:lnTo>
                  <a:lnTo>
                    <a:pt x="44" y="738"/>
                  </a:lnTo>
                  <a:lnTo>
                    <a:pt x="40" y="734"/>
                  </a:lnTo>
                  <a:lnTo>
                    <a:pt x="36" y="728"/>
                  </a:lnTo>
                  <a:lnTo>
                    <a:pt x="32" y="722"/>
                  </a:lnTo>
                  <a:lnTo>
                    <a:pt x="30" y="715"/>
                  </a:lnTo>
                  <a:lnTo>
                    <a:pt x="28" y="705"/>
                  </a:lnTo>
                  <a:lnTo>
                    <a:pt x="25" y="695"/>
                  </a:lnTo>
                  <a:lnTo>
                    <a:pt x="23" y="684"/>
                  </a:lnTo>
                  <a:lnTo>
                    <a:pt x="21" y="672"/>
                  </a:lnTo>
                  <a:lnTo>
                    <a:pt x="19" y="663"/>
                  </a:lnTo>
                  <a:lnTo>
                    <a:pt x="17" y="653"/>
                  </a:lnTo>
                  <a:lnTo>
                    <a:pt x="15" y="644"/>
                  </a:lnTo>
                  <a:lnTo>
                    <a:pt x="13" y="636"/>
                  </a:lnTo>
                  <a:lnTo>
                    <a:pt x="11" y="628"/>
                  </a:lnTo>
                  <a:lnTo>
                    <a:pt x="11" y="621"/>
                  </a:lnTo>
                  <a:lnTo>
                    <a:pt x="9" y="613"/>
                  </a:lnTo>
                  <a:lnTo>
                    <a:pt x="9" y="609"/>
                  </a:lnTo>
                  <a:lnTo>
                    <a:pt x="11" y="605"/>
                  </a:lnTo>
                  <a:lnTo>
                    <a:pt x="11" y="602"/>
                  </a:lnTo>
                  <a:lnTo>
                    <a:pt x="11" y="596"/>
                  </a:lnTo>
                  <a:lnTo>
                    <a:pt x="11" y="590"/>
                  </a:lnTo>
                  <a:lnTo>
                    <a:pt x="13" y="584"/>
                  </a:lnTo>
                  <a:lnTo>
                    <a:pt x="13" y="577"/>
                  </a:lnTo>
                  <a:lnTo>
                    <a:pt x="15" y="569"/>
                  </a:lnTo>
                  <a:lnTo>
                    <a:pt x="15" y="561"/>
                  </a:lnTo>
                  <a:lnTo>
                    <a:pt x="17" y="552"/>
                  </a:lnTo>
                  <a:lnTo>
                    <a:pt x="17" y="542"/>
                  </a:lnTo>
                  <a:lnTo>
                    <a:pt x="19" y="533"/>
                  </a:lnTo>
                  <a:lnTo>
                    <a:pt x="19" y="523"/>
                  </a:lnTo>
                  <a:lnTo>
                    <a:pt x="21" y="512"/>
                  </a:lnTo>
                  <a:lnTo>
                    <a:pt x="21" y="498"/>
                  </a:lnTo>
                  <a:lnTo>
                    <a:pt x="23" y="487"/>
                  </a:lnTo>
                  <a:lnTo>
                    <a:pt x="25" y="460"/>
                  </a:lnTo>
                  <a:lnTo>
                    <a:pt x="26" y="431"/>
                  </a:lnTo>
                  <a:lnTo>
                    <a:pt x="26" y="402"/>
                  </a:lnTo>
                  <a:lnTo>
                    <a:pt x="28" y="372"/>
                  </a:lnTo>
                  <a:lnTo>
                    <a:pt x="26" y="339"/>
                  </a:lnTo>
                  <a:lnTo>
                    <a:pt x="26" y="307"/>
                  </a:lnTo>
                  <a:lnTo>
                    <a:pt x="25" y="272"/>
                  </a:lnTo>
                  <a:lnTo>
                    <a:pt x="23" y="238"/>
                  </a:lnTo>
                  <a:lnTo>
                    <a:pt x="21" y="220"/>
                  </a:lnTo>
                  <a:lnTo>
                    <a:pt x="21" y="203"/>
                  </a:lnTo>
                  <a:lnTo>
                    <a:pt x="19" y="186"/>
                  </a:lnTo>
                  <a:lnTo>
                    <a:pt x="19" y="171"/>
                  </a:lnTo>
                  <a:lnTo>
                    <a:pt x="17" y="157"/>
                  </a:lnTo>
                  <a:lnTo>
                    <a:pt x="15" y="144"/>
                  </a:lnTo>
                  <a:lnTo>
                    <a:pt x="15" y="130"/>
                  </a:lnTo>
                  <a:lnTo>
                    <a:pt x="13" y="119"/>
                  </a:lnTo>
                  <a:lnTo>
                    <a:pt x="11" y="107"/>
                  </a:lnTo>
                  <a:lnTo>
                    <a:pt x="11" y="96"/>
                  </a:lnTo>
                  <a:lnTo>
                    <a:pt x="9" y="86"/>
                  </a:lnTo>
                  <a:lnTo>
                    <a:pt x="9" y="79"/>
                  </a:lnTo>
                  <a:lnTo>
                    <a:pt x="7" y="71"/>
                  </a:lnTo>
                  <a:lnTo>
                    <a:pt x="5" y="63"/>
                  </a:lnTo>
                  <a:lnTo>
                    <a:pt x="5" y="58"/>
                  </a:lnTo>
                  <a:lnTo>
                    <a:pt x="3" y="52"/>
                  </a:lnTo>
                  <a:lnTo>
                    <a:pt x="3" y="5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6"/>
            <p:cNvSpPr/>
            <p:nvPr/>
          </p:nvSpPr>
          <p:spPr bwMode="auto">
            <a:xfrm>
              <a:off x="2778530" y="809559"/>
              <a:ext cx="417513" cy="688975"/>
            </a:xfrm>
            <a:custGeom>
              <a:avLst/>
              <a:gdLst>
                <a:gd name="T0" fmla="*/ 407 w 526"/>
                <a:gd name="T1" fmla="*/ 814 h 868"/>
                <a:gd name="T2" fmla="*/ 402 w 526"/>
                <a:gd name="T3" fmla="*/ 783 h 868"/>
                <a:gd name="T4" fmla="*/ 390 w 526"/>
                <a:gd name="T5" fmla="*/ 743 h 868"/>
                <a:gd name="T6" fmla="*/ 373 w 526"/>
                <a:gd name="T7" fmla="*/ 695 h 868"/>
                <a:gd name="T8" fmla="*/ 388 w 526"/>
                <a:gd name="T9" fmla="*/ 709 h 868"/>
                <a:gd name="T10" fmla="*/ 402 w 526"/>
                <a:gd name="T11" fmla="*/ 711 h 868"/>
                <a:gd name="T12" fmla="*/ 415 w 526"/>
                <a:gd name="T13" fmla="*/ 697 h 868"/>
                <a:gd name="T14" fmla="*/ 425 w 526"/>
                <a:gd name="T15" fmla="*/ 670 h 868"/>
                <a:gd name="T16" fmla="*/ 429 w 526"/>
                <a:gd name="T17" fmla="*/ 634 h 868"/>
                <a:gd name="T18" fmla="*/ 432 w 526"/>
                <a:gd name="T19" fmla="*/ 578 h 868"/>
                <a:gd name="T20" fmla="*/ 434 w 526"/>
                <a:gd name="T21" fmla="*/ 506 h 868"/>
                <a:gd name="T22" fmla="*/ 430 w 526"/>
                <a:gd name="T23" fmla="*/ 416 h 868"/>
                <a:gd name="T24" fmla="*/ 427 w 526"/>
                <a:gd name="T25" fmla="*/ 327 h 868"/>
                <a:gd name="T26" fmla="*/ 425 w 526"/>
                <a:gd name="T27" fmla="*/ 257 h 868"/>
                <a:gd name="T28" fmla="*/ 425 w 526"/>
                <a:gd name="T29" fmla="*/ 201 h 868"/>
                <a:gd name="T30" fmla="*/ 425 w 526"/>
                <a:gd name="T31" fmla="*/ 159 h 868"/>
                <a:gd name="T32" fmla="*/ 415 w 526"/>
                <a:gd name="T33" fmla="*/ 111 h 868"/>
                <a:gd name="T34" fmla="*/ 400 w 526"/>
                <a:gd name="T35" fmla="*/ 82 h 868"/>
                <a:gd name="T36" fmla="*/ 362 w 526"/>
                <a:gd name="T37" fmla="*/ 71 h 868"/>
                <a:gd name="T38" fmla="*/ 346 w 526"/>
                <a:gd name="T39" fmla="*/ 73 h 868"/>
                <a:gd name="T40" fmla="*/ 329 w 526"/>
                <a:gd name="T41" fmla="*/ 77 h 868"/>
                <a:gd name="T42" fmla="*/ 300 w 526"/>
                <a:gd name="T43" fmla="*/ 82 h 868"/>
                <a:gd name="T44" fmla="*/ 264 w 526"/>
                <a:gd name="T45" fmla="*/ 88 h 868"/>
                <a:gd name="T46" fmla="*/ 218 w 526"/>
                <a:gd name="T47" fmla="*/ 96 h 868"/>
                <a:gd name="T48" fmla="*/ 161 w 526"/>
                <a:gd name="T49" fmla="*/ 105 h 868"/>
                <a:gd name="T50" fmla="*/ 96 w 526"/>
                <a:gd name="T51" fmla="*/ 117 h 868"/>
                <a:gd name="T52" fmla="*/ 19 w 526"/>
                <a:gd name="T53" fmla="*/ 130 h 868"/>
                <a:gd name="T54" fmla="*/ 35 w 526"/>
                <a:gd name="T55" fmla="*/ 84 h 868"/>
                <a:gd name="T56" fmla="*/ 111 w 526"/>
                <a:gd name="T57" fmla="*/ 67 h 868"/>
                <a:gd name="T58" fmla="*/ 193 w 526"/>
                <a:gd name="T59" fmla="*/ 52 h 868"/>
                <a:gd name="T60" fmla="*/ 264 w 526"/>
                <a:gd name="T61" fmla="*/ 38 h 868"/>
                <a:gd name="T62" fmla="*/ 323 w 526"/>
                <a:gd name="T63" fmla="*/ 27 h 868"/>
                <a:gd name="T64" fmla="*/ 365 w 526"/>
                <a:gd name="T65" fmla="*/ 17 h 868"/>
                <a:gd name="T66" fmla="*/ 394 w 526"/>
                <a:gd name="T67" fmla="*/ 8 h 868"/>
                <a:gd name="T68" fmla="*/ 425 w 526"/>
                <a:gd name="T69" fmla="*/ 0 h 868"/>
                <a:gd name="T70" fmla="*/ 444 w 526"/>
                <a:gd name="T71" fmla="*/ 9 h 868"/>
                <a:gd name="T72" fmla="*/ 482 w 526"/>
                <a:gd name="T73" fmla="*/ 32 h 868"/>
                <a:gd name="T74" fmla="*/ 517 w 526"/>
                <a:gd name="T75" fmla="*/ 65 h 868"/>
                <a:gd name="T76" fmla="*/ 526 w 526"/>
                <a:gd name="T77" fmla="*/ 82 h 868"/>
                <a:gd name="T78" fmla="*/ 518 w 526"/>
                <a:gd name="T79" fmla="*/ 103 h 868"/>
                <a:gd name="T80" fmla="*/ 507 w 526"/>
                <a:gd name="T81" fmla="*/ 117 h 868"/>
                <a:gd name="T82" fmla="*/ 501 w 526"/>
                <a:gd name="T83" fmla="*/ 145 h 868"/>
                <a:gd name="T84" fmla="*/ 499 w 526"/>
                <a:gd name="T85" fmla="*/ 193 h 868"/>
                <a:gd name="T86" fmla="*/ 499 w 526"/>
                <a:gd name="T87" fmla="*/ 260 h 868"/>
                <a:gd name="T88" fmla="*/ 505 w 526"/>
                <a:gd name="T89" fmla="*/ 394 h 868"/>
                <a:gd name="T90" fmla="*/ 507 w 526"/>
                <a:gd name="T91" fmla="*/ 521 h 868"/>
                <a:gd name="T92" fmla="*/ 505 w 526"/>
                <a:gd name="T93" fmla="*/ 630 h 868"/>
                <a:gd name="T94" fmla="*/ 497 w 526"/>
                <a:gd name="T95" fmla="*/ 716 h 868"/>
                <a:gd name="T96" fmla="*/ 484 w 526"/>
                <a:gd name="T97" fmla="*/ 783 h 868"/>
                <a:gd name="T98" fmla="*/ 463 w 526"/>
                <a:gd name="T99" fmla="*/ 829 h 868"/>
                <a:gd name="T100" fmla="*/ 438 w 526"/>
                <a:gd name="T101" fmla="*/ 854 h 868"/>
                <a:gd name="T102" fmla="*/ 421 w 526"/>
                <a:gd name="T103" fmla="*/ 868 h 868"/>
                <a:gd name="T104" fmla="*/ 407 w 526"/>
                <a:gd name="T105" fmla="*/ 864 h 868"/>
                <a:gd name="T106" fmla="*/ 404 w 526"/>
                <a:gd name="T107" fmla="*/ 843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868">
                  <a:moveTo>
                    <a:pt x="406" y="837"/>
                  </a:moveTo>
                  <a:lnTo>
                    <a:pt x="407" y="826"/>
                  </a:lnTo>
                  <a:lnTo>
                    <a:pt x="407" y="820"/>
                  </a:lnTo>
                  <a:lnTo>
                    <a:pt x="407" y="814"/>
                  </a:lnTo>
                  <a:lnTo>
                    <a:pt x="406" y="806"/>
                  </a:lnTo>
                  <a:lnTo>
                    <a:pt x="406" y="799"/>
                  </a:lnTo>
                  <a:lnTo>
                    <a:pt x="404" y="791"/>
                  </a:lnTo>
                  <a:lnTo>
                    <a:pt x="402" y="783"/>
                  </a:lnTo>
                  <a:lnTo>
                    <a:pt x="400" y="774"/>
                  </a:lnTo>
                  <a:lnTo>
                    <a:pt x="396" y="764"/>
                  </a:lnTo>
                  <a:lnTo>
                    <a:pt x="394" y="755"/>
                  </a:lnTo>
                  <a:lnTo>
                    <a:pt x="390" y="743"/>
                  </a:lnTo>
                  <a:lnTo>
                    <a:pt x="386" y="734"/>
                  </a:lnTo>
                  <a:lnTo>
                    <a:pt x="383" y="722"/>
                  </a:lnTo>
                  <a:lnTo>
                    <a:pt x="379" y="709"/>
                  </a:lnTo>
                  <a:lnTo>
                    <a:pt x="373" y="695"/>
                  </a:lnTo>
                  <a:lnTo>
                    <a:pt x="377" y="701"/>
                  </a:lnTo>
                  <a:lnTo>
                    <a:pt x="381" y="705"/>
                  </a:lnTo>
                  <a:lnTo>
                    <a:pt x="385" y="707"/>
                  </a:lnTo>
                  <a:lnTo>
                    <a:pt x="388" y="709"/>
                  </a:lnTo>
                  <a:lnTo>
                    <a:pt x="392" y="711"/>
                  </a:lnTo>
                  <a:lnTo>
                    <a:pt x="394" y="711"/>
                  </a:lnTo>
                  <a:lnTo>
                    <a:pt x="398" y="711"/>
                  </a:lnTo>
                  <a:lnTo>
                    <a:pt x="402" y="711"/>
                  </a:lnTo>
                  <a:lnTo>
                    <a:pt x="406" y="709"/>
                  </a:lnTo>
                  <a:lnTo>
                    <a:pt x="407" y="705"/>
                  </a:lnTo>
                  <a:lnTo>
                    <a:pt x="411" y="701"/>
                  </a:lnTo>
                  <a:lnTo>
                    <a:pt x="415" y="697"/>
                  </a:lnTo>
                  <a:lnTo>
                    <a:pt x="417" y="691"/>
                  </a:lnTo>
                  <a:lnTo>
                    <a:pt x="419" y="686"/>
                  </a:lnTo>
                  <a:lnTo>
                    <a:pt x="423" y="678"/>
                  </a:lnTo>
                  <a:lnTo>
                    <a:pt x="425" y="670"/>
                  </a:lnTo>
                  <a:lnTo>
                    <a:pt x="427" y="663"/>
                  </a:lnTo>
                  <a:lnTo>
                    <a:pt x="427" y="653"/>
                  </a:lnTo>
                  <a:lnTo>
                    <a:pt x="429" y="644"/>
                  </a:lnTo>
                  <a:lnTo>
                    <a:pt x="429" y="634"/>
                  </a:lnTo>
                  <a:lnTo>
                    <a:pt x="430" y="621"/>
                  </a:lnTo>
                  <a:lnTo>
                    <a:pt x="430" y="609"/>
                  </a:lnTo>
                  <a:lnTo>
                    <a:pt x="432" y="594"/>
                  </a:lnTo>
                  <a:lnTo>
                    <a:pt x="432" y="578"/>
                  </a:lnTo>
                  <a:lnTo>
                    <a:pt x="432" y="563"/>
                  </a:lnTo>
                  <a:lnTo>
                    <a:pt x="434" y="544"/>
                  </a:lnTo>
                  <a:lnTo>
                    <a:pt x="434" y="527"/>
                  </a:lnTo>
                  <a:lnTo>
                    <a:pt x="434" y="506"/>
                  </a:lnTo>
                  <a:lnTo>
                    <a:pt x="434" y="485"/>
                  </a:lnTo>
                  <a:lnTo>
                    <a:pt x="432" y="463"/>
                  </a:lnTo>
                  <a:lnTo>
                    <a:pt x="432" y="440"/>
                  </a:lnTo>
                  <a:lnTo>
                    <a:pt x="430" y="416"/>
                  </a:lnTo>
                  <a:lnTo>
                    <a:pt x="430" y="391"/>
                  </a:lnTo>
                  <a:lnTo>
                    <a:pt x="429" y="370"/>
                  </a:lnTo>
                  <a:lnTo>
                    <a:pt x="429" y="349"/>
                  </a:lnTo>
                  <a:lnTo>
                    <a:pt x="427" y="327"/>
                  </a:lnTo>
                  <a:lnTo>
                    <a:pt x="427" y="308"/>
                  </a:lnTo>
                  <a:lnTo>
                    <a:pt x="427" y="289"/>
                  </a:lnTo>
                  <a:lnTo>
                    <a:pt x="427" y="272"/>
                  </a:lnTo>
                  <a:lnTo>
                    <a:pt x="425" y="257"/>
                  </a:lnTo>
                  <a:lnTo>
                    <a:pt x="425" y="241"/>
                  </a:lnTo>
                  <a:lnTo>
                    <a:pt x="425" y="226"/>
                  </a:lnTo>
                  <a:lnTo>
                    <a:pt x="425" y="213"/>
                  </a:lnTo>
                  <a:lnTo>
                    <a:pt x="425" y="201"/>
                  </a:lnTo>
                  <a:lnTo>
                    <a:pt x="425" y="190"/>
                  </a:lnTo>
                  <a:lnTo>
                    <a:pt x="425" y="178"/>
                  </a:lnTo>
                  <a:lnTo>
                    <a:pt x="425" y="168"/>
                  </a:lnTo>
                  <a:lnTo>
                    <a:pt x="425" y="159"/>
                  </a:lnTo>
                  <a:lnTo>
                    <a:pt x="423" y="145"/>
                  </a:lnTo>
                  <a:lnTo>
                    <a:pt x="419" y="134"/>
                  </a:lnTo>
                  <a:lnTo>
                    <a:pt x="417" y="122"/>
                  </a:lnTo>
                  <a:lnTo>
                    <a:pt x="415" y="111"/>
                  </a:lnTo>
                  <a:lnTo>
                    <a:pt x="411" y="103"/>
                  </a:lnTo>
                  <a:lnTo>
                    <a:pt x="407" y="96"/>
                  </a:lnTo>
                  <a:lnTo>
                    <a:pt x="404" y="88"/>
                  </a:lnTo>
                  <a:lnTo>
                    <a:pt x="400" y="82"/>
                  </a:lnTo>
                  <a:lnTo>
                    <a:pt x="390" y="78"/>
                  </a:lnTo>
                  <a:lnTo>
                    <a:pt x="379" y="75"/>
                  </a:lnTo>
                  <a:lnTo>
                    <a:pt x="367" y="71"/>
                  </a:lnTo>
                  <a:lnTo>
                    <a:pt x="362" y="71"/>
                  </a:lnTo>
                  <a:lnTo>
                    <a:pt x="356" y="71"/>
                  </a:lnTo>
                  <a:lnTo>
                    <a:pt x="352" y="71"/>
                  </a:lnTo>
                  <a:lnTo>
                    <a:pt x="350" y="71"/>
                  </a:lnTo>
                  <a:lnTo>
                    <a:pt x="346" y="73"/>
                  </a:lnTo>
                  <a:lnTo>
                    <a:pt x="342" y="73"/>
                  </a:lnTo>
                  <a:lnTo>
                    <a:pt x="339" y="75"/>
                  </a:lnTo>
                  <a:lnTo>
                    <a:pt x="335" y="75"/>
                  </a:lnTo>
                  <a:lnTo>
                    <a:pt x="329" y="77"/>
                  </a:lnTo>
                  <a:lnTo>
                    <a:pt x="323" y="77"/>
                  </a:lnTo>
                  <a:lnTo>
                    <a:pt x="316" y="78"/>
                  </a:lnTo>
                  <a:lnTo>
                    <a:pt x="308" y="80"/>
                  </a:lnTo>
                  <a:lnTo>
                    <a:pt x="300" y="82"/>
                  </a:lnTo>
                  <a:lnTo>
                    <a:pt x="293" y="82"/>
                  </a:lnTo>
                  <a:lnTo>
                    <a:pt x="283" y="84"/>
                  </a:lnTo>
                  <a:lnTo>
                    <a:pt x="274" y="86"/>
                  </a:lnTo>
                  <a:lnTo>
                    <a:pt x="264" y="88"/>
                  </a:lnTo>
                  <a:lnTo>
                    <a:pt x="253" y="90"/>
                  </a:lnTo>
                  <a:lnTo>
                    <a:pt x="241" y="92"/>
                  </a:lnTo>
                  <a:lnTo>
                    <a:pt x="230" y="94"/>
                  </a:lnTo>
                  <a:lnTo>
                    <a:pt x="218" y="96"/>
                  </a:lnTo>
                  <a:lnTo>
                    <a:pt x="205" y="98"/>
                  </a:lnTo>
                  <a:lnTo>
                    <a:pt x="191" y="101"/>
                  </a:lnTo>
                  <a:lnTo>
                    <a:pt x="176" y="103"/>
                  </a:lnTo>
                  <a:lnTo>
                    <a:pt x="161" y="105"/>
                  </a:lnTo>
                  <a:lnTo>
                    <a:pt x="145" y="109"/>
                  </a:lnTo>
                  <a:lnTo>
                    <a:pt x="130" y="111"/>
                  </a:lnTo>
                  <a:lnTo>
                    <a:pt x="113" y="115"/>
                  </a:lnTo>
                  <a:lnTo>
                    <a:pt x="96" y="117"/>
                  </a:lnTo>
                  <a:lnTo>
                    <a:pt x="79" y="121"/>
                  </a:lnTo>
                  <a:lnTo>
                    <a:pt x="59" y="124"/>
                  </a:lnTo>
                  <a:lnTo>
                    <a:pt x="40" y="126"/>
                  </a:lnTo>
                  <a:lnTo>
                    <a:pt x="19" y="130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7" y="86"/>
                  </a:lnTo>
                  <a:lnTo>
                    <a:pt x="35" y="84"/>
                  </a:lnTo>
                  <a:lnTo>
                    <a:pt x="52" y="80"/>
                  </a:lnTo>
                  <a:lnTo>
                    <a:pt x="71" y="77"/>
                  </a:lnTo>
                  <a:lnTo>
                    <a:pt x="90" y="71"/>
                  </a:lnTo>
                  <a:lnTo>
                    <a:pt x="111" y="67"/>
                  </a:lnTo>
                  <a:lnTo>
                    <a:pt x="130" y="63"/>
                  </a:lnTo>
                  <a:lnTo>
                    <a:pt x="151" y="57"/>
                  </a:lnTo>
                  <a:lnTo>
                    <a:pt x="172" y="55"/>
                  </a:lnTo>
                  <a:lnTo>
                    <a:pt x="193" y="52"/>
                  </a:lnTo>
                  <a:lnTo>
                    <a:pt x="210" y="48"/>
                  </a:lnTo>
                  <a:lnTo>
                    <a:pt x="230" y="44"/>
                  </a:lnTo>
                  <a:lnTo>
                    <a:pt x="247" y="42"/>
                  </a:lnTo>
                  <a:lnTo>
                    <a:pt x="264" y="38"/>
                  </a:lnTo>
                  <a:lnTo>
                    <a:pt x="281" y="34"/>
                  </a:lnTo>
                  <a:lnTo>
                    <a:pt x="298" y="32"/>
                  </a:lnTo>
                  <a:lnTo>
                    <a:pt x="312" y="29"/>
                  </a:lnTo>
                  <a:lnTo>
                    <a:pt x="323" y="27"/>
                  </a:lnTo>
                  <a:lnTo>
                    <a:pt x="335" y="25"/>
                  </a:lnTo>
                  <a:lnTo>
                    <a:pt x="346" y="23"/>
                  </a:lnTo>
                  <a:lnTo>
                    <a:pt x="356" y="19"/>
                  </a:lnTo>
                  <a:lnTo>
                    <a:pt x="365" y="17"/>
                  </a:lnTo>
                  <a:lnTo>
                    <a:pt x="373" y="15"/>
                  </a:lnTo>
                  <a:lnTo>
                    <a:pt x="381" y="13"/>
                  </a:lnTo>
                  <a:lnTo>
                    <a:pt x="386" y="9"/>
                  </a:lnTo>
                  <a:lnTo>
                    <a:pt x="394" y="8"/>
                  </a:lnTo>
                  <a:lnTo>
                    <a:pt x="406" y="4"/>
                  </a:lnTo>
                  <a:lnTo>
                    <a:pt x="415" y="2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2" y="2"/>
                  </a:lnTo>
                  <a:lnTo>
                    <a:pt x="438" y="6"/>
                  </a:lnTo>
                  <a:lnTo>
                    <a:pt x="444" y="9"/>
                  </a:lnTo>
                  <a:lnTo>
                    <a:pt x="451" y="13"/>
                  </a:lnTo>
                  <a:lnTo>
                    <a:pt x="461" y="19"/>
                  </a:lnTo>
                  <a:lnTo>
                    <a:pt x="471" y="25"/>
                  </a:lnTo>
                  <a:lnTo>
                    <a:pt x="482" y="32"/>
                  </a:lnTo>
                  <a:lnTo>
                    <a:pt x="494" y="42"/>
                  </a:lnTo>
                  <a:lnTo>
                    <a:pt x="501" y="50"/>
                  </a:lnTo>
                  <a:lnTo>
                    <a:pt x="509" y="57"/>
                  </a:lnTo>
                  <a:lnTo>
                    <a:pt x="517" y="65"/>
                  </a:lnTo>
                  <a:lnTo>
                    <a:pt x="520" y="71"/>
                  </a:lnTo>
                  <a:lnTo>
                    <a:pt x="524" y="77"/>
                  </a:lnTo>
                  <a:lnTo>
                    <a:pt x="526" y="80"/>
                  </a:lnTo>
                  <a:lnTo>
                    <a:pt x="526" y="82"/>
                  </a:lnTo>
                  <a:lnTo>
                    <a:pt x="526" y="88"/>
                  </a:lnTo>
                  <a:lnTo>
                    <a:pt x="526" y="92"/>
                  </a:lnTo>
                  <a:lnTo>
                    <a:pt x="522" y="98"/>
                  </a:lnTo>
                  <a:lnTo>
                    <a:pt x="518" y="103"/>
                  </a:lnTo>
                  <a:lnTo>
                    <a:pt x="513" y="109"/>
                  </a:lnTo>
                  <a:lnTo>
                    <a:pt x="511" y="111"/>
                  </a:lnTo>
                  <a:lnTo>
                    <a:pt x="509" y="113"/>
                  </a:lnTo>
                  <a:lnTo>
                    <a:pt x="507" y="117"/>
                  </a:lnTo>
                  <a:lnTo>
                    <a:pt x="505" y="122"/>
                  </a:lnTo>
                  <a:lnTo>
                    <a:pt x="503" y="130"/>
                  </a:lnTo>
                  <a:lnTo>
                    <a:pt x="503" y="138"/>
                  </a:lnTo>
                  <a:lnTo>
                    <a:pt x="501" y="145"/>
                  </a:lnTo>
                  <a:lnTo>
                    <a:pt x="499" y="157"/>
                  </a:lnTo>
                  <a:lnTo>
                    <a:pt x="499" y="168"/>
                  </a:lnTo>
                  <a:lnTo>
                    <a:pt x="499" y="180"/>
                  </a:lnTo>
                  <a:lnTo>
                    <a:pt x="499" y="193"/>
                  </a:lnTo>
                  <a:lnTo>
                    <a:pt x="499" y="209"/>
                  </a:lnTo>
                  <a:lnTo>
                    <a:pt x="499" y="226"/>
                  </a:lnTo>
                  <a:lnTo>
                    <a:pt x="499" y="243"/>
                  </a:lnTo>
                  <a:lnTo>
                    <a:pt x="499" y="260"/>
                  </a:lnTo>
                  <a:lnTo>
                    <a:pt x="501" y="281"/>
                  </a:lnTo>
                  <a:lnTo>
                    <a:pt x="503" y="322"/>
                  </a:lnTo>
                  <a:lnTo>
                    <a:pt x="505" y="358"/>
                  </a:lnTo>
                  <a:lnTo>
                    <a:pt x="505" y="394"/>
                  </a:lnTo>
                  <a:lnTo>
                    <a:pt x="507" y="429"/>
                  </a:lnTo>
                  <a:lnTo>
                    <a:pt x="507" y="462"/>
                  </a:lnTo>
                  <a:lnTo>
                    <a:pt x="507" y="492"/>
                  </a:lnTo>
                  <a:lnTo>
                    <a:pt x="507" y="521"/>
                  </a:lnTo>
                  <a:lnTo>
                    <a:pt x="507" y="550"/>
                  </a:lnTo>
                  <a:lnTo>
                    <a:pt x="507" y="576"/>
                  </a:lnTo>
                  <a:lnTo>
                    <a:pt x="507" y="603"/>
                  </a:lnTo>
                  <a:lnTo>
                    <a:pt x="505" y="630"/>
                  </a:lnTo>
                  <a:lnTo>
                    <a:pt x="503" y="653"/>
                  </a:lnTo>
                  <a:lnTo>
                    <a:pt x="501" y="676"/>
                  </a:lnTo>
                  <a:lnTo>
                    <a:pt x="499" y="697"/>
                  </a:lnTo>
                  <a:lnTo>
                    <a:pt x="497" y="716"/>
                  </a:lnTo>
                  <a:lnTo>
                    <a:pt x="495" y="734"/>
                  </a:lnTo>
                  <a:lnTo>
                    <a:pt x="492" y="753"/>
                  </a:lnTo>
                  <a:lnTo>
                    <a:pt x="488" y="770"/>
                  </a:lnTo>
                  <a:lnTo>
                    <a:pt x="484" y="783"/>
                  </a:lnTo>
                  <a:lnTo>
                    <a:pt x="480" y="797"/>
                  </a:lnTo>
                  <a:lnTo>
                    <a:pt x="474" y="808"/>
                  </a:lnTo>
                  <a:lnTo>
                    <a:pt x="469" y="820"/>
                  </a:lnTo>
                  <a:lnTo>
                    <a:pt x="463" y="829"/>
                  </a:lnTo>
                  <a:lnTo>
                    <a:pt x="457" y="837"/>
                  </a:lnTo>
                  <a:lnTo>
                    <a:pt x="450" y="843"/>
                  </a:lnTo>
                  <a:lnTo>
                    <a:pt x="444" y="850"/>
                  </a:lnTo>
                  <a:lnTo>
                    <a:pt x="438" y="854"/>
                  </a:lnTo>
                  <a:lnTo>
                    <a:pt x="432" y="860"/>
                  </a:lnTo>
                  <a:lnTo>
                    <a:pt x="429" y="864"/>
                  </a:lnTo>
                  <a:lnTo>
                    <a:pt x="425" y="866"/>
                  </a:lnTo>
                  <a:lnTo>
                    <a:pt x="421" y="868"/>
                  </a:lnTo>
                  <a:lnTo>
                    <a:pt x="419" y="868"/>
                  </a:lnTo>
                  <a:lnTo>
                    <a:pt x="413" y="868"/>
                  </a:lnTo>
                  <a:lnTo>
                    <a:pt x="409" y="866"/>
                  </a:lnTo>
                  <a:lnTo>
                    <a:pt x="407" y="864"/>
                  </a:lnTo>
                  <a:lnTo>
                    <a:pt x="406" y="860"/>
                  </a:lnTo>
                  <a:lnTo>
                    <a:pt x="404" y="854"/>
                  </a:lnTo>
                  <a:lnTo>
                    <a:pt x="404" y="850"/>
                  </a:lnTo>
                  <a:lnTo>
                    <a:pt x="404" y="843"/>
                  </a:lnTo>
                  <a:lnTo>
                    <a:pt x="406" y="837"/>
                  </a:lnTo>
                  <a:lnTo>
                    <a:pt x="406" y="83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7"/>
            <p:cNvSpPr/>
            <p:nvPr/>
          </p:nvSpPr>
          <p:spPr bwMode="auto">
            <a:xfrm>
              <a:off x="2861080" y="1168334"/>
              <a:ext cx="195263" cy="63500"/>
            </a:xfrm>
            <a:custGeom>
              <a:avLst/>
              <a:gdLst>
                <a:gd name="T0" fmla="*/ 138 w 245"/>
                <a:gd name="T1" fmla="*/ 69 h 81"/>
                <a:gd name="T2" fmla="*/ 107 w 245"/>
                <a:gd name="T3" fmla="*/ 75 h 81"/>
                <a:gd name="T4" fmla="*/ 83 w 245"/>
                <a:gd name="T5" fmla="*/ 79 h 81"/>
                <a:gd name="T6" fmla="*/ 62 w 245"/>
                <a:gd name="T7" fmla="*/ 81 h 81"/>
                <a:gd name="T8" fmla="*/ 44 w 245"/>
                <a:gd name="T9" fmla="*/ 81 h 81"/>
                <a:gd name="T10" fmla="*/ 27 w 245"/>
                <a:gd name="T11" fmla="*/ 77 h 81"/>
                <a:gd name="T12" fmla="*/ 14 w 245"/>
                <a:gd name="T13" fmla="*/ 73 h 81"/>
                <a:gd name="T14" fmla="*/ 6 w 245"/>
                <a:gd name="T15" fmla="*/ 65 h 81"/>
                <a:gd name="T16" fmla="*/ 0 w 245"/>
                <a:gd name="T17" fmla="*/ 58 h 81"/>
                <a:gd name="T18" fmla="*/ 0 w 245"/>
                <a:gd name="T19" fmla="*/ 54 h 81"/>
                <a:gd name="T20" fmla="*/ 2 w 245"/>
                <a:gd name="T21" fmla="*/ 48 h 81"/>
                <a:gd name="T22" fmla="*/ 8 w 245"/>
                <a:gd name="T23" fmla="*/ 44 h 81"/>
                <a:gd name="T24" fmla="*/ 18 w 245"/>
                <a:gd name="T25" fmla="*/ 38 h 81"/>
                <a:gd name="T26" fmla="*/ 33 w 245"/>
                <a:gd name="T27" fmla="*/ 33 h 81"/>
                <a:gd name="T28" fmla="*/ 50 w 245"/>
                <a:gd name="T29" fmla="*/ 27 h 81"/>
                <a:gd name="T30" fmla="*/ 73 w 245"/>
                <a:gd name="T31" fmla="*/ 19 h 81"/>
                <a:gd name="T32" fmla="*/ 98 w 245"/>
                <a:gd name="T33" fmla="*/ 13 h 81"/>
                <a:gd name="T34" fmla="*/ 121 w 245"/>
                <a:gd name="T35" fmla="*/ 8 h 81"/>
                <a:gd name="T36" fmla="*/ 144 w 245"/>
                <a:gd name="T37" fmla="*/ 4 h 81"/>
                <a:gd name="T38" fmla="*/ 163 w 245"/>
                <a:gd name="T39" fmla="*/ 2 h 81"/>
                <a:gd name="T40" fmla="*/ 180 w 245"/>
                <a:gd name="T41" fmla="*/ 0 h 81"/>
                <a:gd name="T42" fmla="*/ 195 w 245"/>
                <a:gd name="T43" fmla="*/ 2 h 81"/>
                <a:gd name="T44" fmla="*/ 209 w 245"/>
                <a:gd name="T45" fmla="*/ 4 h 81"/>
                <a:gd name="T46" fmla="*/ 224 w 245"/>
                <a:gd name="T47" fmla="*/ 10 h 81"/>
                <a:gd name="T48" fmla="*/ 236 w 245"/>
                <a:gd name="T49" fmla="*/ 19 h 81"/>
                <a:gd name="T50" fmla="*/ 243 w 245"/>
                <a:gd name="T51" fmla="*/ 25 h 81"/>
                <a:gd name="T52" fmla="*/ 245 w 245"/>
                <a:gd name="T53" fmla="*/ 31 h 81"/>
                <a:gd name="T54" fmla="*/ 243 w 245"/>
                <a:gd name="T55" fmla="*/ 35 h 81"/>
                <a:gd name="T56" fmla="*/ 239 w 245"/>
                <a:gd name="T57" fmla="*/ 38 h 81"/>
                <a:gd name="T58" fmla="*/ 234 w 245"/>
                <a:gd name="T59" fmla="*/ 40 h 81"/>
                <a:gd name="T60" fmla="*/ 226 w 245"/>
                <a:gd name="T61" fmla="*/ 44 h 81"/>
                <a:gd name="T62" fmla="*/ 216 w 245"/>
                <a:gd name="T63" fmla="*/ 48 h 81"/>
                <a:gd name="T64" fmla="*/ 203 w 245"/>
                <a:gd name="T65" fmla="*/ 54 h 81"/>
                <a:gd name="T66" fmla="*/ 190 w 245"/>
                <a:gd name="T67" fmla="*/ 58 h 81"/>
                <a:gd name="T68" fmla="*/ 172 w 245"/>
                <a:gd name="T69" fmla="*/ 63 h 81"/>
                <a:gd name="T70" fmla="*/ 155 w 245"/>
                <a:gd name="T71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81">
                  <a:moveTo>
                    <a:pt x="155" y="67"/>
                  </a:moveTo>
                  <a:lnTo>
                    <a:pt x="138" y="69"/>
                  </a:lnTo>
                  <a:lnTo>
                    <a:pt x="123" y="73"/>
                  </a:lnTo>
                  <a:lnTo>
                    <a:pt x="107" y="75"/>
                  </a:lnTo>
                  <a:lnTo>
                    <a:pt x="94" y="77"/>
                  </a:lnTo>
                  <a:lnTo>
                    <a:pt x="83" y="79"/>
                  </a:lnTo>
                  <a:lnTo>
                    <a:pt x="71" y="79"/>
                  </a:lnTo>
                  <a:lnTo>
                    <a:pt x="62" y="81"/>
                  </a:lnTo>
                  <a:lnTo>
                    <a:pt x="54" y="81"/>
                  </a:lnTo>
                  <a:lnTo>
                    <a:pt x="44" y="81"/>
                  </a:lnTo>
                  <a:lnTo>
                    <a:pt x="35" y="79"/>
                  </a:lnTo>
                  <a:lnTo>
                    <a:pt x="27" y="77"/>
                  </a:lnTo>
                  <a:lnTo>
                    <a:pt x="21" y="75"/>
                  </a:lnTo>
                  <a:lnTo>
                    <a:pt x="14" y="73"/>
                  </a:lnTo>
                  <a:lnTo>
                    <a:pt x="10" y="69"/>
                  </a:lnTo>
                  <a:lnTo>
                    <a:pt x="6" y="65"/>
                  </a:lnTo>
                  <a:lnTo>
                    <a:pt x="2" y="61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4" y="46"/>
                  </a:lnTo>
                  <a:lnTo>
                    <a:pt x="8" y="44"/>
                  </a:lnTo>
                  <a:lnTo>
                    <a:pt x="14" y="40"/>
                  </a:lnTo>
                  <a:lnTo>
                    <a:pt x="18" y="38"/>
                  </a:lnTo>
                  <a:lnTo>
                    <a:pt x="25" y="35"/>
                  </a:lnTo>
                  <a:lnTo>
                    <a:pt x="33" y="33"/>
                  </a:lnTo>
                  <a:lnTo>
                    <a:pt x="40" y="29"/>
                  </a:lnTo>
                  <a:lnTo>
                    <a:pt x="50" y="27"/>
                  </a:lnTo>
                  <a:lnTo>
                    <a:pt x="62" y="23"/>
                  </a:lnTo>
                  <a:lnTo>
                    <a:pt x="73" y="19"/>
                  </a:lnTo>
                  <a:lnTo>
                    <a:pt x="84" y="15"/>
                  </a:lnTo>
                  <a:lnTo>
                    <a:pt x="98" y="13"/>
                  </a:lnTo>
                  <a:lnTo>
                    <a:pt x="109" y="10"/>
                  </a:lnTo>
                  <a:lnTo>
                    <a:pt x="121" y="8"/>
                  </a:lnTo>
                  <a:lnTo>
                    <a:pt x="132" y="6"/>
                  </a:lnTo>
                  <a:lnTo>
                    <a:pt x="144" y="4"/>
                  </a:lnTo>
                  <a:lnTo>
                    <a:pt x="153" y="2"/>
                  </a:lnTo>
                  <a:lnTo>
                    <a:pt x="163" y="2"/>
                  </a:lnTo>
                  <a:lnTo>
                    <a:pt x="171" y="0"/>
                  </a:lnTo>
                  <a:lnTo>
                    <a:pt x="180" y="0"/>
                  </a:lnTo>
                  <a:lnTo>
                    <a:pt x="188" y="0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9" y="4"/>
                  </a:lnTo>
                  <a:lnTo>
                    <a:pt x="215" y="6"/>
                  </a:lnTo>
                  <a:lnTo>
                    <a:pt x="224" y="10"/>
                  </a:lnTo>
                  <a:lnTo>
                    <a:pt x="232" y="13"/>
                  </a:lnTo>
                  <a:lnTo>
                    <a:pt x="236" y="19"/>
                  </a:lnTo>
                  <a:lnTo>
                    <a:pt x="241" y="21"/>
                  </a:lnTo>
                  <a:lnTo>
                    <a:pt x="243" y="25"/>
                  </a:lnTo>
                  <a:lnTo>
                    <a:pt x="245" y="27"/>
                  </a:lnTo>
                  <a:lnTo>
                    <a:pt x="245" y="31"/>
                  </a:lnTo>
                  <a:lnTo>
                    <a:pt x="245" y="33"/>
                  </a:lnTo>
                  <a:lnTo>
                    <a:pt x="243" y="35"/>
                  </a:lnTo>
                  <a:lnTo>
                    <a:pt x="241" y="36"/>
                  </a:lnTo>
                  <a:lnTo>
                    <a:pt x="239" y="38"/>
                  </a:lnTo>
                  <a:lnTo>
                    <a:pt x="237" y="40"/>
                  </a:lnTo>
                  <a:lnTo>
                    <a:pt x="234" y="40"/>
                  </a:lnTo>
                  <a:lnTo>
                    <a:pt x="230" y="42"/>
                  </a:lnTo>
                  <a:lnTo>
                    <a:pt x="226" y="44"/>
                  </a:lnTo>
                  <a:lnTo>
                    <a:pt x="222" y="46"/>
                  </a:lnTo>
                  <a:lnTo>
                    <a:pt x="216" y="48"/>
                  </a:lnTo>
                  <a:lnTo>
                    <a:pt x="211" y="52"/>
                  </a:lnTo>
                  <a:lnTo>
                    <a:pt x="203" y="54"/>
                  </a:lnTo>
                  <a:lnTo>
                    <a:pt x="197" y="56"/>
                  </a:lnTo>
                  <a:lnTo>
                    <a:pt x="190" y="58"/>
                  </a:lnTo>
                  <a:lnTo>
                    <a:pt x="182" y="59"/>
                  </a:lnTo>
                  <a:lnTo>
                    <a:pt x="172" y="63"/>
                  </a:lnTo>
                  <a:lnTo>
                    <a:pt x="155" y="67"/>
                  </a:lnTo>
                  <a:lnTo>
                    <a:pt x="155" y="6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8"/>
            <p:cNvSpPr/>
            <p:nvPr/>
          </p:nvSpPr>
          <p:spPr bwMode="auto">
            <a:xfrm>
              <a:off x="2778530" y="1338196"/>
              <a:ext cx="306388" cy="65088"/>
            </a:xfrm>
            <a:custGeom>
              <a:avLst/>
              <a:gdLst>
                <a:gd name="T0" fmla="*/ 0 w 386"/>
                <a:gd name="T1" fmla="*/ 30 h 82"/>
                <a:gd name="T2" fmla="*/ 27 w 386"/>
                <a:gd name="T3" fmla="*/ 28 h 82"/>
                <a:gd name="T4" fmla="*/ 52 w 386"/>
                <a:gd name="T5" fmla="*/ 24 h 82"/>
                <a:gd name="T6" fmla="*/ 77 w 386"/>
                <a:gd name="T7" fmla="*/ 21 h 82"/>
                <a:gd name="T8" fmla="*/ 100 w 386"/>
                <a:gd name="T9" fmla="*/ 19 h 82"/>
                <a:gd name="T10" fmla="*/ 123 w 386"/>
                <a:gd name="T11" fmla="*/ 15 h 82"/>
                <a:gd name="T12" fmla="*/ 144 w 386"/>
                <a:gd name="T13" fmla="*/ 13 h 82"/>
                <a:gd name="T14" fmla="*/ 165 w 386"/>
                <a:gd name="T15" fmla="*/ 9 h 82"/>
                <a:gd name="T16" fmla="*/ 184 w 386"/>
                <a:gd name="T17" fmla="*/ 7 h 82"/>
                <a:gd name="T18" fmla="*/ 201 w 386"/>
                <a:gd name="T19" fmla="*/ 5 h 82"/>
                <a:gd name="T20" fmla="*/ 218 w 386"/>
                <a:gd name="T21" fmla="*/ 3 h 82"/>
                <a:gd name="T22" fmla="*/ 233 w 386"/>
                <a:gd name="T23" fmla="*/ 3 h 82"/>
                <a:gd name="T24" fmla="*/ 247 w 386"/>
                <a:gd name="T25" fmla="*/ 2 h 82"/>
                <a:gd name="T26" fmla="*/ 260 w 386"/>
                <a:gd name="T27" fmla="*/ 0 h 82"/>
                <a:gd name="T28" fmla="*/ 272 w 386"/>
                <a:gd name="T29" fmla="*/ 0 h 82"/>
                <a:gd name="T30" fmla="*/ 283 w 386"/>
                <a:gd name="T31" fmla="*/ 0 h 82"/>
                <a:gd name="T32" fmla="*/ 291 w 386"/>
                <a:gd name="T33" fmla="*/ 0 h 82"/>
                <a:gd name="T34" fmla="*/ 308 w 386"/>
                <a:gd name="T35" fmla="*/ 0 h 82"/>
                <a:gd name="T36" fmla="*/ 323 w 386"/>
                <a:gd name="T37" fmla="*/ 3 h 82"/>
                <a:gd name="T38" fmla="*/ 337 w 386"/>
                <a:gd name="T39" fmla="*/ 7 h 82"/>
                <a:gd name="T40" fmla="*/ 348 w 386"/>
                <a:gd name="T41" fmla="*/ 13 h 82"/>
                <a:gd name="T42" fmla="*/ 360 w 386"/>
                <a:gd name="T43" fmla="*/ 21 h 82"/>
                <a:gd name="T44" fmla="*/ 369 w 386"/>
                <a:gd name="T45" fmla="*/ 28 h 82"/>
                <a:gd name="T46" fmla="*/ 379 w 386"/>
                <a:gd name="T47" fmla="*/ 38 h 82"/>
                <a:gd name="T48" fmla="*/ 386 w 386"/>
                <a:gd name="T49" fmla="*/ 49 h 82"/>
                <a:gd name="T50" fmla="*/ 373 w 386"/>
                <a:gd name="T51" fmla="*/ 49 h 82"/>
                <a:gd name="T52" fmla="*/ 358 w 386"/>
                <a:gd name="T53" fmla="*/ 51 h 82"/>
                <a:gd name="T54" fmla="*/ 341 w 386"/>
                <a:gd name="T55" fmla="*/ 51 h 82"/>
                <a:gd name="T56" fmla="*/ 323 w 386"/>
                <a:gd name="T57" fmla="*/ 53 h 82"/>
                <a:gd name="T58" fmla="*/ 304 w 386"/>
                <a:gd name="T59" fmla="*/ 53 h 82"/>
                <a:gd name="T60" fmla="*/ 283 w 386"/>
                <a:gd name="T61" fmla="*/ 55 h 82"/>
                <a:gd name="T62" fmla="*/ 262 w 386"/>
                <a:gd name="T63" fmla="*/ 57 h 82"/>
                <a:gd name="T64" fmla="*/ 239 w 386"/>
                <a:gd name="T65" fmla="*/ 59 h 82"/>
                <a:gd name="T66" fmla="*/ 214 w 386"/>
                <a:gd name="T67" fmla="*/ 61 h 82"/>
                <a:gd name="T68" fmla="*/ 188 w 386"/>
                <a:gd name="T69" fmla="*/ 63 h 82"/>
                <a:gd name="T70" fmla="*/ 159 w 386"/>
                <a:gd name="T71" fmla="*/ 67 h 82"/>
                <a:gd name="T72" fmla="*/ 130 w 386"/>
                <a:gd name="T73" fmla="*/ 69 h 82"/>
                <a:gd name="T74" fmla="*/ 100 w 386"/>
                <a:gd name="T75" fmla="*/ 72 h 82"/>
                <a:gd name="T76" fmla="*/ 67 w 386"/>
                <a:gd name="T77" fmla="*/ 74 h 82"/>
                <a:gd name="T78" fmla="*/ 35 w 386"/>
                <a:gd name="T79" fmla="*/ 78 h 82"/>
                <a:gd name="T80" fmla="*/ 0 w 386"/>
                <a:gd name="T81" fmla="*/ 82 h 82"/>
                <a:gd name="T82" fmla="*/ 0 w 386"/>
                <a:gd name="T83" fmla="*/ 30 h 82"/>
                <a:gd name="T84" fmla="*/ 0 w 386"/>
                <a:gd name="T85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6" h="82">
                  <a:moveTo>
                    <a:pt x="0" y="30"/>
                  </a:moveTo>
                  <a:lnTo>
                    <a:pt x="27" y="28"/>
                  </a:lnTo>
                  <a:lnTo>
                    <a:pt x="52" y="24"/>
                  </a:lnTo>
                  <a:lnTo>
                    <a:pt x="77" y="21"/>
                  </a:lnTo>
                  <a:lnTo>
                    <a:pt x="100" y="19"/>
                  </a:lnTo>
                  <a:lnTo>
                    <a:pt x="123" y="15"/>
                  </a:lnTo>
                  <a:lnTo>
                    <a:pt x="144" y="13"/>
                  </a:lnTo>
                  <a:lnTo>
                    <a:pt x="165" y="9"/>
                  </a:lnTo>
                  <a:lnTo>
                    <a:pt x="184" y="7"/>
                  </a:lnTo>
                  <a:lnTo>
                    <a:pt x="201" y="5"/>
                  </a:lnTo>
                  <a:lnTo>
                    <a:pt x="218" y="3"/>
                  </a:lnTo>
                  <a:lnTo>
                    <a:pt x="233" y="3"/>
                  </a:lnTo>
                  <a:lnTo>
                    <a:pt x="247" y="2"/>
                  </a:lnTo>
                  <a:lnTo>
                    <a:pt x="260" y="0"/>
                  </a:lnTo>
                  <a:lnTo>
                    <a:pt x="272" y="0"/>
                  </a:lnTo>
                  <a:lnTo>
                    <a:pt x="283" y="0"/>
                  </a:lnTo>
                  <a:lnTo>
                    <a:pt x="291" y="0"/>
                  </a:lnTo>
                  <a:lnTo>
                    <a:pt x="308" y="0"/>
                  </a:lnTo>
                  <a:lnTo>
                    <a:pt x="323" y="3"/>
                  </a:lnTo>
                  <a:lnTo>
                    <a:pt x="337" y="7"/>
                  </a:lnTo>
                  <a:lnTo>
                    <a:pt x="348" y="13"/>
                  </a:lnTo>
                  <a:lnTo>
                    <a:pt x="360" y="21"/>
                  </a:lnTo>
                  <a:lnTo>
                    <a:pt x="369" y="28"/>
                  </a:lnTo>
                  <a:lnTo>
                    <a:pt x="379" y="38"/>
                  </a:lnTo>
                  <a:lnTo>
                    <a:pt x="386" y="49"/>
                  </a:lnTo>
                  <a:lnTo>
                    <a:pt x="373" y="49"/>
                  </a:lnTo>
                  <a:lnTo>
                    <a:pt x="358" y="51"/>
                  </a:lnTo>
                  <a:lnTo>
                    <a:pt x="341" y="51"/>
                  </a:lnTo>
                  <a:lnTo>
                    <a:pt x="323" y="53"/>
                  </a:lnTo>
                  <a:lnTo>
                    <a:pt x="304" y="53"/>
                  </a:lnTo>
                  <a:lnTo>
                    <a:pt x="283" y="55"/>
                  </a:lnTo>
                  <a:lnTo>
                    <a:pt x="262" y="57"/>
                  </a:lnTo>
                  <a:lnTo>
                    <a:pt x="239" y="59"/>
                  </a:lnTo>
                  <a:lnTo>
                    <a:pt x="214" y="61"/>
                  </a:lnTo>
                  <a:lnTo>
                    <a:pt x="188" y="63"/>
                  </a:lnTo>
                  <a:lnTo>
                    <a:pt x="159" y="67"/>
                  </a:lnTo>
                  <a:lnTo>
                    <a:pt x="130" y="69"/>
                  </a:lnTo>
                  <a:lnTo>
                    <a:pt x="100" y="72"/>
                  </a:lnTo>
                  <a:lnTo>
                    <a:pt x="67" y="74"/>
                  </a:lnTo>
                  <a:lnTo>
                    <a:pt x="35" y="78"/>
                  </a:lnTo>
                  <a:lnTo>
                    <a:pt x="0" y="82"/>
                  </a:lnTo>
                  <a:lnTo>
                    <a:pt x="0" y="30"/>
                  </a:lnTo>
                  <a:lnTo>
                    <a:pt x="0" y="3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9"/>
            <p:cNvSpPr/>
            <p:nvPr/>
          </p:nvSpPr>
          <p:spPr bwMode="auto">
            <a:xfrm>
              <a:off x="3529418" y="438084"/>
              <a:ext cx="114300" cy="523875"/>
            </a:xfrm>
            <a:custGeom>
              <a:avLst/>
              <a:gdLst>
                <a:gd name="T0" fmla="*/ 9 w 143"/>
                <a:gd name="T1" fmla="*/ 1 h 660"/>
                <a:gd name="T2" fmla="*/ 25 w 143"/>
                <a:gd name="T3" fmla="*/ 0 h 660"/>
                <a:gd name="T4" fmla="*/ 44 w 143"/>
                <a:gd name="T5" fmla="*/ 0 h 660"/>
                <a:gd name="T6" fmla="*/ 67 w 143"/>
                <a:gd name="T7" fmla="*/ 5 h 660"/>
                <a:gd name="T8" fmla="*/ 94 w 143"/>
                <a:gd name="T9" fmla="*/ 17 h 660"/>
                <a:gd name="T10" fmla="*/ 117 w 143"/>
                <a:gd name="T11" fmla="*/ 28 h 660"/>
                <a:gd name="T12" fmla="*/ 132 w 143"/>
                <a:gd name="T13" fmla="*/ 40 h 660"/>
                <a:gd name="T14" fmla="*/ 141 w 143"/>
                <a:gd name="T15" fmla="*/ 49 h 660"/>
                <a:gd name="T16" fmla="*/ 143 w 143"/>
                <a:gd name="T17" fmla="*/ 63 h 660"/>
                <a:gd name="T18" fmla="*/ 141 w 143"/>
                <a:gd name="T19" fmla="*/ 86 h 660"/>
                <a:gd name="T20" fmla="*/ 138 w 143"/>
                <a:gd name="T21" fmla="*/ 99 h 660"/>
                <a:gd name="T22" fmla="*/ 136 w 143"/>
                <a:gd name="T23" fmla="*/ 107 h 660"/>
                <a:gd name="T24" fmla="*/ 132 w 143"/>
                <a:gd name="T25" fmla="*/ 120 h 660"/>
                <a:gd name="T26" fmla="*/ 128 w 143"/>
                <a:gd name="T27" fmla="*/ 137 h 660"/>
                <a:gd name="T28" fmla="*/ 126 w 143"/>
                <a:gd name="T29" fmla="*/ 159 h 660"/>
                <a:gd name="T30" fmla="*/ 122 w 143"/>
                <a:gd name="T31" fmla="*/ 183 h 660"/>
                <a:gd name="T32" fmla="*/ 118 w 143"/>
                <a:gd name="T33" fmla="*/ 212 h 660"/>
                <a:gd name="T34" fmla="*/ 115 w 143"/>
                <a:gd name="T35" fmla="*/ 245 h 660"/>
                <a:gd name="T36" fmla="*/ 113 w 143"/>
                <a:gd name="T37" fmla="*/ 283 h 660"/>
                <a:gd name="T38" fmla="*/ 103 w 143"/>
                <a:gd name="T39" fmla="*/ 367 h 660"/>
                <a:gd name="T40" fmla="*/ 94 w 143"/>
                <a:gd name="T41" fmla="*/ 457 h 660"/>
                <a:gd name="T42" fmla="*/ 90 w 143"/>
                <a:gd name="T43" fmla="*/ 505 h 660"/>
                <a:gd name="T44" fmla="*/ 86 w 143"/>
                <a:gd name="T45" fmla="*/ 555 h 660"/>
                <a:gd name="T46" fmla="*/ 84 w 143"/>
                <a:gd name="T47" fmla="*/ 607 h 660"/>
                <a:gd name="T48" fmla="*/ 80 w 143"/>
                <a:gd name="T49" fmla="*/ 660 h 660"/>
                <a:gd name="T50" fmla="*/ 17 w 143"/>
                <a:gd name="T51" fmla="*/ 636 h 660"/>
                <a:gd name="T52" fmla="*/ 19 w 143"/>
                <a:gd name="T53" fmla="*/ 590 h 660"/>
                <a:gd name="T54" fmla="*/ 21 w 143"/>
                <a:gd name="T55" fmla="*/ 546 h 660"/>
                <a:gd name="T56" fmla="*/ 21 w 143"/>
                <a:gd name="T57" fmla="*/ 503 h 660"/>
                <a:gd name="T58" fmla="*/ 23 w 143"/>
                <a:gd name="T59" fmla="*/ 463 h 660"/>
                <a:gd name="T60" fmla="*/ 23 w 143"/>
                <a:gd name="T61" fmla="*/ 425 h 660"/>
                <a:gd name="T62" fmla="*/ 25 w 143"/>
                <a:gd name="T63" fmla="*/ 388 h 660"/>
                <a:gd name="T64" fmla="*/ 25 w 143"/>
                <a:gd name="T65" fmla="*/ 356 h 660"/>
                <a:gd name="T66" fmla="*/ 27 w 143"/>
                <a:gd name="T67" fmla="*/ 325 h 660"/>
                <a:gd name="T68" fmla="*/ 27 w 143"/>
                <a:gd name="T69" fmla="*/ 295 h 660"/>
                <a:gd name="T70" fmla="*/ 29 w 143"/>
                <a:gd name="T71" fmla="*/ 270 h 660"/>
                <a:gd name="T72" fmla="*/ 29 w 143"/>
                <a:gd name="T73" fmla="*/ 245 h 660"/>
                <a:gd name="T74" fmla="*/ 29 w 143"/>
                <a:gd name="T75" fmla="*/ 222 h 660"/>
                <a:gd name="T76" fmla="*/ 29 w 143"/>
                <a:gd name="T77" fmla="*/ 203 h 660"/>
                <a:gd name="T78" fmla="*/ 30 w 143"/>
                <a:gd name="T79" fmla="*/ 185 h 660"/>
                <a:gd name="T80" fmla="*/ 30 w 143"/>
                <a:gd name="T81" fmla="*/ 170 h 660"/>
                <a:gd name="T82" fmla="*/ 30 w 143"/>
                <a:gd name="T83" fmla="*/ 149 h 660"/>
                <a:gd name="T84" fmla="*/ 29 w 143"/>
                <a:gd name="T85" fmla="*/ 126 h 660"/>
                <a:gd name="T86" fmla="*/ 29 w 143"/>
                <a:gd name="T87" fmla="*/ 105 h 660"/>
                <a:gd name="T88" fmla="*/ 27 w 143"/>
                <a:gd name="T89" fmla="*/ 88 h 660"/>
                <a:gd name="T90" fmla="*/ 25 w 143"/>
                <a:gd name="T91" fmla="*/ 72 h 660"/>
                <a:gd name="T92" fmla="*/ 21 w 143"/>
                <a:gd name="T93" fmla="*/ 59 h 660"/>
                <a:gd name="T94" fmla="*/ 17 w 143"/>
                <a:gd name="T95" fmla="*/ 47 h 660"/>
                <a:gd name="T96" fmla="*/ 13 w 143"/>
                <a:gd name="T97" fmla="*/ 38 h 660"/>
                <a:gd name="T98" fmla="*/ 7 w 143"/>
                <a:gd name="T99" fmla="*/ 30 h 660"/>
                <a:gd name="T100" fmla="*/ 2 w 143"/>
                <a:gd name="T101" fmla="*/ 21 h 660"/>
                <a:gd name="T102" fmla="*/ 0 w 143"/>
                <a:gd name="T103" fmla="*/ 13 h 660"/>
                <a:gd name="T104" fmla="*/ 2 w 143"/>
                <a:gd name="T105" fmla="*/ 5 h 660"/>
                <a:gd name="T106" fmla="*/ 4 w 143"/>
                <a:gd name="T107" fmla="*/ 3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660">
                  <a:moveTo>
                    <a:pt x="4" y="3"/>
                  </a:moveTo>
                  <a:lnTo>
                    <a:pt x="9" y="1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5" y="1"/>
                  </a:lnTo>
                  <a:lnTo>
                    <a:pt x="67" y="5"/>
                  </a:lnTo>
                  <a:lnTo>
                    <a:pt x="80" y="9"/>
                  </a:lnTo>
                  <a:lnTo>
                    <a:pt x="94" y="17"/>
                  </a:lnTo>
                  <a:lnTo>
                    <a:pt x="105" y="23"/>
                  </a:lnTo>
                  <a:lnTo>
                    <a:pt x="117" y="28"/>
                  </a:lnTo>
                  <a:lnTo>
                    <a:pt x="124" y="34"/>
                  </a:lnTo>
                  <a:lnTo>
                    <a:pt x="132" y="40"/>
                  </a:lnTo>
                  <a:lnTo>
                    <a:pt x="138" y="44"/>
                  </a:lnTo>
                  <a:lnTo>
                    <a:pt x="141" y="49"/>
                  </a:lnTo>
                  <a:lnTo>
                    <a:pt x="143" y="53"/>
                  </a:lnTo>
                  <a:lnTo>
                    <a:pt x="143" y="63"/>
                  </a:lnTo>
                  <a:lnTo>
                    <a:pt x="143" y="74"/>
                  </a:lnTo>
                  <a:lnTo>
                    <a:pt x="141" y="86"/>
                  </a:lnTo>
                  <a:lnTo>
                    <a:pt x="139" y="92"/>
                  </a:lnTo>
                  <a:lnTo>
                    <a:pt x="138" y="99"/>
                  </a:lnTo>
                  <a:lnTo>
                    <a:pt x="136" y="103"/>
                  </a:lnTo>
                  <a:lnTo>
                    <a:pt x="136" y="107"/>
                  </a:lnTo>
                  <a:lnTo>
                    <a:pt x="134" y="115"/>
                  </a:lnTo>
                  <a:lnTo>
                    <a:pt x="132" y="120"/>
                  </a:lnTo>
                  <a:lnTo>
                    <a:pt x="130" y="128"/>
                  </a:lnTo>
                  <a:lnTo>
                    <a:pt x="128" y="137"/>
                  </a:lnTo>
                  <a:lnTo>
                    <a:pt x="126" y="147"/>
                  </a:lnTo>
                  <a:lnTo>
                    <a:pt x="126" y="159"/>
                  </a:lnTo>
                  <a:lnTo>
                    <a:pt x="124" y="170"/>
                  </a:lnTo>
                  <a:lnTo>
                    <a:pt x="122" y="183"/>
                  </a:lnTo>
                  <a:lnTo>
                    <a:pt x="120" y="197"/>
                  </a:lnTo>
                  <a:lnTo>
                    <a:pt x="118" y="212"/>
                  </a:lnTo>
                  <a:lnTo>
                    <a:pt x="117" y="228"/>
                  </a:lnTo>
                  <a:lnTo>
                    <a:pt x="115" y="245"/>
                  </a:lnTo>
                  <a:lnTo>
                    <a:pt x="115" y="264"/>
                  </a:lnTo>
                  <a:lnTo>
                    <a:pt x="113" y="283"/>
                  </a:lnTo>
                  <a:lnTo>
                    <a:pt x="107" y="325"/>
                  </a:lnTo>
                  <a:lnTo>
                    <a:pt x="103" y="367"/>
                  </a:lnTo>
                  <a:lnTo>
                    <a:pt x="99" y="411"/>
                  </a:lnTo>
                  <a:lnTo>
                    <a:pt x="94" y="457"/>
                  </a:lnTo>
                  <a:lnTo>
                    <a:pt x="92" y="482"/>
                  </a:lnTo>
                  <a:lnTo>
                    <a:pt x="90" y="505"/>
                  </a:lnTo>
                  <a:lnTo>
                    <a:pt x="88" y="530"/>
                  </a:lnTo>
                  <a:lnTo>
                    <a:pt x="86" y="555"/>
                  </a:lnTo>
                  <a:lnTo>
                    <a:pt x="84" y="580"/>
                  </a:lnTo>
                  <a:lnTo>
                    <a:pt x="84" y="607"/>
                  </a:lnTo>
                  <a:lnTo>
                    <a:pt x="82" y="634"/>
                  </a:lnTo>
                  <a:lnTo>
                    <a:pt x="80" y="660"/>
                  </a:lnTo>
                  <a:lnTo>
                    <a:pt x="17" y="660"/>
                  </a:lnTo>
                  <a:lnTo>
                    <a:pt x="17" y="636"/>
                  </a:lnTo>
                  <a:lnTo>
                    <a:pt x="19" y="613"/>
                  </a:lnTo>
                  <a:lnTo>
                    <a:pt x="19" y="590"/>
                  </a:lnTo>
                  <a:lnTo>
                    <a:pt x="19" y="567"/>
                  </a:lnTo>
                  <a:lnTo>
                    <a:pt x="21" y="546"/>
                  </a:lnTo>
                  <a:lnTo>
                    <a:pt x="21" y="523"/>
                  </a:lnTo>
                  <a:lnTo>
                    <a:pt x="21" y="503"/>
                  </a:lnTo>
                  <a:lnTo>
                    <a:pt x="23" y="482"/>
                  </a:lnTo>
                  <a:lnTo>
                    <a:pt x="23" y="463"/>
                  </a:lnTo>
                  <a:lnTo>
                    <a:pt x="23" y="444"/>
                  </a:lnTo>
                  <a:lnTo>
                    <a:pt x="23" y="425"/>
                  </a:lnTo>
                  <a:lnTo>
                    <a:pt x="25" y="406"/>
                  </a:lnTo>
                  <a:lnTo>
                    <a:pt x="25" y="388"/>
                  </a:lnTo>
                  <a:lnTo>
                    <a:pt x="25" y="371"/>
                  </a:lnTo>
                  <a:lnTo>
                    <a:pt x="25" y="356"/>
                  </a:lnTo>
                  <a:lnTo>
                    <a:pt x="27" y="341"/>
                  </a:lnTo>
                  <a:lnTo>
                    <a:pt x="27" y="325"/>
                  </a:lnTo>
                  <a:lnTo>
                    <a:pt x="27" y="310"/>
                  </a:lnTo>
                  <a:lnTo>
                    <a:pt x="27" y="295"/>
                  </a:lnTo>
                  <a:lnTo>
                    <a:pt x="27" y="281"/>
                  </a:lnTo>
                  <a:lnTo>
                    <a:pt x="29" y="270"/>
                  </a:lnTo>
                  <a:lnTo>
                    <a:pt x="29" y="256"/>
                  </a:lnTo>
                  <a:lnTo>
                    <a:pt x="29" y="245"/>
                  </a:lnTo>
                  <a:lnTo>
                    <a:pt x="29" y="233"/>
                  </a:lnTo>
                  <a:lnTo>
                    <a:pt x="29" y="222"/>
                  </a:lnTo>
                  <a:lnTo>
                    <a:pt x="29" y="212"/>
                  </a:lnTo>
                  <a:lnTo>
                    <a:pt x="29" y="203"/>
                  </a:lnTo>
                  <a:lnTo>
                    <a:pt x="30" y="193"/>
                  </a:lnTo>
                  <a:lnTo>
                    <a:pt x="30" y="185"/>
                  </a:lnTo>
                  <a:lnTo>
                    <a:pt x="30" y="176"/>
                  </a:lnTo>
                  <a:lnTo>
                    <a:pt x="30" y="170"/>
                  </a:lnTo>
                  <a:lnTo>
                    <a:pt x="30" y="162"/>
                  </a:lnTo>
                  <a:lnTo>
                    <a:pt x="30" y="149"/>
                  </a:lnTo>
                  <a:lnTo>
                    <a:pt x="30" y="137"/>
                  </a:lnTo>
                  <a:lnTo>
                    <a:pt x="29" y="126"/>
                  </a:lnTo>
                  <a:lnTo>
                    <a:pt x="29" y="116"/>
                  </a:lnTo>
                  <a:lnTo>
                    <a:pt x="29" y="105"/>
                  </a:lnTo>
                  <a:lnTo>
                    <a:pt x="27" y="97"/>
                  </a:lnTo>
                  <a:lnTo>
                    <a:pt x="27" y="88"/>
                  </a:lnTo>
                  <a:lnTo>
                    <a:pt x="25" y="80"/>
                  </a:lnTo>
                  <a:lnTo>
                    <a:pt x="25" y="72"/>
                  </a:lnTo>
                  <a:lnTo>
                    <a:pt x="23" y="65"/>
                  </a:lnTo>
                  <a:lnTo>
                    <a:pt x="21" y="59"/>
                  </a:lnTo>
                  <a:lnTo>
                    <a:pt x="19" y="53"/>
                  </a:lnTo>
                  <a:lnTo>
                    <a:pt x="17" y="47"/>
                  </a:lnTo>
                  <a:lnTo>
                    <a:pt x="15" y="44"/>
                  </a:lnTo>
                  <a:lnTo>
                    <a:pt x="13" y="38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24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4" y="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Freeform 55"/>
          <p:cNvSpPr/>
          <p:nvPr/>
        </p:nvSpPr>
        <p:spPr bwMode="auto">
          <a:xfrm>
            <a:off x="1261272" y="2684267"/>
            <a:ext cx="728656" cy="155959"/>
          </a:xfrm>
          <a:custGeom>
            <a:avLst/>
            <a:gdLst>
              <a:gd name="T0" fmla="*/ 248 w 570"/>
              <a:gd name="T1" fmla="*/ 38 h 122"/>
              <a:gd name="T2" fmla="*/ 294 w 570"/>
              <a:gd name="T3" fmla="*/ 28 h 122"/>
              <a:gd name="T4" fmla="*/ 336 w 570"/>
              <a:gd name="T5" fmla="*/ 19 h 122"/>
              <a:gd name="T6" fmla="*/ 373 w 570"/>
              <a:gd name="T7" fmla="*/ 13 h 122"/>
              <a:gd name="T8" fmla="*/ 407 w 570"/>
              <a:gd name="T9" fmla="*/ 7 h 122"/>
              <a:gd name="T10" fmla="*/ 436 w 570"/>
              <a:gd name="T11" fmla="*/ 3 h 122"/>
              <a:gd name="T12" fmla="*/ 460 w 570"/>
              <a:gd name="T13" fmla="*/ 1 h 122"/>
              <a:gd name="T14" fmla="*/ 482 w 570"/>
              <a:gd name="T15" fmla="*/ 0 h 122"/>
              <a:gd name="T16" fmla="*/ 504 w 570"/>
              <a:gd name="T17" fmla="*/ 0 h 122"/>
              <a:gd name="T18" fmla="*/ 527 w 570"/>
              <a:gd name="T19" fmla="*/ 3 h 122"/>
              <a:gd name="T20" fmla="*/ 547 w 570"/>
              <a:gd name="T21" fmla="*/ 9 h 122"/>
              <a:gd name="T22" fmla="*/ 562 w 570"/>
              <a:gd name="T23" fmla="*/ 19 h 122"/>
              <a:gd name="T24" fmla="*/ 570 w 570"/>
              <a:gd name="T25" fmla="*/ 32 h 122"/>
              <a:gd name="T26" fmla="*/ 570 w 570"/>
              <a:gd name="T27" fmla="*/ 42 h 122"/>
              <a:gd name="T28" fmla="*/ 568 w 570"/>
              <a:gd name="T29" fmla="*/ 49 h 122"/>
              <a:gd name="T30" fmla="*/ 560 w 570"/>
              <a:gd name="T31" fmla="*/ 55 h 122"/>
              <a:gd name="T32" fmla="*/ 550 w 570"/>
              <a:gd name="T33" fmla="*/ 59 h 122"/>
              <a:gd name="T34" fmla="*/ 535 w 570"/>
              <a:gd name="T35" fmla="*/ 63 h 122"/>
              <a:gd name="T36" fmla="*/ 516 w 570"/>
              <a:gd name="T37" fmla="*/ 67 h 122"/>
              <a:gd name="T38" fmla="*/ 489 w 570"/>
              <a:gd name="T39" fmla="*/ 72 h 122"/>
              <a:gd name="T40" fmla="*/ 455 w 570"/>
              <a:gd name="T41" fmla="*/ 78 h 122"/>
              <a:gd name="T42" fmla="*/ 417 w 570"/>
              <a:gd name="T43" fmla="*/ 84 h 122"/>
              <a:gd name="T44" fmla="*/ 369 w 570"/>
              <a:gd name="T45" fmla="*/ 92 h 122"/>
              <a:gd name="T46" fmla="*/ 317 w 570"/>
              <a:gd name="T47" fmla="*/ 97 h 122"/>
              <a:gd name="T48" fmla="*/ 258 w 570"/>
              <a:gd name="T49" fmla="*/ 105 h 122"/>
              <a:gd name="T50" fmla="*/ 202 w 570"/>
              <a:gd name="T51" fmla="*/ 111 h 122"/>
              <a:gd name="T52" fmla="*/ 154 w 570"/>
              <a:gd name="T53" fmla="*/ 116 h 122"/>
              <a:gd name="T54" fmla="*/ 114 w 570"/>
              <a:gd name="T55" fmla="*/ 120 h 122"/>
              <a:gd name="T56" fmla="*/ 80 w 570"/>
              <a:gd name="T57" fmla="*/ 120 h 122"/>
              <a:gd name="T58" fmla="*/ 53 w 570"/>
              <a:gd name="T59" fmla="*/ 122 h 122"/>
              <a:gd name="T60" fmla="*/ 32 w 570"/>
              <a:gd name="T61" fmla="*/ 120 h 122"/>
              <a:gd name="T62" fmla="*/ 19 w 570"/>
              <a:gd name="T63" fmla="*/ 116 h 122"/>
              <a:gd name="T64" fmla="*/ 9 w 570"/>
              <a:gd name="T65" fmla="*/ 113 h 122"/>
              <a:gd name="T66" fmla="*/ 1 w 570"/>
              <a:gd name="T67" fmla="*/ 105 h 122"/>
              <a:gd name="T68" fmla="*/ 0 w 570"/>
              <a:gd name="T69" fmla="*/ 99 h 122"/>
              <a:gd name="T70" fmla="*/ 3 w 570"/>
              <a:gd name="T71" fmla="*/ 92 h 122"/>
              <a:gd name="T72" fmla="*/ 9 w 570"/>
              <a:gd name="T73" fmla="*/ 88 h 122"/>
              <a:gd name="T74" fmla="*/ 19 w 570"/>
              <a:gd name="T75" fmla="*/ 84 h 122"/>
              <a:gd name="T76" fmla="*/ 34 w 570"/>
              <a:gd name="T77" fmla="*/ 82 h 122"/>
              <a:gd name="T78" fmla="*/ 55 w 570"/>
              <a:gd name="T79" fmla="*/ 76 h 122"/>
              <a:gd name="T80" fmla="*/ 84 w 570"/>
              <a:gd name="T81" fmla="*/ 70 h 122"/>
              <a:gd name="T82" fmla="*/ 116 w 570"/>
              <a:gd name="T83" fmla="*/ 65 h 122"/>
              <a:gd name="T84" fmla="*/ 154 w 570"/>
              <a:gd name="T85" fmla="*/ 57 h 122"/>
              <a:gd name="T86" fmla="*/ 200 w 570"/>
              <a:gd name="T87" fmla="*/ 49 h 122"/>
              <a:gd name="T88" fmla="*/ 223 w 570"/>
              <a:gd name="T89" fmla="*/ 4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0" h="122">
                <a:moveTo>
                  <a:pt x="223" y="44"/>
                </a:moveTo>
                <a:lnTo>
                  <a:pt x="248" y="38"/>
                </a:lnTo>
                <a:lnTo>
                  <a:pt x="271" y="34"/>
                </a:lnTo>
                <a:lnTo>
                  <a:pt x="294" y="28"/>
                </a:lnTo>
                <a:lnTo>
                  <a:pt x="315" y="24"/>
                </a:lnTo>
                <a:lnTo>
                  <a:pt x="336" y="19"/>
                </a:lnTo>
                <a:lnTo>
                  <a:pt x="355" y="17"/>
                </a:lnTo>
                <a:lnTo>
                  <a:pt x="373" y="13"/>
                </a:lnTo>
                <a:lnTo>
                  <a:pt x="390" y="9"/>
                </a:lnTo>
                <a:lnTo>
                  <a:pt x="407" y="7"/>
                </a:lnTo>
                <a:lnTo>
                  <a:pt x="422" y="5"/>
                </a:lnTo>
                <a:lnTo>
                  <a:pt x="436" y="3"/>
                </a:lnTo>
                <a:lnTo>
                  <a:pt x="449" y="1"/>
                </a:lnTo>
                <a:lnTo>
                  <a:pt x="460" y="1"/>
                </a:lnTo>
                <a:lnTo>
                  <a:pt x="472" y="0"/>
                </a:lnTo>
                <a:lnTo>
                  <a:pt x="482" y="0"/>
                </a:lnTo>
                <a:lnTo>
                  <a:pt x="491" y="0"/>
                </a:lnTo>
                <a:lnTo>
                  <a:pt x="504" y="0"/>
                </a:lnTo>
                <a:lnTo>
                  <a:pt x="516" y="1"/>
                </a:lnTo>
                <a:lnTo>
                  <a:pt x="527" y="3"/>
                </a:lnTo>
                <a:lnTo>
                  <a:pt x="539" y="5"/>
                </a:lnTo>
                <a:lnTo>
                  <a:pt x="547" y="9"/>
                </a:lnTo>
                <a:lnTo>
                  <a:pt x="554" y="13"/>
                </a:lnTo>
                <a:lnTo>
                  <a:pt x="562" y="19"/>
                </a:lnTo>
                <a:lnTo>
                  <a:pt x="566" y="24"/>
                </a:lnTo>
                <a:lnTo>
                  <a:pt x="570" y="32"/>
                </a:lnTo>
                <a:lnTo>
                  <a:pt x="570" y="38"/>
                </a:lnTo>
                <a:lnTo>
                  <a:pt x="570" y="42"/>
                </a:lnTo>
                <a:lnTo>
                  <a:pt x="570" y="46"/>
                </a:lnTo>
                <a:lnTo>
                  <a:pt x="568" y="49"/>
                </a:lnTo>
                <a:lnTo>
                  <a:pt x="566" y="51"/>
                </a:lnTo>
                <a:lnTo>
                  <a:pt x="560" y="55"/>
                </a:lnTo>
                <a:lnTo>
                  <a:pt x="554" y="57"/>
                </a:lnTo>
                <a:lnTo>
                  <a:pt x="550" y="59"/>
                </a:lnTo>
                <a:lnTo>
                  <a:pt x="543" y="61"/>
                </a:lnTo>
                <a:lnTo>
                  <a:pt x="535" y="63"/>
                </a:lnTo>
                <a:lnTo>
                  <a:pt x="527" y="65"/>
                </a:lnTo>
                <a:lnTo>
                  <a:pt x="516" y="67"/>
                </a:lnTo>
                <a:lnTo>
                  <a:pt x="503" y="69"/>
                </a:lnTo>
                <a:lnTo>
                  <a:pt x="489" y="72"/>
                </a:lnTo>
                <a:lnTo>
                  <a:pt x="474" y="74"/>
                </a:lnTo>
                <a:lnTo>
                  <a:pt x="455" y="78"/>
                </a:lnTo>
                <a:lnTo>
                  <a:pt x="436" y="80"/>
                </a:lnTo>
                <a:lnTo>
                  <a:pt x="417" y="84"/>
                </a:lnTo>
                <a:lnTo>
                  <a:pt x="394" y="88"/>
                </a:lnTo>
                <a:lnTo>
                  <a:pt x="369" y="92"/>
                </a:lnTo>
                <a:lnTo>
                  <a:pt x="344" y="95"/>
                </a:lnTo>
                <a:lnTo>
                  <a:pt x="317" y="97"/>
                </a:lnTo>
                <a:lnTo>
                  <a:pt x="286" y="101"/>
                </a:lnTo>
                <a:lnTo>
                  <a:pt x="258" y="105"/>
                </a:lnTo>
                <a:lnTo>
                  <a:pt x="229" y="109"/>
                </a:lnTo>
                <a:lnTo>
                  <a:pt x="202" y="111"/>
                </a:lnTo>
                <a:lnTo>
                  <a:pt x="177" y="114"/>
                </a:lnTo>
                <a:lnTo>
                  <a:pt x="154" y="116"/>
                </a:lnTo>
                <a:lnTo>
                  <a:pt x="133" y="118"/>
                </a:lnTo>
                <a:lnTo>
                  <a:pt x="114" y="120"/>
                </a:lnTo>
                <a:lnTo>
                  <a:pt x="95" y="120"/>
                </a:lnTo>
                <a:lnTo>
                  <a:pt x="80" y="120"/>
                </a:lnTo>
                <a:lnTo>
                  <a:pt x="67" y="122"/>
                </a:lnTo>
                <a:lnTo>
                  <a:pt x="53" y="122"/>
                </a:lnTo>
                <a:lnTo>
                  <a:pt x="42" y="120"/>
                </a:lnTo>
                <a:lnTo>
                  <a:pt x="32" y="120"/>
                </a:lnTo>
                <a:lnTo>
                  <a:pt x="24" y="118"/>
                </a:lnTo>
                <a:lnTo>
                  <a:pt x="19" y="116"/>
                </a:lnTo>
                <a:lnTo>
                  <a:pt x="15" y="114"/>
                </a:lnTo>
                <a:lnTo>
                  <a:pt x="9" y="113"/>
                </a:lnTo>
                <a:lnTo>
                  <a:pt x="3" y="109"/>
                </a:lnTo>
                <a:lnTo>
                  <a:pt x="1" y="105"/>
                </a:lnTo>
                <a:lnTo>
                  <a:pt x="0" y="101"/>
                </a:lnTo>
                <a:lnTo>
                  <a:pt x="0" y="99"/>
                </a:lnTo>
                <a:lnTo>
                  <a:pt x="1" y="95"/>
                </a:lnTo>
                <a:lnTo>
                  <a:pt x="3" y="92"/>
                </a:lnTo>
                <a:lnTo>
                  <a:pt x="7" y="90"/>
                </a:lnTo>
                <a:lnTo>
                  <a:pt x="9" y="88"/>
                </a:lnTo>
                <a:lnTo>
                  <a:pt x="13" y="86"/>
                </a:lnTo>
                <a:lnTo>
                  <a:pt x="19" y="84"/>
                </a:lnTo>
                <a:lnTo>
                  <a:pt x="26" y="84"/>
                </a:lnTo>
                <a:lnTo>
                  <a:pt x="34" y="82"/>
                </a:lnTo>
                <a:lnTo>
                  <a:pt x="44" y="78"/>
                </a:lnTo>
                <a:lnTo>
                  <a:pt x="55" y="76"/>
                </a:lnTo>
                <a:lnTo>
                  <a:pt x="68" y="74"/>
                </a:lnTo>
                <a:lnTo>
                  <a:pt x="84" y="70"/>
                </a:lnTo>
                <a:lnTo>
                  <a:pt x="99" y="69"/>
                </a:lnTo>
                <a:lnTo>
                  <a:pt x="116" y="65"/>
                </a:lnTo>
                <a:lnTo>
                  <a:pt x="135" y="61"/>
                </a:lnTo>
                <a:lnTo>
                  <a:pt x="154" y="57"/>
                </a:lnTo>
                <a:lnTo>
                  <a:pt x="177" y="53"/>
                </a:lnTo>
                <a:lnTo>
                  <a:pt x="200" y="49"/>
                </a:lnTo>
                <a:lnTo>
                  <a:pt x="223" y="44"/>
                </a:lnTo>
                <a:lnTo>
                  <a:pt x="223" y="44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6"/>
          <p:cNvSpPr/>
          <p:nvPr/>
        </p:nvSpPr>
        <p:spPr bwMode="auto">
          <a:xfrm>
            <a:off x="1687888" y="2764952"/>
            <a:ext cx="171299" cy="718429"/>
          </a:xfrm>
          <a:custGeom>
            <a:avLst/>
            <a:gdLst>
              <a:gd name="T0" fmla="*/ 128 w 136"/>
              <a:gd name="T1" fmla="*/ 533 h 562"/>
              <a:gd name="T2" fmla="*/ 134 w 136"/>
              <a:gd name="T3" fmla="*/ 537 h 562"/>
              <a:gd name="T4" fmla="*/ 136 w 136"/>
              <a:gd name="T5" fmla="*/ 543 h 562"/>
              <a:gd name="T6" fmla="*/ 132 w 136"/>
              <a:gd name="T7" fmla="*/ 546 h 562"/>
              <a:gd name="T8" fmla="*/ 126 w 136"/>
              <a:gd name="T9" fmla="*/ 552 h 562"/>
              <a:gd name="T10" fmla="*/ 107 w 136"/>
              <a:gd name="T11" fmla="*/ 558 h 562"/>
              <a:gd name="T12" fmla="*/ 88 w 136"/>
              <a:gd name="T13" fmla="*/ 562 h 562"/>
              <a:gd name="T14" fmla="*/ 71 w 136"/>
              <a:gd name="T15" fmla="*/ 562 h 562"/>
              <a:gd name="T16" fmla="*/ 56 w 136"/>
              <a:gd name="T17" fmla="*/ 560 h 562"/>
              <a:gd name="T18" fmla="*/ 42 w 136"/>
              <a:gd name="T19" fmla="*/ 554 h 562"/>
              <a:gd name="T20" fmla="*/ 33 w 136"/>
              <a:gd name="T21" fmla="*/ 546 h 562"/>
              <a:gd name="T22" fmla="*/ 25 w 136"/>
              <a:gd name="T23" fmla="*/ 539 h 562"/>
              <a:gd name="T24" fmla="*/ 17 w 136"/>
              <a:gd name="T25" fmla="*/ 529 h 562"/>
              <a:gd name="T26" fmla="*/ 12 w 136"/>
              <a:gd name="T27" fmla="*/ 516 h 562"/>
              <a:gd name="T28" fmla="*/ 6 w 136"/>
              <a:gd name="T29" fmla="*/ 497 h 562"/>
              <a:gd name="T30" fmla="*/ 2 w 136"/>
              <a:gd name="T31" fmla="*/ 479 h 562"/>
              <a:gd name="T32" fmla="*/ 2 w 136"/>
              <a:gd name="T33" fmla="*/ 464 h 562"/>
              <a:gd name="T34" fmla="*/ 0 w 136"/>
              <a:gd name="T35" fmla="*/ 447 h 562"/>
              <a:gd name="T36" fmla="*/ 0 w 136"/>
              <a:gd name="T37" fmla="*/ 426 h 562"/>
              <a:gd name="T38" fmla="*/ 0 w 136"/>
              <a:gd name="T39" fmla="*/ 401 h 562"/>
              <a:gd name="T40" fmla="*/ 2 w 136"/>
              <a:gd name="T41" fmla="*/ 374 h 562"/>
              <a:gd name="T42" fmla="*/ 4 w 136"/>
              <a:gd name="T43" fmla="*/ 343 h 562"/>
              <a:gd name="T44" fmla="*/ 8 w 136"/>
              <a:gd name="T45" fmla="*/ 311 h 562"/>
              <a:gd name="T46" fmla="*/ 12 w 136"/>
              <a:gd name="T47" fmla="*/ 257 h 562"/>
              <a:gd name="T48" fmla="*/ 15 w 136"/>
              <a:gd name="T49" fmla="*/ 186 h 562"/>
              <a:gd name="T50" fmla="*/ 15 w 136"/>
              <a:gd name="T51" fmla="*/ 112 h 562"/>
              <a:gd name="T52" fmla="*/ 12 w 136"/>
              <a:gd name="T53" fmla="*/ 39 h 562"/>
              <a:gd name="T54" fmla="*/ 21 w 136"/>
              <a:gd name="T55" fmla="*/ 8 h 562"/>
              <a:gd name="T56" fmla="*/ 42 w 136"/>
              <a:gd name="T57" fmla="*/ 22 h 562"/>
              <a:gd name="T58" fmla="*/ 61 w 136"/>
              <a:gd name="T59" fmla="*/ 35 h 562"/>
              <a:gd name="T60" fmla="*/ 75 w 136"/>
              <a:gd name="T61" fmla="*/ 46 h 562"/>
              <a:gd name="T62" fmla="*/ 80 w 136"/>
              <a:gd name="T63" fmla="*/ 54 h 562"/>
              <a:gd name="T64" fmla="*/ 82 w 136"/>
              <a:gd name="T65" fmla="*/ 62 h 562"/>
              <a:gd name="T66" fmla="*/ 84 w 136"/>
              <a:gd name="T67" fmla="*/ 73 h 562"/>
              <a:gd name="T68" fmla="*/ 84 w 136"/>
              <a:gd name="T69" fmla="*/ 87 h 562"/>
              <a:gd name="T70" fmla="*/ 82 w 136"/>
              <a:gd name="T71" fmla="*/ 102 h 562"/>
              <a:gd name="T72" fmla="*/ 80 w 136"/>
              <a:gd name="T73" fmla="*/ 123 h 562"/>
              <a:gd name="T74" fmla="*/ 77 w 136"/>
              <a:gd name="T75" fmla="*/ 146 h 562"/>
              <a:gd name="T76" fmla="*/ 71 w 136"/>
              <a:gd name="T77" fmla="*/ 171 h 562"/>
              <a:gd name="T78" fmla="*/ 61 w 136"/>
              <a:gd name="T79" fmla="*/ 215 h 562"/>
              <a:gd name="T80" fmla="*/ 52 w 136"/>
              <a:gd name="T81" fmla="*/ 272 h 562"/>
              <a:gd name="T82" fmla="*/ 46 w 136"/>
              <a:gd name="T83" fmla="*/ 326 h 562"/>
              <a:gd name="T84" fmla="*/ 42 w 136"/>
              <a:gd name="T85" fmla="*/ 374 h 562"/>
              <a:gd name="T86" fmla="*/ 42 w 136"/>
              <a:gd name="T87" fmla="*/ 407 h 562"/>
              <a:gd name="T88" fmla="*/ 44 w 136"/>
              <a:gd name="T89" fmla="*/ 428 h 562"/>
              <a:gd name="T90" fmla="*/ 46 w 136"/>
              <a:gd name="T91" fmla="*/ 447 h 562"/>
              <a:gd name="T92" fmla="*/ 50 w 136"/>
              <a:gd name="T93" fmla="*/ 462 h 562"/>
              <a:gd name="T94" fmla="*/ 54 w 136"/>
              <a:gd name="T95" fmla="*/ 474 h 562"/>
              <a:gd name="T96" fmla="*/ 59 w 136"/>
              <a:gd name="T97" fmla="*/ 485 h 562"/>
              <a:gd name="T98" fmla="*/ 67 w 136"/>
              <a:gd name="T99" fmla="*/ 491 h 562"/>
              <a:gd name="T100" fmla="*/ 75 w 136"/>
              <a:gd name="T101" fmla="*/ 497 h 562"/>
              <a:gd name="T102" fmla="*/ 88 w 136"/>
              <a:gd name="T103" fmla="*/ 500 h 562"/>
              <a:gd name="T104" fmla="*/ 102 w 136"/>
              <a:gd name="T105" fmla="*/ 508 h 562"/>
              <a:gd name="T106" fmla="*/ 113 w 136"/>
              <a:gd name="T107" fmla="*/ 516 h 562"/>
              <a:gd name="T108" fmla="*/ 123 w 136"/>
              <a:gd name="T109" fmla="*/ 525 h 562"/>
              <a:gd name="T110" fmla="*/ 124 w 136"/>
              <a:gd name="T111" fmla="*/ 529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562">
                <a:moveTo>
                  <a:pt x="124" y="529"/>
                </a:moveTo>
                <a:lnTo>
                  <a:pt x="128" y="533"/>
                </a:lnTo>
                <a:lnTo>
                  <a:pt x="132" y="535"/>
                </a:lnTo>
                <a:lnTo>
                  <a:pt x="134" y="537"/>
                </a:lnTo>
                <a:lnTo>
                  <a:pt x="134" y="539"/>
                </a:lnTo>
                <a:lnTo>
                  <a:pt x="136" y="543"/>
                </a:lnTo>
                <a:lnTo>
                  <a:pt x="134" y="544"/>
                </a:lnTo>
                <a:lnTo>
                  <a:pt x="132" y="546"/>
                </a:lnTo>
                <a:lnTo>
                  <a:pt x="130" y="548"/>
                </a:lnTo>
                <a:lnTo>
                  <a:pt x="126" y="552"/>
                </a:lnTo>
                <a:lnTo>
                  <a:pt x="121" y="554"/>
                </a:lnTo>
                <a:lnTo>
                  <a:pt x="107" y="558"/>
                </a:lnTo>
                <a:lnTo>
                  <a:pt x="94" y="560"/>
                </a:lnTo>
                <a:lnTo>
                  <a:pt x="88" y="562"/>
                </a:lnTo>
                <a:lnTo>
                  <a:pt x="80" y="562"/>
                </a:lnTo>
                <a:lnTo>
                  <a:pt x="71" y="562"/>
                </a:lnTo>
                <a:lnTo>
                  <a:pt x="63" y="560"/>
                </a:lnTo>
                <a:lnTo>
                  <a:pt x="56" y="560"/>
                </a:lnTo>
                <a:lnTo>
                  <a:pt x="48" y="558"/>
                </a:lnTo>
                <a:lnTo>
                  <a:pt x="42" y="554"/>
                </a:lnTo>
                <a:lnTo>
                  <a:pt x="36" y="550"/>
                </a:lnTo>
                <a:lnTo>
                  <a:pt x="33" y="546"/>
                </a:lnTo>
                <a:lnTo>
                  <a:pt x="29" y="543"/>
                </a:lnTo>
                <a:lnTo>
                  <a:pt x="25" y="539"/>
                </a:lnTo>
                <a:lnTo>
                  <a:pt x="21" y="535"/>
                </a:lnTo>
                <a:lnTo>
                  <a:pt x="17" y="529"/>
                </a:lnTo>
                <a:lnTo>
                  <a:pt x="14" y="523"/>
                </a:lnTo>
                <a:lnTo>
                  <a:pt x="12" y="516"/>
                </a:lnTo>
                <a:lnTo>
                  <a:pt x="10" y="506"/>
                </a:lnTo>
                <a:lnTo>
                  <a:pt x="6" y="497"/>
                </a:lnTo>
                <a:lnTo>
                  <a:pt x="4" y="485"/>
                </a:lnTo>
                <a:lnTo>
                  <a:pt x="2" y="479"/>
                </a:lnTo>
                <a:lnTo>
                  <a:pt x="2" y="472"/>
                </a:lnTo>
                <a:lnTo>
                  <a:pt x="2" y="464"/>
                </a:lnTo>
                <a:lnTo>
                  <a:pt x="0" y="454"/>
                </a:lnTo>
                <a:lnTo>
                  <a:pt x="0" y="447"/>
                </a:lnTo>
                <a:lnTo>
                  <a:pt x="0" y="435"/>
                </a:lnTo>
                <a:lnTo>
                  <a:pt x="0" y="426"/>
                </a:lnTo>
                <a:lnTo>
                  <a:pt x="0" y="414"/>
                </a:lnTo>
                <a:lnTo>
                  <a:pt x="0" y="401"/>
                </a:lnTo>
                <a:lnTo>
                  <a:pt x="2" y="387"/>
                </a:lnTo>
                <a:lnTo>
                  <a:pt x="2" y="374"/>
                </a:lnTo>
                <a:lnTo>
                  <a:pt x="4" y="359"/>
                </a:lnTo>
                <a:lnTo>
                  <a:pt x="4" y="343"/>
                </a:lnTo>
                <a:lnTo>
                  <a:pt x="6" y="328"/>
                </a:lnTo>
                <a:lnTo>
                  <a:pt x="8" y="311"/>
                </a:lnTo>
                <a:lnTo>
                  <a:pt x="10" y="294"/>
                </a:lnTo>
                <a:lnTo>
                  <a:pt x="12" y="257"/>
                </a:lnTo>
                <a:lnTo>
                  <a:pt x="14" y="221"/>
                </a:lnTo>
                <a:lnTo>
                  <a:pt x="15" y="186"/>
                </a:lnTo>
                <a:lnTo>
                  <a:pt x="15" y="150"/>
                </a:lnTo>
                <a:lnTo>
                  <a:pt x="15" y="112"/>
                </a:lnTo>
                <a:lnTo>
                  <a:pt x="14" y="75"/>
                </a:lnTo>
                <a:lnTo>
                  <a:pt x="12" y="39"/>
                </a:lnTo>
                <a:lnTo>
                  <a:pt x="10" y="0"/>
                </a:lnTo>
                <a:lnTo>
                  <a:pt x="21" y="8"/>
                </a:lnTo>
                <a:lnTo>
                  <a:pt x="33" y="14"/>
                </a:lnTo>
                <a:lnTo>
                  <a:pt x="42" y="22"/>
                </a:lnTo>
                <a:lnTo>
                  <a:pt x="52" y="27"/>
                </a:lnTo>
                <a:lnTo>
                  <a:pt x="61" y="35"/>
                </a:lnTo>
                <a:lnTo>
                  <a:pt x="69" y="41"/>
                </a:lnTo>
                <a:lnTo>
                  <a:pt x="75" y="46"/>
                </a:lnTo>
                <a:lnTo>
                  <a:pt x="80" y="50"/>
                </a:lnTo>
                <a:lnTo>
                  <a:pt x="80" y="54"/>
                </a:lnTo>
                <a:lnTo>
                  <a:pt x="82" y="58"/>
                </a:lnTo>
                <a:lnTo>
                  <a:pt x="82" y="62"/>
                </a:lnTo>
                <a:lnTo>
                  <a:pt x="84" y="67"/>
                </a:lnTo>
                <a:lnTo>
                  <a:pt x="84" y="73"/>
                </a:lnTo>
                <a:lnTo>
                  <a:pt x="84" y="79"/>
                </a:lnTo>
                <a:lnTo>
                  <a:pt x="84" y="87"/>
                </a:lnTo>
                <a:lnTo>
                  <a:pt x="82" y="94"/>
                </a:lnTo>
                <a:lnTo>
                  <a:pt x="82" y="102"/>
                </a:lnTo>
                <a:lnTo>
                  <a:pt x="80" y="112"/>
                </a:lnTo>
                <a:lnTo>
                  <a:pt x="80" y="123"/>
                </a:lnTo>
                <a:lnTo>
                  <a:pt x="79" y="135"/>
                </a:lnTo>
                <a:lnTo>
                  <a:pt x="77" y="146"/>
                </a:lnTo>
                <a:lnTo>
                  <a:pt x="73" y="158"/>
                </a:lnTo>
                <a:lnTo>
                  <a:pt x="71" y="171"/>
                </a:lnTo>
                <a:lnTo>
                  <a:pt x="67" y="184"/>
                </a:lnTo>
                <a:lnTo>
                  <a:pt x="61" y="215"/>
                </a:lnTo>
                <a:lnTo>
                  <a:pt x="56" y="246"/>
                </a:lnTo>
                <a:lnTo>
                  <a:pt x="52" y="272"/>
                </a:lnTo>
                <a:lnTo>
                  <a:pt x="48" y="299"/>
                </a:lnTo>
                <a:lnTo>
                  <a:pt x="46" y="326"/>
                </a:lnTo>
                <a:lnTo>
                  <a:pt x="44" y="351"/>
                </a:lnTo>
                <a:lnTo>
                  <a:pt x="42" y="374"/>
                </a:lnTo>
                <a:lnTo>
                  <a:pt x="42" y="395"/>
                </a:lnTo>
                <a:lnTo>
                  <a:pt x="42" y="407"/>
                </a:lnTo>
                <a:lnTo>
                  <a:pt x="42" y="418"/>
                </a:lnTo>
                <a:lnTo>
                  <a:pt x="44" y="428"/>
                </a:lnTo>
                <a:lnTo>
                  <a:pt x="44" y="437"/>
                </a:lnTo>
                <a:lnTo>
                  <a:pt x="46" y="447"/>
                </a:lnTo>
                <a:lnTo>
                  <a:pt x="48" y="454"/>
                </a:lnTo>
                <a:lnTo>
                  <a:pt x="50" y="462"/>
                </a:lnTo>
                <a:lnTo>
                  <a:pt x="52" y="468"/>
                </a:lnTo>
                <a:lnTo>
                  <a:pt x="54" y="474"/>
                </a:lnTo>
                <a:lnTo>
                  <a:pt x="58" y="479"/>
                </a:lnTo>
                <a:lnTo>
                  <a:pt x="59" y="485"/>
                </a:lnTo>
                <a:lnTo>
                  <a:pt x="63" y="489"/>
                </a:lnTo>
                <a:lnTo>
                  <a:pt x="67" y="491"/>
                </a:lnTo>
                <a:lnTo>
                  <a:pt x="71" y="495"/>
                </a:lnTo>
                <a:lnTo>
                  <a:pt x="75" y="497"/>
                </a:lnTo>
                <a:lnTo>
                  <a:pt x="80" y="498"/>
                </a:lnTo>
                <a:lnTo>
                  <a:pt x="88" y="500"/>
                </a:lnTo>
                <a:lnTo>
                  <a:pt x="94" y="504"/>
                </a:lnTo>
                <a:lnTo>
                  <a:pt x="102" y="508"/>
                </a:lnTo>
                <a:lnTo>
                  <a:pt x="107" y="512"/>
                </a:lnTo>
                <a:lnTo>
                  <a:pt x="113" y="516"/>
                </a:lnTo>
                <a:lnTo>
                  <a:pt x="119" y="520"/>
                </a:lnTo>
                <a:lnTo>
                  <a:pt x="123" y="525"/>
                </a:lnTo>
                <a:lnTo>
                  <a:pt x="124" y="529"/>
                </a:lnTo>
                <a:lnTo>
                  <a:pt x="124" y="529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7"/>
          <p:cNvSpPr/>
          <p:nvPr/>
        </p:nvSpPr>
        <p:spPr bwMode="auto">
          <a:xfrm>
            <a:off x="1462899" y="2780292"/>
            <a:ext cx="122721" cy="769563"/>
          </a:xfrm>
          <a:custGeom>
            <a:avLst/>
            <a:gdLst>
              <a:gd name="T0" fmla="*/ 50 w 98"/>
              <a:gd name="T1" fmla="*/ 511 h 601"/>
              <a:gd name="T2" fmla="*/ 42 w 98"/>
              <a:gd name="T3" fmla="*/ 534 h 601"/>
              <a:gd name="T4" fmla="*/ 37 w 98"/>
              <a:gd name="T5" fmla="*/ 554 h 601"/>
              <a:gd name="T6" fmla="*/ 29 w 98"/>
              <a:gd name="T7" fmla="*/ 569 h 601"/>
              <a:gd name="T8" fmla="*/ 23 w 98"/>
              <a:gd name="T9" fmla="*/ 582 h 601"/>
              <a:gd name="T10" fmla="*/ 17 w 98"/>
              <a:gd name="T11" fmla="*/ 592 h 601"/>
              <a:gd name="T12" fmla="*/ 14 w 98"/>
              <a:gd name="T13" fmla="*/ 598 h 601"/>
              <a:gd name="T14" fmla="*/ 10 w 98"/>
              <a:gd name="T15" fmla="*/ 601 h 601"/>
              <a:gd name="T16" fmla="*/ 4 w 98"/>
              <a:gd name="T17" fmla="*/ 599 h 601"/>
              <a:gd name="T18" fmla="*/ 2 w 98"/>
              <a:gd name="T19" fmla="*/ 598 h 601"/>
              <a:gd name="T20" fmla="*/ 0 w 98"/>
              <a:gd name="T21" fmla="*/ 592 h 601"/>
              <a:gd name="T22" fmla="*/ 0 w 98"/>
              <a:gd name="T23" fmla="*/ 586 h 601"/>
              <a:gd name="T24" fmla="*/ 0 w 98"/>
              <a:gd name="T25" fmla="*/ 577 h 601"/>
              <a:gd name="T26" fmla="*/ 2 w 98"/>
              <a:gd name="T27" fmla="*/ 565 h 601"/>
              <a:gd name="T28" fmla="*/ 4 w 98"/>
              <a:gd name="T29" fmla="*/ 554 h 601"/>
              <a:gd name="T30" fmla="*/ 8 w 98"/>
              <a:gd name="T31" fmla="*/ 536 h 601"/>
              <a:gd name="T32" fmla="*/ 14 w 98"/>
              <a:gd name="T33" fmla="*/ 506 h 601"/>
              <a:gd name="T34" fmla="*/ 21 w 98"/>
              <a:gd name="T35" fmla="*/ 465 h 601"/>
              <a:gd name="T36" fmla="*/ 29 w 98"/>
              <a:gd name="T37" fmla="*/ 419 h 601"/>
              <a:gd name="T38" fmla="*/ 35 w 98"/>
              <a:gd name="T39" fmla="*/ 364 h 601"/>
              <a:gd name="T40" fmla="*/ 37 w 98"/>
              <a:gd name="T41" fmla="*/ 308 h 601"/>
              <a:gd name="T42" fmla="*/ 35 w 98"/>
              <a:gd name="T43" fmla="*/ 253 h 601"/>
              <a:gd name="T44" fmla="*/ 29 w 98"/>
              <a:gd name="T45" fmla="*/ 201 h 601"/>
              <a:gd name="T46" fmla="*/ 21 w 98"/>
              <a:gd name="T47" fmla="*/ 147 h 601"/>
              <a:gd name="T48" fmla="*/ 14 w 98"/>
              <a:gd name="T49" fmla="*/ 101 h 601"/>
              <a:gd name="T50" fmla="*/ 8 w 98"/>
              <a:gd name="T51" fmla="*/ 61 h 601"/>
              <a:gd name="T52" fmla="*/ 4 w 98"/>
              <a:gd name="T53" fmla="*/ 29 h 601"/>
              <a:gd name="T54" fmla="*/ 2 w 98"/>
              <a:gd name="T55" fmla="*/ 0 h 601"/>
              <a:gd name="T56" fmla="*/ 23 w 98"/>
              <a:gd name="T57" fmla="*/ 19 h 601"/>
              <a:gd name="T58" fmla="*/ 40 w 98"/>
              <a:gd name="T59" fmla="*/ 36 h 601"/>
              <a:gd name="T60" fmla="*/ 56 w 98"/>
              <a:gd name="T61" fmla="*/ 54 h 601"/>
              <a:gd name="T62" fmla="*/ 69 w 98"/>
              <a:gd name="T63" fmla="*/ 67 h 601"/>
              <a:gd name="T64" fmla="*/ 81 w 98"/>
              <a:gd name="T65" fmla="*/ 80 h 601"/>
              <a:gd name="T66" fmla="*/ 88 w 98"/>
              <a:gd name="T67" fmla="*/ 92 h 601"/>
              <a:gd name="T68" fmla="*/ 94 w 98"/>
              <a:gd name="T69" fmla="*/ 101 h 601"/>
              <a:gd name="T70" fmla="*/ 98 w 98"/>
              <a:gd name="T71" fmla="*/ 109 h 601"/>
              <a:gd name="T72" fmla="*/ 98 w 98"/>
              <a:gd name="T73" fmla="*/ 121 h 601"/>
              <a:gd name="T74" fmla="*/ 98 w 98"/>
              <a:gd name="T75" fmla="*/ 134 h 601"/>
              <a:gd name="T76" fmla="*/ 98 w 98"/>
              <a:gd name="T77" fmla="*/ 149 h 601"/>
              <a:gd name="T78" fmla="*/ 98 w 98"/>
              <a:gd name="T79" fmla="*/ 167 h 601"/>
              <a:gd name="T80" fmla="*/ 98 w 98"/>
              <a:gd name="T81" fmla="*/ 188 h 601"/>
              <a:gd name="T82" fmla="*/ 98 w 98"/>
              <a:gd name="T83" fmla="*/ 213 h 601"/>
              <a:gd name="T84" fmla="*/ 98 w 98"/>
              <a:gd name="T85" fmla="*/ 239 h 601"/>
              <a:gd name="T86" fmla="*/ 98 w 98"/>
              <a:gd name="T87" fmla="*/ 268 h 601"/>
              <a:gd name="T88" fmla="*/ 92 w 98"/>
              <a:gd name="T89" fmla="*/ 329 h 601"/>
              <a:gd name="T90" fmla="*/ 82 w 98"/>
              <a:gd name="T91" fmla="*/ 389 h 601"/>
              <a:gd name="T92" fmla="*/ 69 w 98"/>
              <a:gd name="T93" fmla="*/ 444 h 601"/>
              <a:gd name="T94" fmla="*/ 54 w 98"/>
              <a:gd name="T95" fmla="*/ 498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8" h="601">
                <a:moveTo>
                  <a:pt x="54" y="498"/>
                </a:moveTo>
                <a:lnTo>
                  <a:pt x="50" y="511"/>
                </a:lnTo>
                <a:lnTo>
                  <a:pt x="46" y="523"/>
                </a:lnTo>
                <a:lnTo>
                  <a:pt x="42" y="534"/>
                </a:lnTo>
                <a:lnTo>
                  <a:pt x="38" y="544"/>
                </a:lnTo>
                <a:lnTo>
                  <a:pt x="37" y="554"/>
                </a:lnTo>
                <a:lnTo>
                  <a:pt x="33" y="561"/>
                </a:lnTo>
                <a:lnTo>
                  <a:pt x="29" y="569"/>
                </a:lnTo>
                <a:lnTo>
                  <a:pt x="27" y="577"/>
                </a:lnTo>
                <a:lnTo>
                  <a:pt x="23" y="582"/>
                </a:lnTo>
                <a:lnTo>
                  <a:pt x="21" y="588"/>
                </a:lnTo>
                <a:lnTo>
                  <a:pt x="17" y="592"/>
                </a:lnTo>
                <a:lnTo>
                  <a:pt x="15" y="596"/>
                </a:lnTo>
                <a:lnTo>
                  <a:pt x="14" y="598"/>
                </a:lnTo>
                <a:lnTo>
                  <a:pt x="12" y="599"/>
                </a:lnTo>
                <a:lnTo>
                  <a:pt x="10" y="601"/>
                </a:lnTo>
                <a:lnTo>
                  <a:pt x="8" y="601"/>
                </a:lnTo>
                <a:lnTo>
                  <a:pt x="4" y="599"/>
                </a:lnTo>
                <a:lnTo>
                  <a:pt x="2" y="599"/>
                </a:lnTo>
                <a:lnTo>
                  <a:pt x="2" y="598"/>
                </a:lnTo>
                <a:lnTo>
                  <a:pt x="0" y="596"/>
                </a:lnTo>
                <a:lnTo>
                  <a:pt x="0" y="592"/>
                </a:lnTo>
                <a:lnTo>
                  <a:pt x="0" y="590"/>
                </a:lnTo>
                <a:lnTo>
                  <a:pt x="0" y="586"/>
                </a:lnTo>
                <a:lnTo>
                  <a:pt x="0" y="582"/>
                </a:lnTo>
                <a:lnTo>
                  <a:pt x="0" y="577"/>
                </a:lnTo>
                <a:lnTo>
                  <a:pt x="0" y="571"/>
                </a:lnTo>
                <a:lnTo>
                  <a:pt x="2" y="565"/>
                </a:lnTo>
                <a:lnTo>
                  <a:pt x="2" y="559"/>
                </a:lnTo>
                <a:lnTo>
                  <a:pt x="4" y="554"/>
                </a:lnTo>
                <a:lnTo>
                  <a:pt x="6" y="546"/>
                </a:lnTo>
                <a:lnTo>
                  <a:pt x="8" y="536"/>
                </a:lnTo>
                <a:lnTo>
                  <a:pt x="12" y="521"/>
                </a:lnTo>
                <a:lnTo>
                  <a:pt x="14" y="506"/>
                </a:lnTo>
                <a:lnTo>
                  <a:pt x="17" y="486"/>
                </a:lnTo>
                <a:lnTo>
                  <a:pt x="21" y="465"/>
                </a:lnTo>
                <a:lnTo>
                  <a:pt x="25" y="442"/>
                </a:lnTo>
                <a:lnTo>
                  <a:pt x="29" y="419"/>
                </a:lnTo>
                <a:lnTo>
                  <a:pt x="31" y="393"/>
                </a:lnTo>
                <a:lnTo>
                  <a:pt x="35" y="364"/>
                </a:lnTo>
                <a:lnTo>
                  <a:pt x="37" y="337"/>
                </a:lnTo>
                <a:lnTo>
                  <a:pt x="37" y="308"/>
                </a:lnTo>
                <a:lnTo>
                  <a:pt x="37" y="282"/>
                </a:lnTo>
                <a:lnTo>
                  <a:pt x="35" y="253"/>
                </a:lnTo>
                <a:lnTo>
                  <a:pt x="33" y="226"/>
                </a:lnTo>
                <a:lnTo>
                  <a:pt x="29" y="201"/>
                </a:lnTo>
                <a:lnTo>
                  <a:pt x="25" y="174"/>
                </a:lnTo>
                <a:lnTo>
                  <a:pt x="21" y="147"/>
                </a:lnTo>
                <a:lnTo>
                  <a:pt x="17" y="124"/>
                </a:lnTo>
                <a:lnTo>
                  <a:pt x="14" y="101"/>
                </a:lnTo>
                <a:lnTo>
                  <a:pt x="10" y="82"/>
                </a:lnTo>
                <a:lnTo>
                  <a:pt x="8" y="61"/>
                </a:lnTo>
                <a:lnTo>
                  <a:pt x="6" y="44"/>
                </a:lnTo>
                <a:lnTo>
                  <a:pt x="4" y="29"/>
                </a:lnTo>
                <a:lnTo>
                  <a:pt x="2" y="13"/>
                </a:lnTo>
                <a:lnTo>
                  <a:pt x="2" y="0"/>
                </a:lnTo>
                <a:lnTo>
                  <a:pt x="14" y="10"/>
                </a:lnTo>
                <a:lnTo>
                  <a:pt x="23" y="19"/>
                </a:lnTo>
                <a:lnTo>
                  <a:pt x="31" y="29"/>
                </a:lnTo>
                <a:lnTo>
                  <a:pt x="40" y="36"/>
                </a:lnTo>
                <a:lnTo>
                  <a:pt x="48" y="44"/>
                </a:lnTo>
                <a:lnTo>
                  <a:pt x="56" y="54"/>
                </a:lnTo>
                <a:lnTo>
                  <a:pt x="63" y="59"/>
                </a:lnTo>
                <a:lnTo>
                  <a:pt x="69" y="67"/>
                </a:lnTo>
                <a:lnTo>
                  <a:pt x="75" y="75"/>
                </a:lnTo>
                <a:lnTo>
                  <a:pt x="81" y="80"/>
                </a:lnTo>
                <a:lnTo>
                  <a:pt x="84" y="86"/>
                </a:lnTo>
                <a:lnTo>
                  <a:pt x="88" y="92"/>
                </a:lnTo>
                <a:lnTo>
                  <a:pt x="92" y="96"/>
                </a:lnTo>
                <a:lnTo>
                  <a:pt x="94" y="101"/>
                </a:lnTo>
                <a:lnTo>
                  <a:pt x="96" y="105"/>
                </a:lnTo>
                <a:lnTo>
                  <a:pt x="98" y="109"/>
                </a:lnTo>
                <a:lnTo>
                  <a:pt x="98" y="115"/>
                </a:lnTo>
                <a:lnTo>
                  <a:pt x="98" y="121"/>
                </a:lnTo>
                <a:lnTo>
                  <a:pt x="98" y="126"/>
                </a:lnTo>
                <a:lnTo>
                  <a:pt x="98" y="134"/>
                </a:lnTo>
                <a:lnTo>
                  <a:pt x="98" y="142"/>
                </a:lnTo>
                <a:lnTo>
                  <a:pt x="98" y="149"/>
                </a:lnTo>
                <a:lnTo>
                  <a:pt x="98" y="157"/>
                </a:lnTo>
                <a:lnTo>
                  <a:pt x="98" y="167"/>
                </a:lnTo>
                <a:lnTo>
                  <a:pt x="98" y="178"/>
                </a:lnTo>
                <a:lnTo>
                  <a:pt x="98" y="188"/>
                </a:lnTo>
                <a:lnTo>
                  <a:pt x="98" y="201"/>
                </a:lnTo>
                <a:lnTo>
                  <a:pt x="98" y="213"/>
                </a:lnTo>
                <a:lnTo>
                  <a:pt x="98" y="226"/>
                </a:lnTo>
                <a:lnTo>
                  <a:pt x="98" y="239"/>
                </a:lnTo>
                <a:lnTo>
                  <a:pt x="98" y="253"/>
                </a:lnTo>
                <a:lnTo>
                  <a:pt x="98" y="268"/>
                </a:lnTo>
                <a:lnTo>
                  <a:pt x="96" y="299"/>
                </a:lnTo>
                <a:lnTo>
                  <a:pt x="92" y="329"/>
                </a:lnTo>
                <a:lnTo>
                  <a:pt x="88" y="360"/>
                </a:lnTo>
                <a:lnTo>
                  <a:pt x="82" y="389"/>
                </a:lnTo>
                <a:lnTo>
                  <a:pt x="77" y="418"/>
                </a:lnTo>
                <a:lnTo>
                  <a:pt x="69" y="444"/>
                </a:lnTo>
                <a:lnTo>
                  <a:pt x="61" y="471"/>
                </a:lnTo>
                <a:lnTo>
                  <a:pt x="54" y="498"/>
                </a:lnTo>
                <a:lnTo>
                  <a:pt x="54" y="49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8"/>
          <p:cNvSpPr/>
          <p:nvPr/>
        </p:nvSpPr>
        <p:spPr bwMode="auto">
          <a:xfrm>
            <a:off x="2224791" y="2655014"/>
            <a:ext cx="173855" cy="674965"/>
          </a:xfrm>
          <a:custGeom>
            <a:avLst/>
            <a:gdLst>
              <a:gd name="T0" fmla="*/ 9 w 136"/>
              <a:gd name="T1" fmla="*/ 44 h 527"/>
              <a:gd name="T2" fmla="*/ 4 w 136"/>
              <a:gd name="T3" fmla="*/ 39 h 527"/>
              <a:gd name="T4" fmla="*/ 0 w 136"/>
              <a:gd name="T5" fmla="*/ 29 h 527"/>
              <a:gd name="T6" fmla="*/ 0 w 136"/>
              <a:gd name="T7" fmla="*/ 21 h 527"/>
              <a:gd name="T8" fmla="*/ 4 w 136"/>
              <a:gd name="T9" fmla="*/ 12 h 527"/>
              <a:gd name="T10" fmla="*/ 9 w 136"/>
              <a:gd name="T11" fmla="*/ 4 h 527"/>
              <a:gd name="T12" fmla="*/ 23 w 136"/>
              <a:gd name="T13" fmla="*/ 0 h 527"/>
              <a:gd name="T14" fmla="*/ 42 w 136"/>
              <a:gd name="T15" fmla="*/ 0 h 527"/>
              <a:gd name="T16" fmla="*/ 65 w 136"/>
              <a:gd name="T17" fmla="*/ 6 h 527"/>
              <a:gd name="T18" fmla="*/ 84 w 136"/>
              <a:gd name="T19" fmla="*/ 12 h 527"/>
              <a:gd name="T20" fmla="*/ 99 w 136"/>
              <a:gd name="T21" fmla="*/ 19 h 527"/>
              <a:gd name="T22" fmla="*/ 111 w 136"/>
              <a:gd name="T23" fmla="*/ 25 h 527"/>
              <a:gd name="T24" fmla="*/ 118 w 136"/>
              <a:gd name="T25" fmla="*/ 31 h 527"/>
              <a:gd name="T26" fmla="*/ 122 w 136"/>
              <a:gd name="T27" fmla="*/ 39 h 527"/>
              <a:gd name="T28" fmla="*/ 126 w 136"/>
              <a:gd name="T29" fmla="*/ 48 h 527"/>
              <a:gd name="T30" fmla="*/ 128 w 136"/>
              <a:gd name="T31" fmla="*/ 60 h 527"/>
              <a:gd name="T32" fmla="*/ 130 w 136"/>
              <a:gd name="T33" fmla="*/ 73 h 527"/>
              <a:gd name="T34" fmla="*/ 132 w 136"/>
              <a:gd name="T35" fmla="*/ 88 h 527"/>
              <a:gd name="T36" fmla="*/ 132 w 136"/>
              <a:gd name="T37" fmla="*/ 108 h 527"/>
              <a:gd name="T38" fmla="*/ 128 w 136"/>
              <a:gd name="T39" fmla="*/ 136 h 527"/>
              <a:gd name="T40" fmla="*/ 126 w 136"/>
              <a:gd name="T41" fmla="*/ 163 h 527"/>
              <a:gd name="T42" fmla="*/ 126 w 136"/>
              <a:gd name="T43" fmla="*/ 198 h 527"/>
              <a:gd name="T44" fmla="*/ 124 w 136"/>
              <a:gd name="T45" fmla="*/ 236 h 527"/>
              <a:gd name="T46" fmla="*/ 124 w 136"/>
              <a:gd name="T47" fmla="*/ 282 h 527"/>
              <a:gd name="T48" fmla="*/ 126 w 136"/>
              <a:gd name="T49" fmla="*/ 334 h 527"/>
              <a:gd name="T50" fmla="*/ 128 w 136"/>
              <a:gd name="T51" fmla="*/ 391 h 527"/>
              <a:gd name="T52" fmla="*/ 132 w 136"/>
              <a:gd name="T53" fmla="*/ 456 h 527"/>
              <a:gd name="T54" fmla="*/ 136 w 136"/>
              <a:gd name="T55" fmla="*/ 527 h 527"/>
              <a:gd name="T56" fmla="*/ 76 w 136"/>
              <a:gd name="T57" fmla="*/ 485 h 527"/>
              <a:gd name="T58" fmla="*/ 65 w 136"/>
              <a:gd name="T59" fmla="*/ 364 h 527"/>
              <a:gd name="T60" fmla="*/ 55 w 136"/>
              <a:gd name="T61" fmla="*/ 245 h 527"/>
              <a:gd name="T62" fmla="*/ 50 w 136"/>
              <a:gd name="T63" fmla="*/ 190 h 527"/>
              <a:gd name="T64" fmla="*/ 46 w 136"/>
              <a:gd name="T65" fmla="*/ 157 h 527"/>
              <a:gd name="T66" fmla="*/ 40 w 136"/>
              <a:gd name="T67" fmla="*/ 129 h 527"/>
              <a:gd name="T68" fmla="*/ 36 w 136"/>
              <a:gd name="T69" fmla="*/ 104 h 527"/>
              <a:gd name="T70" fmla="*/ 31 w 136"/>
              <a:gd name="T71" fmla="*/ 85 h 527"/>
              <a:gd name="T72" fmla="*/ 27 w 136"/>
              <a:gd name="T73" fmla="*/ 67 h 527"/>
              <a:gd name="T74" fmla="*/ 21 w 136"/>
              <a:gd name="T75" fmla="*/ 56 h 527"/>
              <a:gd name="T76" fmla="*/ 17 w 136"/>
              <a:gd name="T77" fmla="*/ 50 h 527"/>
              <a:gd name="T78" fmla="*/ 15 w 136"/>
              <a:gd name="T79" fmla="*/ 4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6" h="527">
                <a:moveTo>
                  <a:pt x="15" y="48"/>
                </a:moveTo>
                <a:lnTo>
                  <a:pt x="9" y="44"/>
                </a:lnTo>
                <a:lnTo>
                  <a:pt x="6" y="42"/>
                </a:lnTo>
                <a:lnTo>
                  <a:pt x="4" y="39"/>
                </a:lnTo>
                <a:lnTo>
                  <a:pt x="2" y="35"/>
                </a:lnTo>
                <a:lnTo>
                  <a:pt x="0" y="29"/>
                </a:lnTo>
                <a:lnTo>
                  <a:pt x="0" y="25"/>
                </a:lnTo>
                <a:lnTo>
                  <a:pt x="0" y="21"/>
                </a:lnTo>
                <a:lnTo>
                  <a:pt x="2" y="16"/>
                </a:lnTo>
                <a:lnTo>
                  <a:pt x="4" y="12"/>
                </a:lnTo>
                <a:lnTo>
                  <a:pt x="6" y="8"/>
                </a:lnTo>
                <a:lnTo>
                  <a:pt x="9" y="4"/>
                </a:lnTo>
                <a:lnTo>
                  <a:pt x="15" y="2"/>
                </a:lnTo>
                <a:lnTo>
                  <a:pt x="23" y="0"/>
                </a:lnTo>
                <a:lnTo>
                  <a:pt x="31" y="0"/>
                </a:lnTo>
                <a:lnTo>
                  <a:pt x="42" y="0"/>
                </a:lnTo>
                <a:lnTo>
                  <a:pt x="53" y="2"/>
                </a:lnTo>
                <a:lnTo>
                  <a:pt x="65" y="6"/>
                </a:lnTo>
                <a:lnTo>
                  <a:pt x="74" y="8"/>
                </a:lnTo>
                <a:lnTo>
                  <a:pt x="84" y="12"/>
                </a:lnTo>
                <a:lnTo>
                  <a:pt x="92" y="16"/>
                </a:lnTo>
                <a:lnTo>
                  <a:pt x="99" y="19"/>
                </a:lnTo>
                <a:lnTo>
                  <a:pt x="105" y="23"/>
                </a:lnTo>
                <a:lnTo>
                  <a:pt x="111" y="25"/>
                </a:lnTo>
                <a:lnTo>
                  <a:pt x="117" y="29"/>
                </a:lnTo>
                <a:lnTo>
                  <a:pt x="118" y="31"/>
                </a:lnTo>
                <a:lnTo>
                  <a:pt x="120" y="35"/>
                </a:lnTo>
                <a:lnTo>
                  <a:pt x="122" y="39"/>
                </a:lnTo>
                <a:lnTo>
                  <a:pt x="124" y="42"/>
                </a:lnTo>
                <a:lnTo>
                  <a:pt x="126" y="48"/>
                </a:lnTo>
                <a:lnTo>
                  <a:pt x="128" y="54"/>
                </a:lnTo>
                <a:lnTo>
                  <a:pt x="128" y="60"/>
                </a:lnTo>
                <a:lnTo>
                  <a:pt x="130" y="65"/>
                </a:lnTo>
                <a:lnTo>
                  <a:pt x="130" y="73"/>
                </a:lnTo>
                <a:lnTo>
                  <a:pt x="132" y="81"/>
                </a:lnTo>
                <a:lnTo>
                  <a:pt x="132" y="88"/>
                </a:lnTo>
                <a:lnTo>
                  <a:pt x="132" y="98"/>
                </a:lnTo>
                <a:lnTo>
                  <a:pt x="132" y="108"/>
                </a:lnTo>
                <a:lnTo>
                  <a:pt x="130" y="117"/>
                </a:lnTo>
                <a:lnTo>
                  <a:pt x="128" y="136"/>
                </a:lnTo>
                <a:lnTo>
                  <a:pt x="128" y="150"/>
                </a:lnTo>
                <a:lnTo>
                  <a:pt x="126" y="163"/>
                </a:lnTo>
                <a:lnTo>
                  <a:pt x="126" y="180"/>
                </a:lnTo>
                <a:lnTo>
                  <a:pt x="126" y="198"/>
                </a:lnTo>
                <a:lnTo>
                  <a:pt x="124" y="217"/>
                </a:lnTo>
                <a:lnTo>
                  <a:pt x="124" y="236"/>
                </a:lnTo>
                <a:lnTo>
                  <a:pt x="124" y="259"/>
                </a:lnTo>
                <a:lnTo>
                  <a:pt x="124" y="282"/>
                </a:lnTo>
                <a:lnTo>
                  <a:pt x="126" y="307"/>
                </a:lnTo>
                <a:lnTo>
                  <a:pt x="126" y="334"/>
                </a:lnTo>
                <a:lnTo>
                  <a:pt x="126" y="360"/>
                </a:lnTo>
                <a:lnTo>
                  <a:pt x="128" y="391"/>
                </a:lnTo>
                <a:lnTo>
                  <a:pt x="130" y="422"/>
                </a:lnTo>
                <a:lnTo>
                  <a:pt x="132" y="456"/>
                </a:lnTo>
                <a:lnTo>
                  <a:pt x="134" y="491"/>
                </a:lnTo>
                <a:lnTo>
                  <a:pt x="136" y="527"/>
                </a:lnTo>
                <a:lnTo>
                  <a:pt x="78" y="527"/>
                </a:lnTo>
                <a:lnTo>
                  <a:pt x="76" y="485"/>
                </a:lnTo>
                <a:lnTo>
                  <a:pt x="73" y="445"/>
                </a:lnTo>
                <a:lnTo>
                  <a:pt x="65" y="364"/>
                </a:lnTo>
                <a:lnTo>
                  <a:pt x="59" y="286"/>
                </a:lnTo>
                <a:lnTo>
                  <a:pt x="55" y="245"/>
                </a:lnTo>
                <a:lnTo>
                  <a:pt x="53" y="207"/>
                </a:lnTo>
                <a:lnTo>
                  <a:pt x="50" y="190"/>
                </a:lnTo>
                <a:lnTo>
                  <a:pt x="48" y="173"/>
                </a:lnTo>
                <a:lnTo>
                  <a:pt x="46" y="157"/>
                </a:lnTo>
                <a:lnTo>
                  <a:pt x="44" y="142"/>
                </a:lnTo>
                <a:lnTo>
                  <a:pt x="40" y="129"/>
                </a:lnTo>
                <a:lnTo>
                  <a:pt x="38" y="117"/>
                </a:lnTo>
                <a:lnTo>
                  <a:pt x="36" y="104"/>
                </a:lnTo>
                <a:lnTo>
                  <a:pt x="34" y="94"/>
                </a:lnTo>
                <a:lnTo>
                  <a:pt x="31" y="85"/>
                </a:lnTo>
                <a:lnTo>
                  <a:pt x="29" y="75"/>
                </a:lnTo>
                <a:lnTo>
                  <a:pt x="27" y="67"/>
                </a:lnTo>
                <a:lnTo>
                  <a:pt x="25" y="62"/>
                </a:lnTo>
                <a:lnTo>
                  <a:pt x="21" y="56"/>
                </a:lnTo>
                <a:lnTo>
                  <a:pt x="19" y="52"/>
                </a:lnTo>
                <a:lnTo>
                  <a:pt x="17" y="50"/>
                </a:lnTo>
                <a:lnTo>
                  <a:pt x="15" y="48"/>
                </a:lnTo>
                <a:lnTo>
                  <a:pt x="15" y="4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59"/>
          <p:cNvSpPr/>
          <p:nvPr/>
        </p:nvSpPr>
        <p:spPr bwMode="auto">
          <a:xfrm>
            <a:off x="2153204" y="2846766"/>
            <a:ext cx="738882" cy="191752"/>
          </a:xfrm>
          <a:custGeom>
            <a:avLst/>
            <a:gdLst>
              <a:gd name="T0" fmla="*/ 14 w 578"/>
              <a:gd name="T1" fmla="*/ 141 h 151"/>
              <a:gd name="T2" fmla="*/ 4 w 578"/>
              <a:gd name="T3" fmla="*/ 130 h 151"/>
              <a:gd name="T4" fmla="*/ 0 w 578"/>
              <a:gd name="T5" fmla="*/ 120 h 151"/>
              <a:gd name="T6" fmla="*/ 2 w 578"/>
              <a:gd name="T7" fmla="*/ 118 h 151"/>
              <a:gd name="T8" fmla="*/ 8 w 578"/>
              <a:gd name="T9" fmla="*/ 116 h 151"/>
              <a:gd name="T10" fmla="*/ 18 w 578"/>
              <a:gd name="T11" fmla="*/ 113 h 151"/>
              <a:gd name="T12" fmla="*/ 33 w 578"/>
              <a:gd name="T13" fmla="*/ 109 h 151"/>
              <a:gd name="T14" fmla="*/ 54 w 578"/>
              <a:gd name="T15" fmla="*/ 103 h 151"/>
              <a:gd name="T16" fmla="*/ 79 w 578"/>
              <a:gd name="T17" fmla="*/ 97 h 151"/>
              <a:gd name="T18" fmla="*/ 108 w 578"/>
              <a:gd name="T19" fmla="*/ 90 h 151"/>
              <a:gd name="T20" fmla="*/ 142 w 578"/>
              <a:gd name="T21" fmla="*/ 82 h 151"/>
              <a:gd name="T22" fmla="*/ 180 w 578"/>
              <a:gd name="T23" fmla="*/ 74 h 151"/>
              <a:gd name="T24" fmla="*/ 224 w 578"/>
              <a:gd name="T25" fmla="*/ 65 h 151"/>
              <a:gd name="T26" fmla="*/ 270 w 578"/>
              <a:gd name="T27" fmla="*/ 53 h 151"/>
              <a:gd name="T28" fmla="*/ 316 w 578"/>
              <a:gd name="T29" fmla="*/ 44 h 151"/>
              <a:gd name="T30" fmla="*/ 356 w 578"/>
              <a:gd name="T31" fmla="*/ 34 h 151"/>
              <a:gd name="T32" fmla="*/ 391 w 578"/>
              <a:gd name="T33" fmla="*/ 26 h 151"/>
              <a:gd name="T34" fmla="*/ 423 w 578"/>
              <a:gd name="T35" fmla="*/ 19 h 151"/>
              <a:gd name="T36" fmla="*/ 450 w 578"/>
              <a:gd name="T37" fmla="*/ 13 h 151"/>
              <a:gd name="T38" fmla="*/ 473 w 578"/>
              <a:gd name="T39" fmla="*/ 9 h 151"/>
              <a:gd name="T40" fmla="*/ 492 w 578"/>
              <a:gd name="T41" fmla="*/ 5 h 151"/>
              <a:gd name="T42" fmla="*/ 505 w 578"/>
              <a:gd name="T43" fmla="*/ 2 h 151"/>
              <a:gd name="T44" fmla="*/ 515 w 578"/>
              <a:gd name="T45" fmla="*/ 0 h 151"/>
              <a:gd name="T46" fmla="*/ 521 w 578"/>
              <a:gd name="T47" fmla="*/ 0 h 151"/>
              <a:gd name="T48" fmla="*/ 528 w 578"/>
              <a:gd name="T49" fmla="*/ 0 h 151"/>
              <a:gd name="T50" fmla="*/ 542 w 578"/>
              <a:gd name="T51" fmla="*/ 2 h 151"/>
              <a:gd name="T52" fmla="*/ 559 w 578"/>
              <a:gd name="T53" fmla="*/ 9 h 151"/>
              <a:gd name="T54" fmla="*/ 572 w 578"/>
              <a:gd name="T55" fmla="*/ 15 h 151"/>
              <a:gd name="T56" fmla="*/ 578 w 578"/>
              <a:gd name="T57" fmla="*/ 23 h 151"/>
              <a:gd name="T58" fmla="*/ 578 w 578"/>
              <a:gd name="T59" fmla="*/ 30 h 151"/>
              <a:gd name="T60" fmla="*/ 568 w 578"/>
              <a:gd name="T61" fmla="*/ 38 h 151"/>
              <a:gd name="T62" fmla="*/ 553 w 578"/>
              <a:gd name="T63" fmla="*/ 51 h 151"/>
              <a:gd name="T64" fmla="*/ 530 w 578"/>
              <a:gd name="T65" fmla="*/ 63 h 151"/>
              <a:gd name="T66" fmla="*/ 505 w 578"/>
              <a:gd name="T67" fmla="*/ 71 h 151"/>
              <a:gd name="T68" fmla="*/ 471 w 578"/>
              <a:gd name="T69" fmla="*/ 78 h 151"/>
              <a:gd name="T70" fmla="*/ 427 w 578"/>
              <a:gd name="T71" fmla="*/ 86 h 151"/>
              <a:gd name="T72" fmla="*/ 371 w 578"/>
              <a:gd name="T73" fmla="*/ 94 h 151"/>
              <a:gd name="T74" fmla="*/ 159 w 578"/>
              <a:gd name="T75" fmla="*/ 134 h 151"/>
              <a:gd name="T76" fmla="*/ 123 w 578"/>
              <a:gd name="T77" fmla="*/ 143 h 151"/>
              <a:gd name="T78" fmla="*/ 92 w 578"/>
              <a:gd name="T79" fmla="*/ 149 h 151"/>
              <a:gd name="T80" fmla="*/ 65 w 578"/>
              <a:gd name="T81" fmla="*/ 151 h 151"/>
              <a:gd name="T82" fmla="*/ 44 w 578"/>
              <a:gd name="T83" fmla="*/ 151 h 151"/>
              <a:gd name="T84" fmla="*/ 29 w 578"/>
              <a:gd name="T8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8" h="151">
                <a:moveTo>
                  <a:pt x="25" y="147"/>
                </a:moveTo>
                <a:lnTo>
                  <a:pt x="20" y="143"/>
                </a:lnTo>
                <a:lnTo>
                  <a:pt x="14" y="141"/>
                </a:lnTo>
                <a:lnTo>
                  <a:pt x="10" y="138"/>
                </a:lnTo>
                <a:lnTo>
                  <a:pt x="6" y="134"/>
                </a:lnTo>
                <a:lnTo>
                  <a:pt x="4" y="130"/>
                </a:lnTo>
                <a:lnTo>
                  <a:pt x="2" y="126"/>
                </a:lnTo>
                <a:lnTo>
                  <a:pt x="0" y="124"/>
                </a:lnTo>
                <a:lnTo>
                  <a:pt x="0" y="120"/>
                </a:lnTo>
                <a:lnTo>
                  <a:pt x="0" y="120"/>
                </a:lnTo>
                <a:lnTo>
                  <a:pt x="0" y="120"/>
                </a:lnTo>
                <a:lnTo>
                  <a:pt x="2" y="118"/>
                </a:lnTo>
                <a:lnTo>
                  <a:pt x="2" y="118"/>
                </a:lnTo>
                <a:lnTo>
                  <a:pt x="4" y="116"/>
                </a:lnTo>
                <a:lnTo>
                  <a:pt x="8" y="116"/>
                </a:lnTo>
                <a:lnTo>
                  <a:pt x="10" y="115"/>
                </a:lnTo>
                <a:lnTo>
                  <a:pt x="14" y="115"/>
                </a:lnTo>
                <a:lnTo>
                  <a:pt x="18" y="113"/>
                </a:lnTo>
                <a:lnTo>
                  <a:pt x="23" y="111"/>
                </a:lnTo>
                <a:lnTo>
                  <a:pt x="27" y="111"/>
                </a:lnTo>
                <a:lnTo>
                  <a:pt x="33" y="109"/>
                </a:lnTo>
                <a:lnTo>
                  <a:pt x="39" y="107"/>
                </a:lnTo>
                <a:lnTo>
                  <a:pt x="46" y="105"/>
                </a:lnTo>
                <a:lnTo>
                  <a:pt x="54" y="103"/>
                </a:lnTo>
                <a:lnTo>
                  <a:pt x="62" y="101"/>
                </a:lnTo>
                <a:lnTo>
                  <a:pt x="69" y="99"/>
                </a:lnTo>
                <a:lnTo>
                  <a:pt x="79" y="97"/>
                </a:lnTo>
                <a:lnTo>
                  <a:pt x="88" y="95"/>
                </a:lnTo>
                <a:lnTo>
                  <a:pt x="98" y="94"/>
                </a:lnTo>
                <a:lnTo>
                  <a:pt x="108" y="90"/>
                </a:lnTo>
                <a:lnTo>
                  <a:pt x="119" y="88"/>
                </a:lnTo>
                <a:lnTo>
                  <a:pt x="130" y="86"/>
                </a:lnTo>
                <a:lnTo>
                  <a:pt x="142" y="82"/>
                </a:lnTo>
                <a:lnTo>
                  <a:pt x="153" y="80"/>
                </a:lnTo>
                <a:lnTo>
                  <a:pt x="167" y="76"/>
                </a:lnTo>
                <a:lnTo>
                  <a:pt x="180" y="74"/>
                </a:lnTo>
                <a:lnTo>
                  <a:pt x="194" y="71"/>
                </a:lnTo>
                <a:lnTo>
                  <a:pt x="209" y="67"/>
                </a:lnTo>
                <a:lnTo>
                  <a:pt x="224" y="65"/>
                </a:lnTo>
                <a:lnTo>
                  <a:pt x="240" y="61"/>
                </a:lnTo>
                <a:lnTo>
                  <a:pt x="255" y="57"/>
                </a:lnTo>
                <a:lnTo>
                  <a:pt x="270" y="53"/>
                </a:lnTo>
                <a:lnTo>
                  <a:pt x="285" y="49"/>
                </a:lnTo>
                <a:lnTo>
                  <a:pt x="301" y="48"/>
                </a:lnTo>
                <a:lnTo>
                  <a:pt x="316" y="44"/>
                </a:lnTo>
                <a:lnTo>
                  <a:pt x="329" y="40"/>
                </a:lnTo>
                <a:lnTo>
                  <a:pt x="343" y="38"/>
                </a:lnTo>
                <a:lnTo>
                  <a:pt x="356" y="34"/>
                </a:lnTo>
                <a:lnTo>
                  <a:pt x="368" y="32"/>
                </a:lnTo>
                <a:lnTo>
                  <a:pt x="379" y="28"/>
                </a:lnTo>
                <a:lnTo>
                  <a:pt x="391" y="26"/>
                </a:lnTo>
                <a:lnTo>
                  <a:pt x="402" y="25"/>
                </a:lnTo>
                <a:lnTo>
                  <a:pt x="414" y="23"/>
                </a:lnTo>
                <a:lnTo>
                  <a:pt x="423" y="19"/>
                </a:lnTo>
                <a:lnTo>
                  <a:pt x="433" y="17"/>
                </a:lnTo>
                <a:lnTo>
                  <a:pt x="440" y="15"/>
                </a:lnTo>
                <a:lnTo>
                  <a:pt x="450" y="13"/>
                </a:lnTo>
                <a:lnTo>
                  <a:pt x="458" y="11"/>
                </a:lnTo>
                <a:lnTo>
                  <a:pt x="465" y="11"/>
                </a:lnTo>
                <a:lnTo>
                  <a:pt x="473" y="9"/>
                </a:lnTo>
                <a:lnTo>
                  <a:pt x="479" y="7"/>
                </a:lnTo>
                <a:lnTo>
                  <a:pt x="486" y="5"/>
                </a:lnTo>
                <a:lnTo>
                  <a:pt x="492" y="5"/>
                </a:lnTo>
                <a:lnTo>
                  <a:pt x="496" y="3"/>
                </a:lnTo>
                <a:lnTo>
                  <a:pt x="502" y="3"/>
                </a:lnTo>
                <a:lnTo>
                  <a:pt x="505" y="2"/>
                </a:lnTo>
                <a:lnTo>
                  <a:pt x="509" y="2"/>
                </a:lnTo>
                <a:lnTo>
                  <a:pt x="513" y="2"/>
                </a:lnTo>
                <a:lnTo>
                  <a:pt x="515" y="0"/>
                </a:lnTo>
                <a:lnTo>
                  <a:pt x="517" y="0"/>
                </a:lnTo>
                <a:lnTo>
                  <a:pt x="519" y="0"/>
                </a:lnTo>
                <a:lnTo>
                  <a:pt x="521" y="0"/>
                </a:lnTo>
                <a:lnTo>
                  <a:pt x="521" y="0"/>
                </a:lnTo>
                <a:lnTo>
                  <a:pt x="526" y="0"/>
                </a:lnTo>
                <a:lnTo>
                  <a:pt x="528" y="0"/>
                </a:lnTo>
                <a:lnTo>
                  <a:pt x="532" y="0"/>
                </a:lnTo>
                <a:lnTo>
                  <a:pt x="536" y="2"/>
                </a:lnTo>
                <a:lnTo>
                  <a:pt x="542" y="2"/>
                </a:lnTo>
                <a:lnTo>
                  <a:pt x="546" y="3"/>
                </a:lnTo>
                <a:lnTo>
                  <a:pt x="553" y="5"/>
                </a:lnTo>
                <a:lnTo>
                  <a:pt x="559" y="9"/>
                </a:lnTo>
                <a:lnTo>
                  <a:pt x="565" y="11"/>
                </a:lnTo>
                <a:lnTo>
                  <a:pt x="568" y="13"/>
                </a:lnTo>
                <a:lnTo>
                  <a:pt x="572" y="15"/>
                </a:lnTo>
                <a:lnTo>
                  <a:pt x="576" y="19"/>
                </a:lnTo>
                <a:lnTo>
                  <a:pt x="578" y="21"/>
                </a:lnTo>
                <a:lnTo>
                  <a:pt x="578" y="23"/>
                </a:lnTo>
                <a:lnTo>
                  <a:pt x="578" y="25"/>
                </a:lnTo>
                <a:lnTo>
                  <a:pt x="578" y="28"/>
                </a:lnTo>
                <a:lnTo>
                  <a:pt x="578" y="30"/>
                </a:lnTo>
                <a:lnTo>
                  <a:pt x="576" y="32"/>
                </a:lnTo>
                <a:lnTo>
                  <a:pt x="572" y="36"/>
                </a:lnTo>
                <a:lnTo>
                  <a:pt x="568" y="38"/>
                </a:lnTo>
                <a:lnTo>
                  <a:pt x="565" y="42"/>
                </a:lnTo>
                <a:lnTo>
                  <a:pt x="559" y="46"/>
                </a:lnTo>
                <a:lnTo>
                  <a:pt x="553" y="51"/>
                </a:lnTo>
                <a:lnTo>
                  <a:pt x="546" y="55"/>
                </a:lnTo>
                <a:lnTo>
                  <a:pt x="538" y="59"/>
                </a:lnTo>
                <a:lnTo>
                  <a:pt x="530" y="63"/>
                </a:lnTo>
                <a:lnTo>
                  <a:pt x="523" y="67"/>
                </a:lnTo>
                <a:lnTo>
                  <a:pt x="515" y="69"/>
                </a:lnTo>
                <a:lnTo>
                  <a:pt x="505" y="71"/>
                </a:lnTo>
                <a:lnTo>
                  <a:pt x="494" y="74"/>
                </a:lnTo>
                <a:lnTo>
                  <a:pt x="482" y="76"/>
                </a:lnTo>
                <a:lnTo>
                  <a:pt x="471" y="78"/>
                </a:lnTo>
                <a:lnTo>
                  <a:pt x="458" y="82"/>
                </a:lnTo>
                <a:lnTo>
                  <a:pt x="442" y="84"/>
                </a:lnTo>
                <a:lnTo>
                  <a:pt x="427" y="86"/>
                </a:lnTo>
                <a:lnTo>
                  <a:pt x="410" y="88"/>
                </a:lnTo>
                <a:lnTo>
                  <a:pt x="391" y="92"/>
                </a:lnTo>
                <a:lnTo>
                  <a:pt x="371" y="94"/>
                </a:lnTo>
                <a:lnTo>
                  <a:pt x="350" y="95"/>
                </a:lnTo>
                <a:lnTo>
                  <a:pt x="255" y="115"/>
                </a:lnTo>
                <a:lnTo>
                  <a:pt x="159" y="134"/>
                </a:lnTo>
                <a:lnTo>
                  <a:pt x="146" y="138"/>
                </a:lnTo>
                <a:lnTo>
                  <a:pt x="134" y="139"/>
                </a:lnTo>
                <a:lnTo>
                  <a:pt x="123" y="143"/>
                </a:lnTo>
                <a:lnTo>
                  <a:pt x="111" y="145"/>
                </a:lnTo>
                <a:lnTo>
                  <a:pt x="102" y="147"/>
                </a:lnTo>
                <a:lnTo>
                  <a:pt x="92" y="149"/>
                </a:lnTo>
                <a:lnTo>
                  <a:pt x="83" y="149"/>
                </a:lnTo>
                <a:lnTo>
                  <a:pt x="73" y="149"/>
                </a:lnTo>
                <a:lnTo>
                  <a:pt x="65" y="151"/>
                </a:lnTo>
                <a:lnTo>
                  <a:pt x="58" y="151"/>
                </a:lnTo>
                <a:lnTo>
                  <a:pt x="52" y="151"/>
                </a:lnTo>
                <a:lnTo>
                  <a:pt x="44" y="151"/>
                </a:lnTo>
                <a:lnTo>
                  <a:pt x="39" y="149"/>
                </a:lnTo>
                <a:lnTo>
                  <a:pt x="35" y="149"/>
                </a:lnTo>
                <a:lnTo>
                  <a:pt x="29" y="147"/>
                </a:lnTo>
                <a:lnTo>
                  <a:pt x="25" y="147"/>
                </a:lnTo>
                <a:lnTo>
                  <a:pt x="25" y="14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0"/>
          <p:cNvSpPr/>
          <p:nvPr/>
        </p:nvSpPr>
        <p:spPr bwMode="auto">
          <a:xfrm>
            <a:off x="1961452" y="3171465"/>
            <a:ext cx="1140281" cy="230102"/>
          </a:xfrm>
          <a:custGeom>
            <a:avLst/>
            <a:gdLst>
              <a:gd name="T0" fmla="*/ 33 w 894"/>
              <a:gd name="T1" fmla="*/ 131 h 180"/>
              <a:gd name="T2" fmla="*/ 73 w 894"/>
              <a:gd name="T3" fmla="*/ 125 h 180"/>
              <a:gd name="T4" fmla="*/ 115 w 894"/>
              <a:gd name="T5" fmla="*/ 119 h 180"/>
              <a:gd name="T6" fmla="*/ 163 w 894"/>
              <a:gd name="T7" fmla="*/ 113 h 180"/>
              <a:gd name="T8" fmla="*/ 216 w 894"/>
              <a:gd name="T9" fmla="*/ 106 h 180"/>
              <a:gd name="T10" fmla="*/ 312 w 894"/>
              <a:gd name="T11" fmla="*/ 92 h 180"/>
              <a:gd name="T12" fmla="*/ 435 w 894"/>
              <a:gd name="T13" fmla="*/ 71 h 180"/>
              <a:gd name="T14" fmla="*/ 565 w 894"/>
              <a:gd name="T15" fmla="*/ 39 h 180"/>
              <a:gd name="T16" fmla="*/ 626 w 894"/>
              <a:gd name="T17" fmla="*/ 25 h 180"/>
              <a:gd name="T18" fmla="*/ 675 w 894"/>
              <a:gd name="T19" fmla="*/ 16 h 180"/>
              <a:gd name="T20" fmla="*/ 716 w 894"/>
              <a:gd name="T21" fmla="*/ 8 h 180"/>
              <a:gd name="T22" fmla="*/ 742 w 894"/>
              <a:gd name="T23" fmla="*/ 4 h 180"/>
              <a:gd name="T24" fmla="*/ 758 w 894"/>
              <a:gd name="T25" fmla="*/ 0 h 180"/>
              <a:gd name="T26" fmla="*/ 771 w 894"/>
              <a:gd name="T27" fmla="*/ 0 h 180"/>
              <a:gd name="T28" fmla="*/ 792 w 894"/>
              <a:gd name="T29" fmla="*/ 2 h 180"/>
              <a:gd name="T30" fmla="*/ 819 w 894"/>
              <a:gd name="T31" fmla="*/ 8 h 180"/>
              <a:gd name="T32" fmla="*/ 848 w 894"/>
              <a:gd name="T33" fmla="*/ 21 h 180"/>
              <a:gd name="T34" fmla="*/ 880 w 894"/>
              <a:gd name="T35" fmla="*/ 44 h 180"/>
              <a:gd name="T36" fmla="*/ 890 w 894"/>
              <a:gd name="T37" fmla="*/ 58 h 180"/>
              <a:gd name="T38" fmla="*/ 894 w 894"/>
              <a:gd name="T39" fmla="*/ 69 h 180"/>
              <a:gd name="T40" fmla="*/ 894 w 894"/>
              <a:gd name="T41" fmla="*/ 73 h 180"/>
              <a:gd name="T42" fmla="*/ 888 w 894"/>
              <a:gd name="T43" fmla="*/ 77 h 180"/>
              <a:gd name="T44" fmla="*/ 876 w 894"/>
              <a:gd name="T45" fmla="*/ 81 h 180"/>
              <a:gd name="T46" fmla="*/ 859 w 894"/>
              <a:gd name="T47" fmla="*/ 83 h 180"/>
              <a:gd name="T48" fmla="*/ 836 w 894"/>
              <a:gd name="T49" fmla="*/ 85 h 180"/>
              <a:gd name="T50" fmla="*/ 807 w 894"/>
              <a:gd name="T51" fmla="*/ 85 h 180"/>
              <a:gd name="T52" fmla="*/ 775 w 894"/>
              <a:gd name="T53" fmla="*/ 85 h 180"/>
              <a:gd name="T54" fmla="*/ 735 w 894"/>
              <a:gd name="T55" fmla="*/ 89 h 180"/>
              <a:gd name="T56" fmla="*/ 687 w 894"/>
              <a:gd name="T57" fmla="*/ 92 h 180"/>
              <a:gd name="T58" fmla="*/ 635 w 894"/>
              <a:gd name="T59" fmla="*/ 100 h 180"/>
              <a:gd name="T60" fmla="*/ 578 w 894"/>
              <a:gd name="T61" fmla="*/ 110 h 180"/>
              <a:gd name="T62" fmla="*/ 452 w 894"/>
              <a:gd name="T63" fmla="*/ 129 h 180"/>
              <a:gd name="T64" fmla="*/ 333 w 894"/>
              <a:gd name="T65" fmla="*/ 144 h 180"/>
              <a:gd name="T66" fmla="*/ 243 w 894"/>
              <a:gd name="T67" fmla="*/ 157 h 180"/>
              <a:gd name="T68" fmla="*/ 195 w 894"/>
              <a:gd name="T69" fmla="*/ 167 h 180"/>
              <a:gd name="T70" fmla="*/ 157 w 894"/>
              <a:gd name="T71" fmla="*/ 173 h 180"/>
              <a:gd name="T72" fmla="*/ 127 w 894"/>
              <a:gd name="T73" fmla="*/ 177 h 180"/>
              <a:gd name="T74" fmla="*/ 104 w 894"/>
              <a:gd name="T75" fmla="*/ 179 h 180"/>
              <a:gd name="T76" fmla="*/ 88 w 894"/>
              <a:gd name="T77" fmla="*/ 180 h 180"/>
              <a:gd name="T78" fmla="*/ 77 w 894"/>
              <a:gd name="T79" fmla="*/ 180 h 180"/>
              <a:gd name="T80" fmla="*/ 63 w 894"/>
              <a:gd name="T81" fmla="*/ 177 h 180"/>
              <a:gd name="T82" fmla="*/ 42 w 894"/>
              <a:gd name="T83" fmla="*/ 165 h 180"/>
              <a:gd name="T84" fmla="*/ 0 w 894"/>
              <a:gd name="T85" fmla="*/ 13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94" h="180">
                <a:moveTo>
                  <a:pt x="0" y="135"/>
                </a:moveTo>
                <a:lnTo>
                  <a:pt x="21" y="133"/>
                </a:lnTo>
                <a:lnTo>
                  <a:pt x="33" y="131"/>
                </a:lnTo>
                <a:lnTo>
                  <a:pt x="46" y="129"/>
                </a:lnTo>
                <a:lnTo>
                  <a:pt x="60" y="127"/>
                </a:lnTo>
                <a:lnTo>
                  <a:pt x="73" y="125"/>
                </a:lnTo>
                <a:lnTo>
                  <a:pt x="86" y="123"/>
                </a:lnTo>
                <a:lnTo>
                  <a:pt x="100" y="121"/>
                </a:lnTo>
                <a:lnTo>
                  <a:pt x="115" y="119"/>
                </a:lnTo>
                <a:lnTo>
                  <a:pt x="130" y="117"/>
                </a:lnTo>
                <a:lnTo>
                  <a:pt x="146" y="115"/>
                </a:lnTo>
                <a:lnTo>
                  <a:pt x="163" y="113"/>
                </a:lnTo>
                <a:lnTo>
                  <a:pt x="180" y="110"/>
                </a:lnTo>
                <a:lnTo>
                  <a:pt x="197" y="108"/>
                </a:lnTo>
                <a:lnTo>
                  <a:pt x="216" y="106"/>
                </a:lnTo>
                <a:lnTo>
                  <a:pt x="234" y="104"/>
                </a:lnTo>
                <a:lnTo>
                  <a:pt x="272" y="98"/>
                </a:lnTo>
                <a:lnTo>
                  <a:pt x="312" y="92"/>
                </a:lnTo>
                <a:lnTo>
                  <a:pt x="352" y="87"/>
                </a:lnTo>
                <a:lnTo>
                  <a:pt x="392" y="79"/>
                </a:lnTo>
                <a:lnTo>
                  <a:pt x="435" y="71"/>
                </a:lnTo>
                <a:lnTo>
                  <a:pt x="477" y="62"/>
                </a:lnTo>
                <a:lnTo>
                  <a:pt x="521" y="50"/>
                </a:lnTo>
                <a:lnTo>
                  <a:pt x="565" y="39"/>
                </a:lnTo>
                <a:lnTo>
                  <a:pt x="586" y="35"/>
                </a:lnTo>
                <a:lnTo>
                  <a:pt x="607" y="31"/>
                </a:lnTo>
                <a:lnTo>
                  <a:pt x="626" y="25"/>
                </a:lnTo>
                <a:lnTo>
                  <a:pt x="645" y="23"/>
                </a:lnTo>
                <a:lnTo>
                  <a:pt x="660" y="20"/>
                </a:lnTo>
                <a:lnTo>
                  <a:pt x="675" y="16"/>
                </a:lnTo>
                <a:lnTo>
                  <a:pt x="691" y="14"/>
                </a:lnTo>
                <a:lnTo>
                  <a:pt x="702" y="10"/>
                </a:lnTo>
                <a:lnTo>
                  <a:pt x="716" y="8"/>
                </a:lnTo>
                <a:lnTo>
                  <a:pt x="725" y="6"/>
                </a:lnTo>
                <a:lnTo>
                  <a:pt x="735" y="4"/>
                </a:lnTo>
                <a:lnTo>
                  <a:pt x="742" y="4"/>
                </a:lnTo>
                <a:lnTo>
                  <a:pt x="748" y="2"/>
                </a:lnTo>
                <a:lnTo>
                  <a:pt x="754" y="2"/>
                </a:lnTo>
                <a:lnTo>
                  <a:pt x="758" y="0"/>
                </a:lnTo>
                <a:lnTo>
                  <a:pt x="762" y="0"/>
                </a:lnTo>
                <a:lnTo>
                  <a:pt x="765" y="0"/>
                </a:lnTo>
                <a:lnTo>
                  <a:pt x="771" y="0"/>
                </a:lnTo>
                <a:lnTo>
                  <a:pt x="779" y="2"/>
                </a:lnTo>
                <a:lnTo>
                  <a:pt x="785" y="2"/>
                </a:lnTo>
                <a:lnTo>
                  <a:pt x="792" y="2"/>
                </a:lnTo>
                <a:lnTo>
                  <a:pt x="800" y="4"/>
                </a:lnTo>
                <a:lnTo>
                  <a:pt x="809" y="6"/>
                </a:lnTo>
                <a:lnTo>
                  <a:pt x="819" y="8"/>
                </a:lnTo>
                <a:lnTo>
                  <a:pt x="825" y="10"/>
                </a:lnTo>
                <a:lnTo>
                  <a:pt x="832" y="14"/>
                </a:lnTo>
                <a:lnTo>
                  <a:pt x="848" y="21"/>
                </a:lnTo>
                <a:lnTo>
                  <a:pt x="861" y="29"/>
                </a:lnTo>
                <a:lnTo>
                  <a:pt x="876" y="39"/>
                </a:lnTo>
                <a:lnTo>
                  <a:pt x="880" y="44"/>
                </a:lnTo>
                <a:lnTo>
                  <a:pt x="884" y="48"/>
                </a:lnTo>
                <a:lnTo>
                  <a:pt x="888" y="54"/>
                </a:lnTo>
                <a:lnTo>
                  <a:pt x="890" y="58"/>
                </a:lnTo>
                <a:lnTo>
                  <a:pt x="892" y="62"/>
                </a:lnTo>
                <a:lnTo>
                  <a:pt x="894" y="66"/>
                </a:lnTo>
                <a:lnTo>
                  <a:pt x="894" y="69"/>
                </a:lnTo>
                <a:lnTo>
                  <a:pt x="894" y="71"/>
                </a:lnTo>
                <a:lnTo>
                  <a:pt x="894" y="73"/>
                </a:lnTo>
                <a:lnTo>
                  <a:pt x="894" y="73"/>
                </a:lnTo>
                <a:lnTo>
                  <a:pt x="892" y="75"/>
                </a:lnTo>
                <a:lnTo>
                  <a:pt x="890" y="75"/>
                </a:lnTo>
                <a:lnTo>
                  <a:pt x="888" y="77"/>
                </a:lnTo>
                <a:lnTo>
                  <a:pt x="884" y="79"/>
                </a:lnTo>
                <a:lnTo>
                  <a:pt x="880" y="79"/>
                </a:lnTo>
                <a:lnTo>
                  <a:pt x="876" y="81"/>
                </a:lnTo>
                <a:lnTo>
                  <a:pt x="871" y="81"/>
                </a:lnTo>
                <a:lnTo>
                  <a:pt x="865" y="81"/>
                </a:lnTo>
                <a:lnTo>
                  <a:pt x="859" y="83"/>
                </a:lnTo>
                <a:lnTo>
                  <a:pt x="851" y="83"/>
                </a:lnTo>
                <a:lnTo>
                  <a:pt x="844" y="83"/>
                </a:lnTo>
                <a:lnTo>
                  <a:pt x="836" y="85"/>
                </a:lnTo>
                <a:lnTo>
                  <a:pt x="827" y="85"/>
                </a:lnTo>
                <a:lnTo>
                  <a:pt x="819" y="85"/>
                </a:lnTo>
                <a:lnTo>
                  <a:pt x="807" y="85"/>
                </a:lnTo>
                <a:lnTo>
                  <a:pt x="798" y="85"/>
                </a:lnTo>
                <a:lnTo>
                  <a:pt x="786" y="85"/>
                </a:lnTo>
                <a:lnTo>
                  <a:pt x="775" y="85"/>
                </a:lnTo>
                <a:lnTo>
                  <a:pt x="762" y="87"/>
                </a:lnTo>
                <a:lnTo>
                  <a:pt x="748" y="87"/>
                </a:lnTo>
                <a:lnTo>
                  <a:pt x="735" y="89"/>
                </a:lnTo>
                <a:lnTo>
                  <a:pt x="719" y="90"/>
                </a:lnTo>
                <a:lnTo>
                  <a:pt x="704" y="90"/>
                </a:lnTo>
                <a:lnTo>
                  <a:pt x="687" y="92"/>
                </a:lnTo>
                <a:lnTo>
                  <a:pt x="670" y="94"/>
                </a:lnTo>
                <a:lnTo>
                  <a:pt x="653" y="98"/>
                </a:lnTo>
                <a:lnTo>
                  <a:pt x="635" y="100"/>
                </a:lnTo>
                <a:lnTo>
                  <a:pt x="616" y="104"/>
                </a:lnTo>
                <a:lnTo>
                  <a:pt x="597" y="106"/>
                </a:lnTo>
                <a:lnTo>
                  <a:pt x="578" y="110"/>
                </a:lnTo>
                <a:lnTo>
                  <a:pt x="534" y="117"/>
                </a:lnTo>
                <a:lnTo>
                  <a:pt x="492" y="123"/>
                </a:lnTo>
                <a:lnTo>
                  <a:pt x="452" y="129"/>
                </a:lnTo>
                <a:lnTo>
                  <a:pt x="412" y="135"/>
                </a:lnTo>
                <a:lnTo>
                  <a:pt x="371" y="140"/>
                </a:lnTo>
                <a:lnTo>
                  <a:pt x="333" y="144"/>
                </a:lnTo>
                <a:lnTo>
                  <a:pt x="297" y="150"/>
                </a:lnTo>
                <a:lnTo>
                  <a:pt x="260" y="154"/>
                </a:lnTo>
                <a:lnTo>
                  <a:pt x="243" y="157"/>
                </a:lnTo>
                <a:lnTo>
                  <a:pt x="226" y="161"/>
                </a:lnTo>
                <a:lnTo>
                  <a:pt x="211" y="163"/>
                </a:lnTo>
                <a:lnTo>
                  <a:pt x="195" y="167"/>
                </a:lnTo>
                <a:lnTo>
                  <a:pt x="182" y="169"/>
                </a:lnTo>
                <a:lnTo>
                  <a:pt x="169" y="171"/>
                </a:lnTo>
                <a:lnTo>
                  <a:pt x="157" y="173"/>
                </a:lnTo>
                <a:lnTo>
                  <a:pt x="146" y="175"/>
                </a:lnTo>
                <a:lnTo>
                  <a:pt x="136" y="177"/>
                </a:lnTo>
                <a:lnTo>
                  <a:pt x="127" y="177"/>
                </a:lnTo>
                <a:lnTo>
                  <a:pt x="117" y="179"/>
                </a:lnTo>
                <a:lnTo>
                  <a:pt x="109" y="179"/>
                </a:lnTo>
                <a:lnTo>
                  <a:pt x="104" y="179"/>
                </a:lnTo>
                <a:lnTo>
                  <a:pt x="98" y="180"/>
                </a:lnTo>
                <a:lnTo>
                  <a:pt x="92" y="180"/>
                </a:lnTo>
                <a:lnTo>
                  <a:pt x="88" y="180"/>
                </a:lnTo>
                <a:lnTo>
                  <a:pt x="85" y="180"/>
                </a:lnTo>
                <a:lnTo>
                  <a:pt x="81" y="180"/>
                </a:lnTo>
                <a:lnTo>
                  <a:pt x="77" y="180"/>
                </a:lnTo>
                <a:lnTo>
                  <a:pt x="73" y="180"/>
                </a:lnTo>
                <a:lnTo>
                  <a:pt x="69" y="179"/>
                </a:lnTo>
                <a:lnTo>
                  <a:pt x="63" y="177"/>
                </a:lnTo>
                <a:lnTo>
                  <a:pt x="58" y="175"/>
                </a:lnTo>
                <a:lnTo>
                  <a:pt x="54" y="173"/>
                </a:lnTo>
                <a:lnTo>
                  <a:pt x="42" y="165"/>
                </a:lnTo>
                <a:lnTo>
                  <a:pt x="29" y="157"/>
                </a:lnTo>
                <a:lnTo>
                  <a:pt x="16" y="146"/>
                </a:lnTo>
                <a:lnTo>
                  <a:pt x="0" y="135"/>
                </a:lnTo>
                <a:lnTo>
                  <a:pt x="0" y="135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1"/>
          <p:cNvSpPr/>
          <p:nvPr/>
        </p:nvSpPr>
        <p:spPr bwMode="auto">
          <a:xfrm>
            <a:off x="2127637" y="3529401"/>
            <a:ext cx="150845" cy="646842"/>
          </a:xfrm>
          <a:custGeom>
            <a:avLst/>
            <a:gdLst>
              <a:gd name="T0" fmla="*/ 23 w 119"/>
              <a:gd name="T1" fmla="*/ 4 h 506"/>
              <a:gd name="T2" fmla="*/ 41 w 119"/>
              <a:gd name="T3" fmla="*/ 0 h 506"/>
              <a:gd name="T4" fmla="*/ 62 w 119"/>
              <a:gd name="T5" fmla="*/ 0 h 506"/>
              <a:gd name="T6" fmla="*/ 88 w 119"/>
              <a:gd name="T7" fmla="*/ 8 h 506"/>
              <a:gd name="T8" fmla="*/ 109 w 119"/>
              <a:gd name="T9" fmla="*/ 50 h 506"/>
              <a:gd name="T10" fmla="*/ 115 w 119"/>
              <a:gd name="T11" fmla="*/ 121 h 506"/>
              <a:gd name="T12" fmla="*/ 119 w 119"/>
              <a:gd name="T13" fmla="*/ 199 h 506"/>
              <a:gd name="T14" fmla="*/ 119 w 119"/>
              <a:gd name="T15" fmla="*/ 284 h 506"/>
              <a:gd name="T16" fmla="*/ 115 w 119"/>
              <a:gd name="T17" fmla="*/ 351 h 506"/>
              <a:gd name="T18" fmla="*/ 113 w 119"/>
              <a:gd name="T19" fmla="*/ 389 h 506"/>
              <a:gd name="T20" fmla="*/ 109 w 119"/>
              <a:gd name="T21" fmla="*/ 423 h 506"/>
              <a:gd name="T22" fmla="*/ 106 w 119"/>
              <a:gd name="T23" fmla="*/ 450 h 506"/>
              <a:gd name="T24" fmla="*/ 102 w 119"/>
              <a:gd name="T25" fmla="*/ 473 h 506"/>
              <a:gd name="T26" fmla="*/ 100 w 119"/>
              <a:gd name="T27" fmla="*/ 490 h 506"/>
              <a:gd name="T28" fmla="*/ 96 w 119"/>
              <a:gd name="T29" fmla="*/ 500 h 506"/>
              <a:gd name="T30" fmla="*/ 92 w 119"/>
              <a:gd name="T31" fmla="*/ 506 h 506"/>
              <a:gd name="T32" fmla="*/ 86 w 119"/>
              <a:gd name="T33" fmla="*/ 506 h 506"/>
              <a:gd name="T34" fmla="*/ 77 w 119"/>
              <a:gd name="T35" fmla="*/ 504 h 506"/>
              <a:gd name="T36" fmla="*/ 69 w 119"/>
              <a:gd name="T37" fmla="*/ 500 h 506"/>
              <a:gd name="T38" fmla="*/ 62 w 119"/>
              <a:gd name="T39" fmla="*/ 492 h 506"/>
              <a:gd name="T40" fmla="*/ 58 w 119"/>
              <a:gd name="T41" fmla="*/ 483 h 506"/>
              <a:gd name="T42" fmla="*/ 56 w 119"/>
              <a:gd name="T43" fmla="*/ 473 h 506"/>
              <a:gd name="T44" fmla="*/ 54 w 119"/>
              <a:gd name="T45" fmla="*/ 458 h 506"/>
              <a:gd name="T46" fmla="*/ 52 w 119"/>
              <a:gd name="T47" fmla="*/ 441 h 506"/>
              <a:gd name="T48" fmla="*/ 52 w 119"/>
              <a:gd name="T49" fmla="*/ 420 h 506"/>
              <a:gd name="T50" fmla="*/ 50 w 119"/>
              <a:gd name="T51" fmla="*/ 393 h 506"/>
              <a:gd name="T52" fmla="*/ 52 w 119"/>
              <a:gd name="T53" fmla="*/ 364 h 506"/>
              <a:gd name="T54" fmla="*/ 52 w 119"/>
              <a:gd name="T55" fmla="*/ 333 h 506"/>
              <a:gd name="T56" fmla="*/ 54 w 119"/>
              <a:gd name="T57" fmla="*/ 297 h 506"/>
              <a:gd name="T58" fmla="*/ 54 w 119"/>
              <a:gd name="T59" fmla="*/ 264 h 506"/>
              <a:gd name="T60" fmla="*/ 54 w 119"/>
              <a:gd name="T61" fmla="*/ 234 h 506"/>
              <a:gd name="T62" fmla="*/ 52 w 119"/>
              <a:gd name="T63" fmla="*/ 207 h 506"/>
              <a:gd name="T64" fmla="*/ 52 w 119"/>
              <a:gd name="T65" fmla="*/ 184 h 506"/>
              <a:gd name="T66" fmla="*/ 52 w 119"/>
              <a:gd name="T67" fmla="*/ 163 h 506"/>
              <a:gd name="T68" fmla="*/ 50 w 119"/>
              <a:gd name="T69" fmla="*/ 146 h 506"/>
              <a:gd name="T70" fmla="*/ 48 w 119"/>
              <a:gd name="T71" fmla="*/ 130 h 506"/>
              <a:gd name="T72" fmla="*/ 44 w 119"/>
              <a:gd name="T73" fmla="*/ 111 h 506"/>
              <a:gd name="T74" fmla="*/ 39 w 119"/>
              <a:gd name="T75" fmla="*/ 90 h 506"/>
              <a:gd name="T76" fmla="*/ 33 w 119"/>
              <a:gd name="T77" fmla="*/ 71 h 506"/>
              <a:gd name="T78" fmla="*/ 21 w 119"/>
              <a:gd name="T79" fmla="*/ 54 h 506"/>
              <a:gd name="T80" fmla="*/ 10 w 119"/>
              <a:gd name="T81" fmla="*/ 40 h 506"/>
              <a:gd name="T82" fmla="*/ 2 w 119"/>
              <a:gd name="T83" fmla="*/ 29 h 506"/>
              <a:gd name="T84" fmla="*/ 2 w 119"/>
              <a:gd name="T85" fmla="*/ 19 h 506"/>
              <a:gd name="T86" fmla="*/ 10 w 119"/>
              <a:gd name="T87" fmla="*/ 12 h 506"/>
              <a:gd name="T88" fmla="*/ 16 w 119"/>
              <a:gd name="T89" fmla="*/ 8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9" h="506">
                <a:moveTo>
                  <a:pt x="16" y="8"/>
                </a:moveTo>
                <a:lnTo>
                  <a:pt x="23" y="4"/>
                </a:lnTo>
                <a:lnTo>
                  <a:pt x="31" y="2"/>
                </a:lnTo>
                <a:lnTo>
                  <a:pt x="41" y="0"/>
                </a:lnTo>
                <a:lnTo>
                  <a:pt x="50" y="0"/>
                </a:lnTo>
                <a:lnTo>
                  <a:pt x="62" y="0"/>
                </a:lnTo>
                <a:lnTo>
                  <a:pt x="75" y="4"/>
                </a:lnTo>
                <a:lnTo>
                  <a:pt x="88" y="8"/>
                </a:lnTo>
                <a:lnTo>
                  <a:pt x="104" y="15"/>
                </a:lnTo>
                <a:lnTo>
                  <a:pt x="109" y="50"/>
                </a:lnTo>
                <a:lnTo>
                  <a:pt x="113" y="84"/>
                </a:lnTo>
                <a:lnTo>
                  <a:pt x="115" y="121"/>
                </a:lnTo>
                <a:lnTo>
                  <a:pt x="117" y="159"/>
                </a:lnTo>
                <a:lnTo>
                  <a:pt x="119" y="199"/>
                </a:lnTo>
                <a:lnTo>
                  <a:pt x="119" y="240"/>
                </a:lnTo>
                <a:lnTo>
                  <a:pt x="119" y="284"/>
                </a:lnTo>
                <a:lnTo>
                  <a:pt x="117" y="328"/>
                </a:lnTo>
                <a:lnTo>
                  <a:pt x="115" y="351"/>
                </a:lnTo>
                <a:lnTo>
                  <a:pt x="115" y="370"/>
                </a:lnTo>
                <a:lnTo>
                  <a:pt x="113" y="389"/>
                </a:lnTo>
                <a:lnTo>
                  <a:pt x="111" y="406"/>
                </a:lnTo>
                <a:lnTo>
                  <a:pt x="109" y="423"/>
                </a:lnTo>
                <a:lnTo>
                  <a:pt x="108" y="437"/>
                </a:lnTo>
                <a:lnTo>
                  <a:pt x="106" y="450"/>
                </a:lnTo>
                <a:lnTo>
                  <a:pt x="104" y="462"/>
                </a:lnTo>
                <a:lnTo>
                  <a:pt x="102" y="473"/>
                </a:lnTo>
                <a:lnTo>
                  <a:pt x="102" y="483"/>
                </a:lnTo>
                <a:lnTo>
                  <a:pt x="100" y="490"/>
                </a:lnTo>
                <a:lnTo>
                  <a:pt x="98" y="496"/>
                </a:lnTo>
                <a:lnTo>
                  <a:pt x="96" y="500"/>
                </a:lnTo>
                <a:lnTo>
                  <a:pt x="94" y="504"/>
                </a:lnTo>
                <a:lnTo>
                  <a:pt x="92" y="506"/>
                </a:lnTo>
                <a:lnTo>
                  <a:pt x="92" y="506"/>
                </a:lnTo>
                <a:lnTo>
                  <a:pt x="86" y="506"/>
                </a:lnTo>
                <a:lnTo>
                  <a:pt x="83" y="506"/>
                </a:lnTo>
                <a:lnTo>
                  <a:pt x="77" y="504"/>
                </a:lnTo>
                <a:lnTo>
                  <a:pt x="73" y="502"/>
                </a:lnTo>
                <a:lnTo>
                  <a:pt x="69" y="500"/>
                </a:lnTo>
                <a:lnTo>
                  <a:pt x="65" y="496"/>
                </a:lnTo>
                <a:lnTo>
                  <a:pt x="62" y="492"/>
                </a:lnTo>
                <a:lnTo>
                  <a:pt x="60" y="487"/>
                </a:lnTo>
                <a:lnTo>
                  <a:pt x="58" y="483"/>
                </a:lnTo>
                <a:lnTo>
                  <a:pt x="58" y="479"/>
                </a:lnTo>
                <a:lnTo>
                  <a:pt x="56" y="473"/>
                </a:lnTo>
                <a:lnTo>
                  <a:pt x="56" y="466"/>
                </a:lnTo>
                <a:lnTo>
                  <a:pt x="54" y="458"/>
                </a:lnTo>
                <a:lnTo>
                  <a:pt x="54" y="450"/>
                </a:lnTo>
                <a:lnTo>
                  <a:pt x="52" y="441"/>
                </a:lnTo>
                <a:lnTo>
                  <a:pt x="52" y="429"/>
                </a:lnTo>
                <a:lnTo>
                  <a:pt x="52" y="420"/>
                </a:lnTo>
                <a:lnTo>
                  <a:pt x="52" y="406"/>
                </a:lnTo>
                <a:lnTo>
                  <a:pt x="50" y="393"/>
                </a:lnTo>
                <a:lnTo>
                  <a:pt x="50" y="379"/>
                </a:lnTo>
                <a:lnTo>
                  <a:pt x="52" y="364"/>
                </a:lnTo>
                <a:lnTo>
                  <a:pt x="52" y="349"/>
                </a:lnTo>
                <a:lnTo>
                  <a:pt x="52" y="333"/>
                </a:lnTo>
                <a:lnTo>
                  <a:pt x="54" y="314"/>
                </a:lnTo>
                <a:lnTo>
                  <a:pt x="54" y="297"/>
                </a:lnTo>
                <a:lnTo>
                  <a:pt x="54" y="280"/>
                </a:lnTo>
                <a:lnTo>
                  <a:pt x="54" y="264"/>
                </a:lnTo>
                <a:lnTo>
                  <a:pt x="54" y="249"/>
                </a:lnTo>
                <a:lnTo>
                  <a:pt x="54" y="234"/>
                </a:lnTo>
                <a:lnTo>
                  <a:pt x="54" y="220"/>
                </a:lnTo>
                <a:lnTo>
                  <a:pt x="52" y="207"/>
                </a:lnTo>
                <a:lnTo>
                  <a:pt x="52" y="195"/>
                </a:lnTo>
                <a:lnTo>
                  <a:pt x="52" y="184"/>
                </a:lnTo>
                <a:lnTo>
                  <a:pt x="52" y="172"/>
                </a:lnTo>
                <a:lnTo>
                  <a:pt x="52" y="163"/>
                </a:lnTo>
                <a:lnTo>
                  <a:pt x="50" y="153"/>
                </a:lnTo>
                <a:lnTo>
                  <a:pt x="50" y="146"/>
                </a:lnTo>
                <a:lnTo>
                  <a:pt x="50" y="136"/>
                </a:lnTo>
                <a:lnTo>
                  <a:pt x="48" y="130"/>
                </a:lnTo>
                <a:lnTo>
                  <a:pt x="46" y="123"/>
                </a:lnTo>
                <a:lnTo>
                  <a:pt x="44" y="111"/>
                </a:lnTo>
                <a:lnTo>
                  <a:pt x="42" y="102"/>
                </a:lnTo>
                <a:lnTo>
                  <a:pt x="39" y="90"/>
                </a:lnTo>
                <a:lnTo>
                  <a:pt x="37" y="81"/>
                </a:lnTo>
                <a:lnTo>
                  <a:pt x="33" y="71"/>
                </a:lnTo>
                <a:lnTo>
                  <a:pt x="27" y="63"/>
                </a:lnTo>
                <a:lnTo>
                  <a:pt x="21" y="54"/>
                </a:lnTo>
                <a:lnTo>
                  <a:pt x="16" y="46"/>
                </a:lnTo>
                <a:lnTo>
                  <a:pt x="10" y="40"/>
                </a:lnTo>
                <a:lnTo>
                  <a:pt x="4" y="33"/>
                </a:lnTo>
                <a:lnTo>
                  <a:pt x="2" y="29"/>
                </a:lnTo>
                <a:lnTo>
                  <a:pt x="0" y="23"/>
                </a:lnTo>
                <a:lnTo>
                  <a:pt x="2" y="19"/>
                </a:lnTo>
                <a:lnTo>
                  <a:pt x="4" y="15"/>
                </a:lnTo>
                <a:lnTo>
                  <a:pt x="10" y="12"/>
                </a:lnTo>
                <a:lnTo>
                  <a:pt x="16" y="8"/>
                </a:lnTo>
                <a:lnTo>
                  <a:pt x="16" y="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63"/>
          <p:cNvSpPr/>
          <p:nvPr/>
        </p:nvSpPr>
        <p:spPr bwMode="auto">
          <a:xfrm>
            <a:off x="2245245" y="3744162"/>
            <a:ext cx="340040" cy="89485"/>
          </a:xfrm>
          <a:custGeom>
            <a:avLst/>
            <a:gdLst>
              <a:gd name="T0" fmla="*/ 121 w 268"/>
              <a:gd name="T1" fmla="*/ 11 h 69"/>
              <a:gd name="T2" fmla="*/ 136 w 268"/>
              <a:gd name="T3" fmla="*/ 9 h 69"/>
              <a:gd name="T4" fmla="*/ 149 w 268"/>
              <a:gd name="T5" fmla="*/ 7 h 69"/>
              <a:gd name="T6" fmla="*/ 163 w 268"/>
              <a:gd name="T7" fmla="*/ 5 h 69"/>
              <a:gd name="T8" fmla="*/ 174 w 268"/>
              <a:gd name="T9" fmla="*/ 3 h 69"/>
              <a:gd name="T10" fmla="*/ 184 w 268"/>
              <a:gd name="T11" fmla="*/ 2 h 69"/>
              <a:gd name="T12" fmla="*/ 193 w 268"/>
              <a:gd name="T13" fmla="*/ 0 h 69"/>
              <a:gd name="T14" fmla="*/ 201 w 268"/>
              <a:gd name="T15" fmla="*/ 0 h 69"/>
              <a:gd name="T16" fmla="*/ 209 w 268"/>
              <a:gd name="T17" fmla="*/ 0 h 69"/>
              <a:gd name="T18" fmla="*/ 216 w 268"/>
              <a:gd name="T19" fmla="*/ 0 h 69"/>
              <a:gd name="T20" fmla="*/ 222 w 268"/>
              <a:gd name="T21" fmla="*/ 0 h 69"/>
              <a:gd name="T22" fmla="*/ 235 w 268"/>
              <a:gd name="T23" fmla="*/ 0 h 69"/>
              <a:gd name="T24" fmla="*/ 247 w 268"/>
              <a:gd name="T25" fmla="*/ 2 h 69"/>
              <a:gd name="T26" fmla="*/ 253 w 268"/>
              <a:gd name="T27" fmla="*/ 3 h 69"/>
              <a:gd name="T28" fmla="*/ 260 w 268"/>
              <a:gd name="T29" fmla="*/ 5 h 69"/>
              <a:gd name="T30" fmla="*/ 262 w 268"/>
              <a:gd name="T31" fmla="*/ 7 h 69"/>
              <a:gd name="T32" fmla="*/ 266 w 268"/>
              <a:gd name="T33" fmla="*/ 7 h 69"/>
              <a:gd name="T34" fmla="*/ 268 w 268"/>
              <a:gd name="T35" fmla="*/ 9 h 69"/>
              <a:gd name="T36" fmla="*/ 268 w 268"/>
              <a:gd name="T37" fmla="*/ 11 h 69"/>
              <a:gd name="T38" fmla="*/ 268 w 268"/>
              <a:gd name="T39" fmla="*/ 13 h 69"/>
              <a:gd name="T40" fmla="*/ 268 w 268"/>
              <a:gd name="T41" fmla="*/ 15 h 69"/>
              <a:gd name="T42" fmla="*/ 268 w 268"/>
              <a:gd name="T43" fmla="*/ 17 h 69"/>
              <a:gd name="T44" fmla="*/ 266 w 268"/>
              <a:gd name="T45" fmla="*/ 21 h 69"/>
              <a:gd name="T46" fmla="*/ 262 w 268"/>
              <a:gd name="T47" fmla="*/ 23 h 69"/>
              <a:gd name="T48" fmla="*/ 260 w 268"/>
              <a:gd name="T49" fmla="*/ 25 h 69"/>
              <a:gd name="T50" fmla="*/ 256 w 268"/>
              <a:gd name="T51" fmla="*/ 28 h 69"/>
              <a:gd name="T52" fmla="*/ 253 w 268"/>
              <a:gd name="T53" fmla="*/ 30 h 69"/>
              <a:gd name="T54" fmla="*/ 247 w 268"/>
              <a:gd name="T55" fmla="*/ 34 h 69"/>
              <a:gd name="T56" fmla="*/ 241 w 268"/>
              <a:gd name="T57" fmla="*/ 36 h 69"/>
              <a:gd name="T58" fmla="*/ 235 w 268"/>
              <a:gd name="T59" fmla="*/ 40 h 69"/>
              <a:gd name="T60" fmla="*/ 228 w 268"/>
              <a:gd name="T61" fmla="*/ 44 h 69"/>
              <a:gd name="T62" fmla="*/ 220 w 268"/>
              <a:gd name="T63" fmla="*/ 48 h 69"/>
              <a:gd name="T64" fmla="*/ 213 w 268"/>
              <a:gd name="T65" fmla="*/ 51 h 69"/>
              <a:gd name="T66" fmla="*/ 203 w 268"/>
              <a:gd name="T67" fmla="*/ 53 h 69"/>
              <a:gd name="T68" fmla="*/ 193 w 268"/>
              <a:gd name="T69" fmla="*/ 55 h 69"/>
              <a:gd name="T70" fmla="*/ 182 w 268"/>
              <a:gd name="T71" fmla="*/ 59 h 69"/>
              <a:gd name="T72" fmla="*/ 169 w 268"/>
              <a:gd name="T73" fmla="*/ 61 h 69"/>
              <a:gd name="T74" fmla="*/ 157 w 268"/>
              <a:gd name="T75" fmla="*/ 63 h 69"/>
              <a:gd name="T76" fmla="*/ 142 w 268"/>
              <a:gd name="T77" fmla="*/ 65 h 69"/>
              <a:gd name="T78" fmla="*/ 128 w 268"/>
              <a:gd name="T79" fmla="*/ 65 h 69"/>
              <a:gd name="T80" fmla="*/ 113 w 268"/>
              <a:gd name="T81" fmla="*/ 67 h 69"/>
              <a:gd name="T82" fmla="*/ 96 w 268"/>
              <a:gd name="T83" fmla="*/ 67 h 69"/>
              <a:gd name="T84" fmla="*/ 79 w 268"/>
              <a:gd name="T85" fmla="*/ 69 h 69"/>
              <a:gd name="T86" fmla="*/ 59 w 268"/>
              <a:gd name="T87" fmla="*/ 69 h 69"/>
              <a:gd name="T88" fmla="*/ 40 w 268"/>
              <a:gd name="T89" fmla="*/ 69 h 69"/>
              <a:gd name="T90" fmla="*/ 21 w 268"/>
              <a:gd name="T91" fmla="*/ 69 h 69"/>
              <a:gd name="T92" fmla="*/ 0 w 268"/>
              <a:gd name="T93" fmla="*/ 69 h 69"/>
              <a:gd name="T94" fmla="*/ 0 w 268"/>
              <a:gd name="T95" fmla="*/ 30 h 69"/>
              <a:gd name="T96" fmla="*/ 16 w 268"/>
              <a:gd name="T97" fmla="*/ 28 h 69"/>
              <a:gd name="T98" fmla="*/ 33 w 268"/>
              <a:gd name="T99" fmla="*/ 26 h 69"/>
              <a:gd name="T100" fmla="*/ 61 w 268"/>
              <a:gd name="T101" fmla="*/ 21 h 69"/>
              <a:gd name="T102" fmla="*/ 92 w 268"/>
              <a:gd name="T103" fmla="*/ 17 h 69"/>
              <a:gd name="T104" fmla="*/ 121 w 268"/>
              <a:gd name="T105" fmla="*/ 11 h 69"/>
              <a:gd name="T106" fmla="*/ 121 w 268"/>
              <a:gd name="T107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8" h="69">
                <a:moveTo>
                  <a:pt x="121" y="11"/>
                </a:moveTo>
                <a:lnTo>
                  <a:pt x="136" y="9"/>
                </a:lnTo>
                <a:lnTo>
                  <a:pt x="149" y="7"/>
                </a:lnTo>
                <a:lnTo>
                  <a:pt x="163" y="5"/>
                </a:lnTo>
                <a:lnTo>
                  <a:pt x="174" y="3"/>
                </a:lnTo>
                <a:lnTo>
                  <a:pt x="184" y="2"/>
                </a:lnTo>
                <a:lnTo>
                  <a:pt x="193" y="0"/>
                </a:lnTo>
                <a:lnTo>
                  <a:pt x="201" y="0"/>
                </a:lnTo>
                <a:lnTo>
                  <a:pt x="209" y="0"/>
                </a:lnTo>
                <a:lnTo>
                  <a:pt x="216" y="0"/>
                </a:lnTo>
                <a:lnTo>
                  <a:pt x="222" y="0"/>
                </a:lnTo>
                <a:lnTo>
                  <a:pt x="235" y="0"/>
                </a:lnTo>
                <a:lnTo>
                  <a:pt x="247" y="2"/>
                </a:lnTo>
                <a:lnTo>
                  <a:pt x="253" y="3"/>
                </a:lnTo>
                <a:lnTo>
                  <a:pt x="260" y="5"/>
                </a:lnTo>
                <a:lnTo>
                  <a:pt x="262" y="7"/>
                </a:lnTo>
                <a:lnTo>
                  <a:pt x="266" y="7"/>
                </a:lnTo>
                <a:lnTo>
                  <a:pt x="268" y="9"/>
                </a:lnTo>
                <a:lnTo>
                  <a:pt x="268" y="11"/>
                </a:lnTo>
                <a:lnTo>
                  <a:pt x="268" y="13"/>
                </a:lnTo>
                <a:lnTo>
                  <a:pt x="268" y="15"/>
                </a:lnTo>
                <a:lnTo>
                  <a:pt x="268" y="17"/>
                </a:lnTo>
                <a:lnTo>
                  <a:pt x="266" y="21"/>
                </a:lnTo>
                <a:lnTo>
                  <a:pt x="262" y="23"/>
                </a:lnTo>
                <a:lnTo>
                  <a:pt x="260" y="25"/>
                </a:lnTo>
                <a:lnTo>
                  <a:pt x="256" y="28"/>
                </a:lnTo>
                <a:lnTo>
                  <a:pt x="253" y="30"/>
                </a:lnTo>
                <a:lnTo>
                  <a:pt x="247" y="34"/>
                </a:lnTo>
                <a:lnTo>
                  <a:pt x="241" y="36"/>
                </a:lnTo>
                <a:lnTo>
                  <a:pt x="235" y="40"/>
                </a:lnTo>
                <a:lnTo>
                  <a:pt x="228" y="44"/>
                </a:lnTo>
                <a:lnTo>
                  <a:pt x="220" y="48"/>
                </a:lnTo>
                <a:lnTo>
                  <a:pt x="213" y="51"/>
                </a:lnTo>
                <a:lnTo>
                  <a:pt x="203" y="53"/>
                </a:lnTo>
                <a:lnTo>
                  <a:pt x="193" y="55"/>
                </a:lnTo>
                <a:lnTo>
                  <a:pt x="182" y="59"/>
                </a:lnTo>
                <a:lnTo>
                  <a:pt x="169" y="61"/>
                </a:lnTo>
                <a:lnTo>
                  <a:pt x="157" y="63"/>
                </a:lnTo>
                <a:lnTo>
                  <a:pt x="142" y="65"/>
                </a:lnTo>
                <a:lnTo>
                  <a:pt x="128" y="65"/>
                </a:lnTo>
                <a:lnTo>
                  <a:pt x="113" y="67"/>
                </a:lnTo>
                <a:lnTo>
                  <a:pt x="96" y="67"/>
                </a:lnTo>
                <a:lnTo>
                  <a:pt x="79" y="69"/>
                </a:lnTo>
                <a:lnTo>
                  <a:pt x="59" y="69"/>
                </a:lnTo>
                <a:lnTo>
                  <a:pt x="40" y="69"/>
                </a:lnTo>
                <a:lnTo>
                  <a:pt x="21" y="69"/>
                </a:lnTo>
                <a:lnTo>
                  <a:pt x="0" y="69"/>
                </a:lnTo>
                <a:lnTo>
                  <a:pt x="0" y="30"/>
                </a:lnTo>
                <a:lnTo>
                  <a:pt x="16" y="28"/>
                </a:lnTo>
                <a:lnTo>
                  <a:pt x="33" y="26"/>
                </a:lnTo>
                <a:lnTo>
                  <a:pt x="61" y="21"/>
                </a:lnTo>
                <a:lnTo>
                  <a:pt x="92" y="17"/>
                </a:lnTo>
                <a:lnTo>
                  <a:pt x="121" y="11"/>
                </a:lnTo>
                <a:lnTo>
                  <a:pt x="121" y="11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4"/>
          <p:cNvSpPr/>
          <p:nvPr/>
        </p:nvSpPr>
        <p:spPr bwMode="auto">
          <a:xfrm>
            <a:off x="2245245" y="4004944"/>
            <a:ext cx="411627" cy="97154"/>
          </a:xfrm>
          <a:custGeom>
            <a:avLst/>
            <a:gdLst>
              <a:gd name="T0" fmla="*/ 21 w 323"/>
              <a:gd name="T1" fmla="*/ 30 h 76"/>
              <a:gd name="T2" fmla="*/ 59 w 323"/>
              <a:gd name="T3" fmla="*/ 23 h 76"/>
              <a:gd name="T4" fmla="*/ 96 w 323"/>
              <a:gd name="T5" fmla="*/ 17 h 76"/>
              <a:gd name="T6" fmla="*/ 128 w 323"/>
              <a:gd name="T7" fmla="*/ 9 h 76"/>
              <a:gd name="T8" fmla="*/ 159 w 323"/>
              <a:gd name="T9" fmla="*/ 5 h 76"/>
              <a:gd name="T10" fmla="*/ 203 w 323"/>
              <a:gd name="T11" fmla="*/ 2 h 76"/>
              <a:gd name="T12" fmla="*/ 241 w 323"/>
              <a:gd name="T13" fmla="*/ 0 h 76"/>
              <a:gd name="T14" fmla="*/ 266 w 323"/>
              <a:gd name="T15" fmla="*/ 0 h 76"/>
              <a:gd name="T16" fmla="*/ 285 w 323"/>
              <a:gd name="T17" fmla="*/ 2 h 76"/>
              <a:gd name="T18" fmla="*/ 302 w 323"/>
              <a:gd name="T19" fmla="*/ 2 h 76"/>
              <a:gd name="T20" fmla="*/ 314 w 323"/>
              <a:gd name="T21" fmla="*/ 5 h 76"/>
              <a:gd name="T22" fmla="*/ 320 w 323"/>
              <a:gd name="T23" fmla="*/ 9 h 76"/>
              <a:gd name="T24" fmla="*/ 322 w 323"/>
              <a:gd name="T25" fmla="*/ 19 h 76"/>
              <a:gd name="T26" fmla="*/ 323 w 323"/>
              <a:gd name="T27" fmla="*/ 30 h 76"/>
              <a:gd name="T28" fmla="*/ 323 w 323"/>
              <a:gd name="T29" fmla="*/ 51 h 76"/>
              <a:gd name="T30" fmla="*/ 318 w 323"/>
              <a:gd name="T31" fmla="*/ 51 h 76"/>
              <a:gd name="T32" fmla="*/ 310 w 323"/>
              <a:gd name="T33" fmla="*/ 51 h 76"/>
              <a:gd name="T34" fmla="*/ 300 w 323"/>
              <a:gd name="T35" fmla="*/ 51 h 76"/>
              <a:gd name="T36" fmla="*/ 289 w 323"/>
              <a:gd name="T37" fmla="*/ 53 h 76"/>
              <a:gd name="T38" fmla="*/ 276 w 323"/>
              <a:gd name="T39" fmla="*/ 53 h 76"/>
              <a:gd name="T40" fmla="*/ 260 w 323"/>
              <a:gd name="T41" fmla="*/ 55 h 76"/>
              <a:gd name="T42" fmla="*/ 243 w 323"/>
              <a:gd name="T43" fmla="*/ 55 h 76"/>
              <a:gd name="T44" fmla="*/ 224 w 323"/>
              <a:gd name="T45" fmla="*/ 57 h 76"/>
              <a:gd name="T46" fmla="*/ 203 w 323"/>
              <a:gd name="T47" fmla="*/ 59 h 76"/>
              <a:gd name="T48" fmla="*/ 180 w 323"/>
              <a:gd name="T49" fmla="*/ 61 h 76"/>
              <a:gd name="T50" fmla="*/ 153 w 323"/>
              <a:gd name="T51" fmla="*/ 63 h 76"/>
              <a:gd name="T52" fmla="*/ 126 w 323"/>
              <a:gd name="T53" fmla="*/ 65 h 76"/>
              <a:gd name="T54" fmla="*/ 98 w 323"/>
              <a:gd name="T55" fmla="*/ 67 h 76"/>
              <a:gd name="T56" fmla="*/ 67 w 323"/>
              <a:gd name="T57" fmla="*/ 71 h 76"/>
              <a:gd name="T58" fmla="*/ 35 w 323"/>
              <a:gd name="T59" fmla="*/ 74 h 76"/>
              <a:gd name="T60" fmla="*/ 0 w 323"/>
              <a:gd name="T61" fmla="*/ 76 h 76"/>
              <a:gd name="T62" fmla="*/ 0 w 323"/>
              <a:gd name="T63" fmla="*/ 3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3" h="76">
                <a:moveTo>
                  <a:pt x="0" y="32"/>
                </a:moveTo>
                <a:lnTo>
                  <a:pt x="21" y="30"/>
                </a:lnTo>
                <a:lnTo>
                  <a:pt x="40" y="27"/>
                </a:lnTo>
                <a:lnTo>
                  <a:pt x="59" y="23"/>
                </a:lnTo>
                <a:lnTo>
                  <a:pt x="77" y="19"/>
                </a:lnTo>
                <a:lnTo>
                  <a:pt x="96" y="17"/>
                </a:lnTo>
                <a:lnTo>
                  <a:pt x="113" y="13"/>
                </a:lnTo>
                <a:lnTo>
                  <a:pt x="128" y="9"/>
                </a:lnTo>
                <a:lnTo>
                  <a:pt x="146" y="7"/>
                </a:lnTo>
                <a:lnTo>
                  <a:pt x="159" y="5"/>
                </a:lnTo>
                <a:lnTo>
                  <a:pt x="174" y="4"/>
                </a:lnTo>
                <a:lnTo>
                  <a:pt x="203" y="2"/>
                </a:lnTo>
                <a:lnTo>
                  <a:pt x="228" y="0"/>
                </a:lnTo>
                <a:lnTo>
                  <a:pt x="241" y="0"/>
                </a:lnTo>
                <a:lnTo>
                  <a:pt x="253" y="0"/>
                </a:lnTo>
                <a:lnTo>
                  <a:pt x="266" y="0"/>
                </a:lnTo>
                <a:lnTo>
                  <a:pt x="276" y="0"/>
                </a:lnTo>
                <a:lnTo>
                  <a:pt x="285" y="2"/>
                </a:lnTo>
                <a:lnTo>
                  <a:pt x="295" y="2"/>
                </a:lnTo>
                <a:lnTo>
                  <a:pt x="302" y="2"/>
                </a:lnTo>
                <a:lnTo>
                  <a:pt x="308" y="4"/>
                </a:lnTo>
                <a:lnTo>
                  <a:pt x="314" y="5"/>
                </a:lnTo>
                <a:lnTo>
                  <a:pt x="318" y="7"/>
                </a:lnTo>
                <a:lnTo>
                  <a:pt x="320" y="9"/>
                </a:lnTo>
                <a:lnTo>
                  <a:pt x="322" y="13"/>
                </a:lnTo>
                <a:lnTo>
                  <a:pt x="322" y="19"/>
                </a:lnTo>
                <a:lnTo>
                  <a:pt x="323" y="25"/>
                </a:lnTo>
                <a:lnTo>
                  <a:pt x="323" y="30"/>
                </a:lnTo>
                <a:lnTo>
                  <a:pt x="323" y="38"/>
                </a:lnTo>
                <a:lnTo>
                  <a:pt x="323" y="51"/>
                </a:lnTo>
                <a:lnTo>
                  <a:pt x="322" y="51"/>
                </a:lnTo>
                <a:lnTo>
                  <a:pt x="318" y="51"/>
                </a:lnTo>
                <a:lnTo>
                  <a:pt x="314" y="51"/>
                </a:lnTo>
                <a:lnTo>
                  <a:pt x="310" y="51"/>
                </a:lnTo>
                <a:lnTo>
                  <a:pt x="306" y="51"/>
                </a:lnTo>
                <a:lnTo>
                  <a:pt x="300" y="51"/>
                </a:lnTo>
                <a:lnTo>
                  <a:pt x="295" y="53"/>
                </a:lnTo>
                <a:lnTo>
                  <a:pt x="289" y="53"/>
                </a:lnTo>
                <a:lnTo>
                  <a:pt x="283" y="53"/>
                </a:lnTo>
                <a:lnTo>
                  <a:pt x="276" y="53"/>
                </a:lnTo>
                <a:lnTo>
                  <a:pt x="268" y="53"/>
                </a:lnTo>
                <a:lnTo>
                  <a:pt x="260" y="55"/>
                </a:lnTo>
                <a:lnTo>
                  <a:pt x="251" y="55"/>
                </a:lnTo>
                <a:lnTo>
                  <a:pt x="243" y="55"/>
                </a:lnTo>
                <a:lnTo>
                  <a:pt x="234" y="55"/>
                </a:lnTo>
                <a:lnTo>
                  <a:pt x="224" y="57"/>
                </a:lnTo>
                <a:lnTo>
                  <a:pt x="213" y="57"/>
                </a:lnTo>
                <a:lnTo>
                  <a:pt x="203" y="59"/>
                </a:lnTo>
                <a:lnTo>
                  <a:pt x="191" y="59"/>
                </a:lnTo>
                <a:lnTo>
                  <a:pt x="180" y="61"/>
                </a:lnTo>
                <a:lnTo>
                  <a:pt x="167" y="61"/>
                </a:lnTo>
                <a:lnTo>
                  <a:pt x="153" y="63"/>
                </a:lnTo>
                <a:lnTo>
                  <a:pt x="140" y="63"/>
                </a:lnTo>
                <a:lnTo>
                  <a:pt x="126" y="65"/>
                </a:lnTo>
                <a:lnTo>
                  <a:pt x="113" y="67"/>
                </a:lnTo>
                <a:lnTo>
                  <a:pt x="98" y="67"/>
                </a:lnTo>
                <a:lnTo>
                  <a:pt x="82" y="69"/>
                </a:lnTo>
                <a:lnTo>
                  <a:pt x="67" y="71"/>
                </a:lnTo>
                <a:lnTo>
                  <a:pt x="52" y="73"/>
                </a:lnTo>
                <a:lnTo>
                  <a:pt x="35" y="74"/>
                </a:lnTo>
                <a:lnTo>
                  <a:pt x="17" y="74"/>
                </a:lnTo>
                <a:lnTo>
                  <a:pt x="0" y="76"/>
                </a:lnTo>
                <a:lnTo>
                  <a:pt x="0" y="32"/>
                </a:lnTo>
                <a:lnTo>
                  <a:pt x="0" y="32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5"/>
          <p:cNvSpPr/>
          <p:nvPr/>
        </p:nvSpPr>
        <p:spPr bwMode="auto">
          <a:xfrm>
            <a:off x="1269986" y="3122888"/>
            <a:ext cx="132182" cy="961314"/>
          </a:xfrm>
          <a:custGeom>
            <a:avLst/>
            <a:gdLst>
              <a:gd name="T0" fmla="*/ 2 w 93"/>
              <a:gd name="T1" fmla="*/ 42 h 751"/>
              <a:gd name="T2" fmla="*/ 0 w 93"/>
              <a:gd name="T3" fmla="*/ 27 h 751"/>
              <a:gd name="T4" fmla="*/ 2 w 93"/>
              <a:gd name="T5" fmla="*/ 14 h 751"/>
              <a:gd name="T6" fmla="*/ 11 w 93"/>
              <a:gd name="T7" fmla="*/ 4 h 751"/>
              <a:gd name="T8" fmla="*/ 23 w 93"/>
              <a:gd name="T9" fmla="*/ 0 h 751"/>
              <a:gd name="T10" fmla="*/ 36 w 93"/>
              <a:gd name="T11" fmla="*/ 0 h 751"/>
              <a:gd name="T12" fmla="*/ 55 w 93"/>
              <a:gd name="T13" fmla="*/ 8 h 751"/>
              <a:gd name="T14" fmla="*/ 78 w 93"/>
              <a:gd name="T15" fmla="*/ 19 h 751"/>
              <a:gd name="T16" fmla="*/ 91 w 93"/>
              <a:gd name="T17" fmla="*/ 69 h 751"/>
              <a:gd name="T18" fmla="*/ 90 w 93"/>
              <a:gd name="T19" fmla="*/ 153 h 751"/>
              <a:gd name="T20" fmla="*/ 88 w 93"/>
              <a:gd name="T21" fmla="*/ 230 h 751"/>
              <a:gd name="T22" fmla="*/ 86 w 93"/>
              <a:gd name="T23" fmla="*/ 299 h 751"/>
              <a:gd name="T24" fmla="*/ 84 w 93"/>
              <a:gd name="T25" fmla="*/ 364 h 751"/>
              <a:gd name="T26" fmla="*/ 84 w 93"/>
              <a:gd name="T27" fmla="*/ 423 h 751"/>
              <a:gd name="T28" fmla="*/ 84 w 93"/>
              <a:gd name="T29" fmla="*/ 475 h 751"/>
              <a:gd name="T30" fmla="*/ 86 w 93"/>
              <a:gd name="T31" fmla="*/ 523 h 751"/>
              <a:gd name="T32" fmla="*/ 88 w 93"/>
              <a:gd name="T33" fmla="*/ 563 h 751"/>
              <a:gd name="T34" fmla="*/ 88 w 93"/>
              <a:gd name="T35" fmla="*/ 600 h 751"/>
              <a:gd name="T36" fmla="*/ 90 w 93"/>
              <a:gd name="T37" fmla="*/ 632 h 751"/>
              <a:gd name="T38" fmla="*/ 88 w 93"/>
              <a:gd name="T39" fmla="*/ 661 h 751"/>
              <a:gd name="T40" fmla="*/ 88 w 93"/>
              <a:gd name="T41" fmla="*/ 684 h 751"/>
              <a:gd name="T42" fmla="*/ 86 w 93"/>
              <a:gd name="T43" fmla="*/ 705 h 751"/>
              <a:gd name="T44" fmla="*/ 84 w 93"/>
              <a:gd name="T45" fmla="*/ 720 h 751"/>
              <a:gd name="T46" fmla="*/ 82 w 93"/>
              <a:gd name="T47" fmla="*/ 732 h 751"/>
              <a:gd name="T48" fmla="*/ 76 w 93"/>
              <a:gd name="T49" fmla="*/ 741 h 751"/>
              <a:gd name="T50" fmla="*/ 67 w 93"/>
              <a:gd name="T51" fmla="*/ 749 h 751"/>
              <a:gd name="T52" fmla="*/ 57 w 93"/>
              <a:gd name="T53" fmla="*/ 751 h 751"/>
              <a:gd name="T54" fmla="*/ 51 w 93"/>
              <a:gd name="T55" fmla="*/ 745 h 751"/>
              <a:gd name="T56" fmla="*/ 44 w 93"/>
              <a:gd name="T57" fmla="*/ 738 h 751"/>
              <a:gd name="T58" fmla="*/ 36 w 93"/>
              <a:gd name="T59" fmla="*/ 728 h 751"/>
              <a:gd name="T60" fmla="*/ 30 w 93"/>
              <a:gd name="T61" fmla="*/ 715 h 751"/>
              <a:gd name="T62" fmla="*/ 25 w 93"/>
              <a:gd name="T63" fmla="*/ 695 h 751"/>
              <a:gd name="T64" fmla="*/ 21 w 93"/>
              <a:gd name="T65" fmla="*/ 672 h 751"/>
              <a:gd name="T66" fmla="*/ 17 w 93"/>
              <a:gd name="T67" fmla="*/ 653 h 751"/>
              <a:gd name="T68" fmla="*/ 13 w 93"/>
              <a:gd name="T69" fmla="*/ 636 h 751"/>
              <a:gd name="T70" fmla="*/ 11 w 93"/>
              <a:gd name="T71" fmla="*/ 621 h 751"/>
              <a:gd name="T72" fmla="*/ 9 w 93"/>
              <a:gd name="T73" fmla="*/ 609 h 751"/>
              <a:gd name="T74" fmla="*/ 11 w 93"/>
              <a:gd name="T75" fmla="*/ 602 h 751"/>
              <a:gd name="T76" fmla="*/ 11 w 93"/>
              <a:gd name="T77" fmla="*/ 590 h 751"/>
              <a:gd name="T78" fmla="*/ 13 w 93"/>
              <a:gd name="T79" fmla="*/ 577 h 751"/>
              <a:gd name="T80" fmla="*/ 15 w 93"/>
              <a:gd name="T81" fmla="*/ 561 h 751"/>
              <a:gd name="T82" fmla="*/ 17 w 93"/>
              <a:gd name="T83" fmla="*/ 542 h 751"/>
              <a:gd name="T84" fmla="*/ 19 w 93"/>
              <a:gd name="T85" fmla="*/ 523 h 751"/>
              <a:gd name="T86" fmla="*/ 21 w 93"/>
              <a:gd name="T87" fmla="*/ 498 h 751"/>
              <a:gd name="T88" fmla="*/ 25 w 93"/>
              <a:gd name="T89" fmla="*/ 460 h 751"/>
              <a:gd name="T90" fmla="*/ 26 w 93"/>
              <a:gd name="T91" fmla="*/ 402 h 751"/>
              <a:gd name="T92" fmla="*/ 26 w 93"/>
              <a:gd name="T93" fmla="*/ 339 h 751"/>
              <a:gd name="T94" fmla="*/ 25 w 93"/>
              <a:gd name="T95" fmla="*/ 272 h 751"/>
              <a:gd name="T96" fmla="*/ 21 w 93"/>
              <a:gd name="T97" fmla="*/ 220 h 751"/>
              <a:gd name="T98" fmla="*/ 19 w 93"/>
              <a:gd name="T99" fmla="*/ 186 h 751"/>
              <a:gd name="T100" fmla="*/ 17 w 93"/>
              <a:gd name="T101" fmla="*/ 157 h 751"/>
              <a:gd name="T102" fmla="*/ 15 w 93"/>
              <a:gd name="T103" fmla="*/ 130 h 751"/>
              <a:gd name="T104" fmla="*/ 11 w 93"/>
              <a:gd name="T105" fmla="*/ 107 h 751"/>
              <a:gd name="T106" fmla="*/ 9 w 93"/>
              <a:gd name="T107" fmla="*/ 86 h 751"/>
              <a:gd name="T108" fmla="*/ 7 w 93"/>
              <a:gd name="T109" fmla="*/ 71 h 751"/>
              <a:gd name="T110" fmla="*/ 5 w 93"/>
              <a:gd name="T111" fmla="*/ 58 h 751"/>
              <a:gd name="T112" fmla="*/ 3 w 93"/>
              <a:gd name="T113" fmla="*/ 52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3" h="751">
                <a:moveTo>
                  <a:pt x="3" y="52"/>
                </a:moveTo>
                <a:lnTo>
                  <a:pt x="2" y="42"/>
                </a:lnTo>
                <a:lnTo>
                  <a:pt x="0" y="35"/>
                </a:lnTo>
                <a:lnTo>
                  <a:pt x="0" y="27"/>
                </a:lnTo>
                <a:lnTo>
                  <a:pt x="2" y="19"/>
                </a:lnTo>
                <a:lnTo>
                  <a:pt x="2" y="14"/>
                </a:lnTo>
                <a:lnTo>
                  <a:pt x="5" y="8"/>
                </a:lnTo>
                <a:lnTo>
                  <a:pt x="11" y="4"/>
                </a:lnTo>
                <a:lnTo>
                  <a:pt x="17" y="0"/>
                </a:lnTo>
                <a:lnTo>
                  <a:pt x="23" y="0"/>
                </a:lnTo>
                <a:lnTo>
                  <a:pt x="28" y="0"/>
                </a:lnTo>
                <a:lnTo>
                  <a:pt x="36" y="0"/>
                </a:lnTo>
                <a:lnTo>
                  <a:pt x="46" y="4"/>
                </a:lnTo>
                <a:lnTo>
                  <a:pt x="55" y="8"/>
                </a:lnTo>
                <a:lnTo>
                  <a:pt x="67" y="14"/>
                </a:lnTo>
                <a:lnTo>
                  <a:pt x="78" y="19"/>
                </a:lnTo>
                <a:lnTo>
                  <a:pt x="93" y="27"/>
                </a:lnTo>
                <a:lnTo>
                  <a:pt x="91" y="69"/>
                </a:lnTo>
                <a:lnTo>
                  <a:pt x="90" y="111"/>
                </a:lnTo>
                <a:lnTo>
                  <a:pt x="90" y="153"/>
                </a:lnTo>
                <a:lnTo>
                  <a:pt x="88" y="192"/>
                </a:lnTo>
                <a:lnTo>
                  <a:pt x="88" y="230"/>
                </a:lnTo>
                <a:lnTo>
                  <a:pt x="86" y="264"/>
                </a:lnTo>
                <a:lnTo>
                  <a:pt x="86" y="299"/>
                </a:lnTo>
                <a:lnTo>
                  <a:pt x="86" y="333"/>
                </a:lnTo>
                <a:lnTo>
                  <a:pt x="84" y="364"/>
                </a:lnTo>
                <a:lnTo>
                  <a:pt x="84" y="395"/>
                </a:lnTo>
                <a:lnTo>
                  <a:pt x="84" y="423"/>
                </a:lnTo>
                <a:lnTo>
                  <a:pt x="84" y="450"/>
                </a:lnTo>
                <a:lnTo>
                  <a:pt x="84" y="475"/>
                </a:lnTo>
                <a:lnTo>
                  <a:pt x="84" y="500"/>
                </a:lnTo>
                <a:lnTo>
                  <a:pt x="86" y="523"/>
                </a:lnTo>
                <a:lnTo>
                  <a:pt x="86" y="544"/>
                </a:lnTo>
                <a:lnTo>
                  <a:pt x="88" y="563"/>
                </a:lnTo>
                <a:lnTo>
                  <a:pt x="88" y="582"/>
                </a:lnTo>
                <a:lnTo>
                  <a:pt x="88" y="600"/>
                </a:lnTo>
                <a:lnTo>
                  <a:pt x="90" y="617"/>
                </a:lnTo>
                <a:lnTo>
                  <a:pt x="90" y="632"/>
                </a:lnTo>
                <a:lnTo>
                  <a:pt x="90" y="648"/>
                </a:lnTo>
                <a:lnTo>
                  <a:pt x="88" y="661"/>
                </a:lnTo>
                <a:lnTo>
                  <a:pt x="88" y="672"/>
                </a:lnTo>
                <a:lnTo>
                  <a:pt x="88" y="684"/>
                </a:lnTo>
                <a:lnTo>
                  <a:pt x="86" y="695"/>
                </a:lnTo>
                <a:lnTo>
                  <a:pt x="86" y="705"/>
                </a:lnTo>
                <a:lnTo>
                  <a:pt x="84" y="713"/>
                </a:lnTo>
                <a:lnTo>
                  <a:pt x="84" y="720"/>
                </a:lnTo>
                <a:lnTo>
                  <a:pt x="82" y="726"/>
                </a:lnTo>
                <a:lnTo>
                  <a:pt x="82" y="732"/>
                </a:lnTo>
                <a:lnTo>
                  <a:pt x="80" y="736"/>
                </a:lnTo>
                <a:lnTo>
                  <a:pt x="76" y="741"/>
                </a:lnTo>
                <a:lnTo>
                  <a:pt x="70" y="745"/>
                </a:lnTo>
                <a:lnTo>
                  <a:pt x="67" y="749"/>
                </a:lnTo>
                <a:lnTo>
                  <a:pt x="61" y="751"/>
                </a:lnTo>
                <a:lnTo>
                  <a:pt x="57" y="751"/>
                </a:lnTo>
                <a:lnTo>
                  <a:pt x="53" y="749"/>
                </a:lnTo>
                <a:lnTo>
                  <a:pt x="51" y="745"/>
                </a:lnTo>
                <a:lnTo>
                  <a:pt x="47" y="741"/>
                </a:lnTo>
                <a:lnTo>
                  <a:pt x="44" y="738"/>
                </a:lnTo>
                <a:lnTo>
                  <a:pt x="40" y="734"/>
                </a:lnTo>
                <a:lnTo>
                  <a:pt x="36" y="728"/>
                </a:lnTo>
                <a:lnTo>
                  <a:pt x="32" y="722"/>
                </a:lnTo>
                <a:lnTo>
                  <a:pt x="30" y="715"/>
                </a:lnTo>
                <a:lnTo>
                  <a:pt x="28" y="705"/>
                </a:lnTo>
                <a:lnTo>
                  <a:pt x="25" y="695"/>
                </a:lnTo>
                <a:lnTo>
                  <a:pt x="23" y="684"/>
                </a:lnTo>
                <a:lnTo>
                  <a:pt x="21" y="672"/>
                </a:lnTo>
                <a:lnTo>
                  <a:pt x="19" y="663"/>
                </a:lnTo>
                <a:lnTo>
                  <a:pt x="17" y="653"/>
                </a:lnTo>
                <a:lnTo>
                  <a:pt x="15" y="644"/>
                </a:lnTo>
                <a:lnTo>
                  <a:pt x="13" y="636"/>
                </a:lnTo>
                <a:lnTo>
                  <a:pt x="11" y="628"/>
                </a:lnTo>
                <a:lnTo>
                  <a:pt x="11" y="621"/>
                </a:lnTo>
                <a:lnTo>
                  <a:pt x="9" y="613"/>
                </a:lnTo>
                <a:lnTo>
                  <a:pt x="9" y="609"/>
                </a:lnTo>
                <a:lnTo>
                  <a:pt x="11" y="605"/>
                </a:lnTo>
                <a:lnTo>
                  <a:pt x="11" y="602"/>
                </a:lnTo>
                <a:lnTo>
                  <a:pt x="11" y="596"/>
                </a:lnTo>
                <a:lnTo>
                  <a:pt x="11" y="590"/>
                </a:lnTo>
                <a:lnTo>
                  <a:pt x="13" y="584"/>
                </a:lnTo>
                <a:lnTo>
                  <a:pt x="13" y="577"/>
                </a:lnTo>
                <a:lnTo>
                  <a:pt x="15" y="569"/>
                </a:lnTo>
                <a:lnTo>
                  <a:pt x="15" y="561"/>
                </a:lnTo>
                <a:lnTo>
                  <a:pt x="17" y="552"/>
                </a:lnTo>
                <a:lnTo>
                  <a:pt x="17" y="542"/>
                </a:lnTo>
                <a:lnTo>
                  <a:pt x="19" y="533"/>
                </a:lnTo>
                <a:lnTo>
                  <a:pt x="19" y="523"/>
                </a:lnTo>
                <a:lnTo>
                  <a:pt x="21" y="512"/>
                </a:lnTo>
                <a:lnTo>
                  <a:pt x="21" y="498"/>
                </a:lnTo>
                <a:lnTo>
                  <a:pt x="23" y="487"/>
                </a:lnTo>
                <a:lnTo>
                  <a:pt x="25" y="460"/>
                </a:lnTo>
                <a:lnTo>
                  <a:pt x="26" y="431"/>
                </a:lnTo>
                <a:lnTo>
                  <a:pt x="26" y="402"/>
                </a:lnTo>
                <a:lnTo>
                  <a:pt x="28" y="372"/>
                </a:lnTo>
                <a:lnTo>
                  <a:pt x="26" y="339"/>
                </a:lnTo>
                <a:lnTo>
                  <a:pt x="26" y="307"/>
                </a:lnTo>
                <a:lnTo>
                  <a:pt x="25" y="272"/>
                </a:lnTo>
                <a:lnTo>
                  <a:pt x="23" y="238"/>
                </a:lnTo>
                <a:lnTo>
                  <a:pt x="21" y="220"/>
                </a:lnTo>
                <a:lnTo>
                  <a:pt x="21" y="203"/>
                </a:lnTo>
                <a:lnTo>
                  <a:pt x="19" y="186"/>
                </a:lnTo>
                <a:lnTo>
                  <a:pt x="19" y="171"/>
                </a:lnTo>
                <a:lnTo>
                  <a:pt x="17" y="157"/>
                </a:lnTo>
                <a:lnTo>
                  <a:pt x="15" y="144"/>
                </a:lnTo>
                <a:lnTo>
                  <a:pt x="15" y="130"/>
                </a:lnTo>
                <a:lnTo>
                  <a:pt x="13" y="119"/>
                </a:lnTo>
                <a:lnTo>
                  <a:pt x="11" y="107"/>
                </a:lnTo>
                <a:lnTo>
                  <a:pt x="11" y="96"/>
                </a:lnTo>
                <a:lnTo>
                  <a:pt x="9" y="86"/>
                </a:lnTo>
                <a:lnTo>
                  <a:pt x="9" y="79"/>
                </a:lnTo>
                <a:lnTo>
                  <a:pt x="7" y="71"/>
                </a:lnTo>
                <a:lnTo>
                  <a:pt x="5" y="63"/>
                </a:lnTo>
                <a:lnTo>
                  <a:pt x="5" y="58"/>
                </a:lnTo>
                <a:lnTo>
                  <a:pt x="3" y="52"/>
                </a:lnTo>
                <a:lnTo>
                  <a:pt x="3" y="52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7"/>
          <p:cNvSpPr/>
          <p:nvPr/>
        </p:nvSpPr>
        <p:spPr bwMode="auto">
          <a:xfrm>
            <a:off x="1485909" y="3618885"/>
            <a:ext cx="314473" cy="102267"/>
          </a:xfrm>
          <a:custGeom>
            <a:avLst/>
            <a:gdLst>
              <a:gd name="T0" fmla="*/ 138 w 245"/>
              <a:gd name="T1" fmla="*/ 69 h 81"/>
              <a:gd name="T2" fmla="*/ 107 w 245"/>
              <a:gd name="T3" fmla="*/ 75 h 81"/>
              <a:gd name="T4" fmla="*/ 83 w 245"/>
              <a:gd name="T5" fmla="*/ 79 h 81"/>
              <a:gd name="T6" fmla="*/ 62 w 245"/>
              <a:gd name="T7" fmla="*/ 81 h 81"/>
              <a:gd name="T8" fmla="*/ 44 w 245"/>
              <a:gd name="T9" fmla="*/ 81 h 81"/>
              <a:gd name="T10" fmla="*/ 27 w 245"/>
              <a:gd name="T11" fmla="*/ 77 h 81"/>
              <a:gd name="T12" fmla="*/ 14 w 245"/>
              <a:gd name="T13" fmla="*/ 73 h 81"/>
              <a:gd name="T14" fmla="*/ 6 w 245"/>
              <a:gd name="T15" fmla="*/ 65 h 81"/>
              <a:gd name="T16" fmla="*/ 0 w 245"/>
              <a:gd name="T17" fmla="*/ 58 h 81"/>
              <a:gd name="T18" fmla="*/ 0 w 245"/>
              <a:gd name="T19" fmla="*/ 54 h 81"/>
              <a:gd name="T20" fmla="*/ 2 w 245"/>
              <a:gd name="T21" fmla="*/ 48 h 81"/>
              <a:gd name="T22" fmla="*/ 8 w 245"/>
              <a:gd name="T23" fmla="*/ 44 h 81"/>
              <a:gd name="T24" fmla="*/ 18 w 245"/>
              <a:gd name="T25" fmla="*/ 38 h 81"/>
              <a:gd name="T26" fmla="*/ 33 w 245"/>
              <a:gd name="T27" fmla="*/ 33 h 81"/>
              <a:gd name="T28" fmla="*/ 50 w 245"/>
              <a:gd name="T29" fmla="*/ 27 h 81"/>
              <a:gd name="T30" fmla="*/ 73 w 245"/>
              <a:gd name="T31" fmla="*/ 19 h 81"/>
              <a:gd name="T32" fmla="*/ 98 w 245"/>
              <a:gd name="T33" fmla="*/ 13 h 81"/>
              <a:gd name="T34" fmla="*/ 121 w 245"/>
              <a:gd name="T35" fmla="*/ 8 h 81"/>
              <a:gd name="T36" fmla="*/ 144 w 245"/>
              <a:gd name="T37" fmla="*/ 4 h 81"/>
              <a:gd name="T38" fmla="*/ 163 w 245"/>
              <a:gd name="T39" fmla="*/ 2 h 81"/>
              <a:gd name="T40" fmla="*/ 180 w 245"/>
              <a:gd name="T41" fmla="*/ 0 h 81"/>
              <a:gd name="T42" fmla="*/ 195 w 245"/>
              <a:gd name="T43" fmla="*/ 2 h 81"/>
              <a:gd name="T44" fmla="*/ 209 w 245"/>
              <a:gd name="T45" fmla="*/ 4 h 81"/>
              <a:gd name="T46" fmla="*/ 224 w 245"/>
              <a:gd name="T47" fmla="*/ 10 h 81"/>
              <a:gd name="T48" fmla="*/ 236 w 245"/>
              <a:gd name="T49" fmla="*/ 19 h 81"/>
              <a:gd name="T50" fmla="*/ 243 w 245"/>
              <a:gd name="T51" fmla="*/ 25 h 81"/>
              <a:gd name="T52" fmla="*/ 245 w 245"/>
              <a:gd name="T53" fmla="*/ 31 h 81"/>
              <a:gd name="T54" fmla="*/ 243 w 245"/>
              <a:gd name="T55" fmla="*/ 35 h 81"/>
              <a:gd name="T56" fmla="*/ 239 w 245"/>
              <a:gd name="T57" fmla="*/ 38 h 81"/>
              <a:gd name="T58" fmla="*/ 234 w 245"/>
              <a:gd name="T59" fmla="*/ 40 h 81"/>
              <a:gd name="T60" fmla="*/ 226 w 245"/>
              <a:gd name="T61" fmla="*/ 44 h 81"/>
              <a:gd name="T62" fmla="*/ 216 w 245"/>
              <a:gd name="T63" fmla="*/ 48 h 81"/>
              <a:gd name="T64" fmla="*/ 203 w 245"/>
              <a:gd name="T65" fmla="*/ 54 h 81"/>
              <a:gd name="T66" fmla="*/ 190 w 245"/>
              <a:gd name="T67" fmla="*/ 58 h 81"/>
              <a:gd name="T68" fmla="*/ 172 w 245"/>
              <a:gd name="T69" fmla="*/ 63 h 81"/>
              <a:gd name="T70" fmla="*/ 155 w 245"/>
              <a:gd name="T71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5" h="81">
                <a:moveTo>
                  <a:pt x="155" y="67"/>
                </a:moveTo>
                <a:lnTo>
                  <a:pt x="138" y="69"/>
                </a:lnTo>
                <a:lnTo>
                  <a:pt x="123" y="73"/>
                </a:lnTo>
                <a:lnTo>
                  <a:pt x="107" y="75"/>
                </a:lnTo>
                <a:lnTo>
                  <a:pt x="94" y="77"/>
                </a:lnTo>
                <a:lnTo>
                  <a:pt x="83" y="79"/>
                </a:lnTo>
                <a:lnTo>
                  <a:pt x="71" y="79"/>
                </a:lnTo>
                <a:lnTo>
                  <a:pt x="62" y="81"/>
                </a:lnTo>
                <a:lnTo>
                  <a:pt x="54" y="81"/>
                </a:lnTo>
                <a:lnTo>
                  <a:pt x="44" y="81"/>
                </a:lnTo>
                <a:lnTo>
                  <a:pt x="35" y="79"/>
                </a:lnTo>
                <a:lnTo>
                  <a:pt x="27" y="77"/>
                </a:lnTo>
                <a:lnTo>
                  <a:pt x="21" y="75"/>
                </a:lnTo>
                <a:lnTo>
                  <a:pt x="14" y="73"/>
                </a:lnTo>
                <a:lnTo>
                  <a:pt x="10" y="69"/>
                </a:lnTo>
                <a:lnTo>
                  <a:pt x="6" y="65"/>
                </a:lnTo>
                <a:lnTo>
                  <a:pt x="2" y="61"/>
                </a:lnTo>
                <a:lnTo>
                  <a:pt x="0" y="58"/>
                </a:lnTo>
                <a:lnTo>
                  <a:pt x="0" y="56"/>
                </a:lnTo>
                <a:lnTo>
                  <a:pt x="0" y="54"/>
                </a:lnTo>
                <a:lnTo>
                  <a:pt x="0" y="52"/>
                </a:lnTo>
                <a:lnTo>
                  <a:pt x="2" y="48"/>
                </a:lnTo>
                <a:lnTo>
                  <a:pt x="4" y="46"/>
                </a:lnTo>
                <a:lnTo>
                  <a:pt x="8" y="44"/>
                </a:lnTo>
                <a:lnTo>
                  <a:pt x="14" y="40"/>
                </a:lnTo>
                <a:lnTo>
                  <a:pt x="18" y="38"/>
                </a:lnTo>
                <a:lnTo>
                  <a:pt x="25" y="35"/>
                </a:lnTo>
                <a:lnTo>
                  <a:pt x="33" y="33"/>
                </a:lnTo>
                <a:lnTo>
                  <a:pt x="40" y="29"/>
                </a:lnTo>
                <a:lnTo>
                  <a:pt x="50" y="27"/>
                </a:lnTo>
                <a:lnTo>
                  <a:pt x="62" y="23"/>
                </a:lnTo>
                <a:lnTo>
                  <a:pt x="73" y="19"/>
                </a:lnTo>
                <a:lnTo>
                  <a:pt x="84" y="15"/>
                </a:lnTo>
                <a:lnTo>
                  <a:pt x="98" y="13"/>
                </a:lnTo>
                <a:lnTo>
                  <a:pt x="109" y="10"/>
                </a:lnTo>
                <a:lnTo>
                  <a:pt x="121" y="8"/>
                </a:lnTo>
                <a:lnTo>
                  <a:pt x="132" y="6"/>
                </a:lnTo>
                <a:lnTo>
                  <a:pt x="144" y="4"/>
                </a:lnTo>
                <a:lnTo>
                  <a:pt x="153" y="2"/>
                </a:lnTo>
                <a:lnTo>
                  <a:pt x="163" y="2"/>
                </a:lnTo>
                <a:lnTo>
                  <a:pt x="171" y="0"/>
                </a:lnTo>
                <a:lnTo>
                  <a:pt x="180" y="0"/>
                </a:lnTo>
                <a:lnTo>
                  <a:pt x="188" y="0"/>
                </a:lnTo>
                <a:lnTo>
                  <a:pt x="195" y="2"/>
                </a:lnTo>
                <a:lnTo>
                  <a:pt x="201" y="2"/>
                </a:lnTo>
                <a:lnTo>
                  <a:pt x="209" y="4"/>
                </a:lnTo>
                <a:lnTo>
                  <a:pt x="215" y="6"/>
                </a:lnTo>
                <a:lnTo>
                  <a:pt x="224" y="10"/>
                </a:lnTo>
                <a:lnTo>
                  <a:pt x="232" y="13"/>
                </a:lnTo>
                <a:lnTo>
                  <a:pt x="236" y="19"/>
                </a:lnTo>
                <a:lnTo>
                  <a:pt x="241" y="21"/>
                </a:lnTo>
                <a:lnTo>
                  <a:pt x="243" y="25"/>
                </a:lnTo>
                <a:lnTo>
                  <a:pt x="245" y="27"/>
                </a:lnTo>
                <a:lnTo>
                  <a:pt x="245" y="31"/>
                </a:lnTo>
                <a:lnTo>
                  <a:pt x="245" y="33"/>
                </a:lnTo>
                <a:lnTo>
                  <a:pt x="243" y="35"/>
                </a:lnTo>
                <a:lnTo>
                  <a:pt x="241" y="36"/>
                </a:lnTo>
                <a:lnTo>
                  <a:pt x="239" y="38"/>
                </a:lnTo>
                <a:lnTo>
                  <a:pt x="237" y="40"/>
                </a:lnTo>
                <a:lnTo>
                  <a:pt x="234" y="40"/>
                </a:lnTo>
                <a:lnTo>
                  <a:pt x="230" y="42"/>
                </a:lnTo>
                <a:lnTo>
                  <a:pt x="226" y="44"/>
                </a:lnTo>
                <a:lnTo>
                  <a:pt x="222" y="46"/>
                </a:lnTo>
                <a:lnTo>
                  <a:pt x="216" y="48"/>
                </a:lnTo>
                <a:lnTo>
                  <a:pt x="211" y="52"/>
                </a:lnTo>
                <a:lnTo>
                  <a:pt x="203" y="54"/>
                </a:lnTo>
                <a:lnTo>
                  <a:pt x="197" y="56"/>
                </a:lnTo>
                <a:lnTo>
                  <a:pt x="190" y="58"/>
                </a:lnTo>
                <a:lnTo>
                  <a:pt x="182" y="59"/>
                </a:lnTo>
                <a:lnTo>
                  <a:pt x="172" y="63"/>
                </a:lnTo>
                <a:lnTo>
                  <a:pt x="155" y="67"/>
                </a:lnTo>
                <a:lnTo>
                  <a:pt x="155" y="6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8"/>
          <p:cNvSpPr/>
          <p:nvPr/>
        </p:nvSpPr>
        <p:spPr bwMode="auto">
          <a:xfrm>
            <a:off x="1352961" y="3892450"/>
            <a:ext cx="493441" cy="104825"/>
          </a:xfrm>
          <a:custGeom>
            <a:avLst/>
            <a:gdLst>
              <a:gd name="T0" fmla="*/ 0 w 386"/>
              <a:gd name="T1" fmla="*/ 30 h 82"/>
              <a:gd name="T2" fmla="*/ 27 w 386"/>
              <a:gd name="T3" fmla="*/ 28 h 82"/>
              <a:gd name="T4" fmla="*/ 52 w 386"/>
              <a:gd name="T5" fmla="*/ 24 h 82"/>
              <a:gd name="T6" fmla="*/ 77 w 386"/>
              <a:gd name="T7" fmla="*/ 21 h 82"/>
              <a:gd name="T8" fmla="*/ 100 w 386"/>
              <a:gd name="T9" fmla="*/ 19 h 82"/>
              <a:gd name="T10" fmla="*/ 123 w 386"/>
              <a:gd name="T11" fmla="*/ 15 h 82"/>
              <a:gd name="T12" fmla="*/ 144 w 386"/>
              <a:gd name="T13" fmla="*/ 13 h 82"/>
              <a:gd name="T14" fmla="*/ 165 w 386"/>
              <a:gd name="T15" fmla="*/ 9 h 82"/>
              <a:gd name="T16" fmla="*/ 184 w 386"/>
              <a:gd name="T17" fmla="*/ 7 h 82"/>
              <a:gd name="T18" fmla="*/ 201 w 386"/>
              <a:gd name="T19" fmla="*/ 5 h 82"/>
              <a:gd name="T20" fmla="*/ 218 w 386"/>
              <a:gd name="T21" fmla="*/ 3 h 82"/>
              <a:gd name="T22" fmla="*/ 233 w 386"/>
              <a:gd name="T23" fmla="*/ 3 h 82"/>
              <a:gd name="T24" fmla="*/ 247 w 386"/>
              <a:gd name="T25" fmla="*/ 2 h 82"/>
              <a:gd name="T26" fmla="*/ 260 w 386"/>
              <a:gd name="T27" fmla="*/ 0 h 82"/>
              <a:gd name="T28" fmla="*/ 272 w 386"/>
              <a:gd name="T29" fmla="*/ 0 h 82"/>
              <a:gd name="T30" fmla="*/ 283 w 386"/>
              <a:gd name="T31" fmla="*/ 0 h 82"/>
              <a:gd name="T32" fmla="*/ 291 w 386"/>
              <a:gd name="T33" fmla="*/ 0 h 82"/>
              <a:gd name="T34" fmla="*/ 308 w 386"/>
              <a:gd name="T35" fmla="*/ 0 h 82"/>
              <a:gd name="T36" fmla="*/ 323 w 386"/>
              <a:gd name="T37" fmla="*/ 3 h 82"/>
              <a:gd name="T38" fmla="*/ 337 w 386"/>
              <a:gd name="T39" fmla="*/ 7 h 82"/>
              <a:gd name="T40" fmla="*/ 348 w 386"/>
              <a:gd name="T41" fmla="*/ 13 h 82"/>
              <a:gd name="T42" fmla="*/ 360 w 386"/>
              <a:gd name="T43" fmla="*/ 21 h 82"/>
              <a:gd name="T44" fmla="*/ 369 w 386"/>
              <a:gd name="T45" fmla="*/ 28 h 82"/>
              <a:gd name="T46" fmla="*/ 379 w 386"/>
              <a:gd name="T47" fmla="*/ 38 h 82"/>
              <a:gd name="T48" fmla="*/ 386 w 386"/>
              <a:gd name="T49" fmla="*/ 49 h 82"/>
              <a:gd name="T50" fmla="*/ 373 w 386"/>
              <a:gd name="T51" fmla="*/ 49 h 82"/>
              <a:gd name="T52" fmla="*/ 358 w 386"/>
              <a:gd name="T53" fmla="*/ 51 h 82"/>
              <a:gd name="T54" fmla="*/ 341 w 386"/>
              <a:gd name="T55" fmla="*/ 51 h 82"/>
              <a:gd name="T56" fmla="*/ 323 w 386"/>
              <a:gd name="T57" fmla="*/ 53 h 82"/>
              <a:gd name="T58" fmla="*/ 304 w 386"/>
              <a:gd name="T59" fmla="*/ 53 h 82"/>
              <a:gd name="T60" fmla="*/ 283 w 386"/>
              <a:gd name="T61" fmla="*/ 55 h 82"/>
              <a:gd name="T62" fmla="*/ 262 w 386"/>
              <a:gd name="T63" fmla="*/ 57 h 82"/>
              <a:gd name="T64" fmla="*/ 239 w 386"/>
              <a:gd name="T65" fmla="*/ 59 h 82"/>
              <a:gd name="T66" fmla="*/ 214 w 386"/>
              <a:gd name="T67" fmla="*/ 61 h 82"/>
              <a:gd name="T68" fmla="*/ 188 w 386"/>
              <a:gd name="T69" fmla="*/ 63 h 82"/>
              <a:gd name="T70" fmla="*/ 159 w 386"/>
              <a:gd name="T71" fmla="*/ 67 h 82"/>
              <a:gd name="T72" fmla="*/ 130 w 386"/>
              <a:gd name="T73" fmla="*/ 69 h 82"/>
              <a:gd name="T74" fmla="*/ 100 w 386"/>
              <a:gd name="T75" fmla="*/ 72 h 82"/>
              <a:gd name="T76" fmla="*/ 67 w 386"/>
              <a:gd name="T77" fmla="*/ 74 h 82"/>
              <a:gd name="T78" fmla="*/ 35 w 386"/>
              <a:gd name="T79" fmla="*/ 78 h 82"/>
              <a:gd name="T80" fmla="*/ 0 w 386"/>
              <a:gd name="T81" fmla="*/ 82 h 82"/>
              <a:gd name="T82" fmla="*/ 0 w 386"/>
              <a:gd name="T83" fmla="*/ 30 h 82"/>
              <a:gd name="T84" fmla="*/ 0 w 386"/>
              <a:gd name="T85" fmla="*/ 3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86" h="82">
                <a:moveTo>
                  <a:pt x="0" y="30"/>
                </a:moveTo>
                <a:lnTo>
                  <a:pt x="27" y="28"/>
                </a:lnTo>
                <a:lnTo>
                  <a:pt x="52" y="24"/>
                </a:lnTo>
                <a:lnTo>
                  <a:pt x="77" y="21"/>
                </a:lnTo>
                <a:lnTo>
                  <a:pt x="100" y="19"/>
                </a:lnTo>
                <a:lnTo>
                  <a:pt x="123" y="15"/>
                </a:lnTo>
                <a:lnTo>
                  <a:pt x="144" y="13"/>
                </a:lnTo>
                <a:lnTo>
                  <a:pt x="165" y="9"/>
                </a:lnTo>
                <a:lnTo>
                  <a:pt x="184" y="7"/>
                </a:lnTo>
                <a:lnTo>
                  <a:pt x="201" y="5"/>
                </a:lnTo>
                <a:lnTo>
                  <a:pt x="218" y="3"/>
                </a:lnTo>
                <a:lnTo>
                  <a:pt x="233" y="3"/>
                </a:lnTo>
                <a:lnTo>
                  <a:pt x="247" y="2"/>
                </a:lnTo>
                <a:lnTo>
                  <a:pt x="260" y="0"/>
                </a:lnTo>
                <a:lnTo>
                  <a:pt x="272" y="0"/>
                </a:lnTo>
                <a:lnTo>
                  <a:pt x="283" y="0"/>
                </a:lnTo>
                <a:lnTo>
                  <a:pt x="291" y="0"/>
                </a:lnTo>
                <a:lnTo>
                  <a:pt x="308" y="0"/>
                </a:lnTo>
                <a:lnTo>
                  <a:pt x="323" y="3"/>
                </a:lnTo>
                <a:lnTo>
                  <a:pt x="337" y="7"/>
                </a:lnTo>
                <a:lnTo>
                  <a:pt x="348" y="13"/>
                </a:lnTo>
                <a:lnTo>
                  <a:pt x="360" y="21"/>
                </a:lnTo>
                <a:lnTo>
                  <a:pt x="369" y="28"/>
                </a:lnTo>
                <a:lnTo>
                  <a:pt x="379" y="38"/>
                </a:lnTo>
                <a:lnTo>
                  <a:pt x="386" y="49"/>
                </a:lnTo>
                <a:lnTo>
                  <a:pt x="373" y="49"/>
                </a:lnTo>
                <a:lnTo>
                  <a:pt x="358" y="51"/>
                </a:lnTo>
                <a:lnTo>
                  <a:pt x="341" y="51"/>
                </a:lnTo>
                <a:lnTo>
                  <a:pt x="323" y="53"/>
                </a:lnTo>
                <a:lnTo>
                  <a:pt x="304" y="53"/>
                </a:lnTo>
                <a:lnTo>
                  <a:pt x="283" y="55"/>
                </a:lnTo>
                <a:lnTo>
                  <a:pt x="262" y="57"/>
                </a:lnTo>
                <a:lnTo>
                  <a:pt x="239" y="59"/>
                </a:lnTo>
                <a:lnTo>
                  <a:pt x="214" y="61"/>
                </a:lnTo>
                <a:lnTo>
                  <a:pt x="188" y="63"/>
                </a:lnTo>
                <a:lnTo>
                  <a:pt x="159" y="67"/>
                </a:lnTo>
                <a:lnTo>
                  <a:pt x="130" y="69"/>
                </a:lnTo>
                <a:lnTo>
                  <a:pt x="100" y="72"/>
                </a:lnTo>
                <a:lnTo>
                  <a:pt x="67" y="74"/>
                </a:lnTo>
                <a:lnTo>
                  <a:pt x="35" y="78"/>
                </a:lnTo>
                <a:lnTo>
                  <a:pt x="0" y="82"/>
                </a:lnTo>
                <a:lnTo>
                  <a:pt x="0" y="30"/>
                </a:lnTo>
                <a:lnTo>
                  <a:pt x="0" y="30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9"/>
          <p:cNvSpPr/>
          <p:nvPr/>
        </p:nvSpPr>
        <p:spPr bwMode="auto">
          <a:xfrm>
            <a:off x="2562273" y="2442810"/>
            <a:ext cx="184081" cy="843706"/>
          </a:xfrm>
          <a:custGeom>
            <a:avLst/>
            <a:gdLst>
              <a:gd name="T0" fmla="*/ 9 w 143"/>
              <a:gd name="T1" fmla="*/ 1 h 660"/>
              <a:gd name="T2" fmla="*/ 25 w 143"/>
              <a:gd name="T3" fmla="*/ 0 h 660"/>
              <a:gd name="T4" fmla="*/ 44 w 143"/>
              <a:gd name="T5" fmla="*/ 0 h 660"/>
              <a:gd name="T6" fmla="*/ 67 w 143"/>
              <a:gd name="T7" fmla="*/ 5 h 660"/>
              <a:gd name="T8" fmla="*/ 94 w 143"/>
              <a:gd name="T9" fmla="*/ 17 h 660"/>
              <a:gd name="T10" fmla="*/ 117 w 143"/>
              <a:gd name="T11" fmla="*/ 28 h 660"/>
              <a:gd name="T12" fmla="*/ 132 w 143"/>
              <a:gd name="T13" fmla="*/ 40 h 660"/>
              <a:gd name="T14" fmla="*/ 141 w 143"/>
              <a:gd name="T15" fmla="*/ 49 h 660"/>
              <a:gd name="T16" fmla="*/ 143 w 143"/>
              <a:gd name="T17" fmla="*/ 63 h 660"/>
              <a:gd name="T18" fmla="*/ 141 w 143"/>
              <a:gd name="T19" fmla="*/ 86 h 660"/>
              <a:gd name="T20" fmla="*/ 138 w 143"/>
              <a:gd name="T21" fmla="*/ 99 h 660"/>
              <a:gd name="T22" fmla="*/ 136 w 143"/>
              <a:gd name="T23" fmla="*/ 107 h 660"/>
              <a:gd name="T24" fmla="*/ 132 w 143"/>
              <a:gd name="T25" fmla="*/ 120 h 660"/>
              <a:gd name="T26" fmla="*/ 128 w 143"/>
              <a:gd name="T27" fmla="*/ 137 h 660"/>
              <a:gd name="T28" fmla="*/ 126 w 143"/>
              <a:gd name="T29" fmla="*/ 159 h 660"/>
              <a:gd name="T30" fmla="*/ 122 w 143"/>
              <a:gd name="T31" fmla="*/ 183 h 660"/>
              <a:gd name="T32" fmla="*/ 118 w 143"/>
              <a:gd name="T33" fmla="*/ 212 h 660"/>
              <a:gd name="T34" fmla="*/ 115 w 143"/>
              <a:gd name="T35" fmla="*/ 245 h 660"/>
              <a:gd name="T36" fmla="*/ 113 w 143"/>
              <a:gd name="T37" fmla="*/ 283 h 660"/>
              <a:gd name="T38" fmla="*/ 103 w 143"/>
              <a:gd name="T39" fmla="*/ 367 h 660"/>
              <a:gd name="T40" fmla="*/ 94 w 143"/>
              <a:gd name="T41" fmla="*/ 457 h 660"/>
              <a:gd name="T42" fmla="*/ 90 w 143"/>
              <a:gd name="T43" fmla="*/ 505 h 660"/>
              <a:gd name="T44" fmla="*/ 86 w 143"/>
              <a:gd name="T45" fmla="*/ 555 h 660"/>
              <a:gd name="T46" fmla="*/ 84 w 143"/>
              <a:gd name="T47" fmla="*/ 607 h 660"/>
              <a:gd name="T48" fmla="*/ 80 w 143"/>
              <a:gd name="T49" fmla="*/ 660 h 660"/>
              <a:gd name="T50" fmla="*/ 17 w 143"/>
              <a:gd name="T51" fmla="*/ 636 h 660"/>
              <a:gd name="T52" fmla="*/ 19 w 143"/>
              <a:gd name="T53" fmla="*/ 590 h 660"/>
              <a:gd name="T54" fmla="*/ 21 w 143"/>
              <a:gd name="T55" fmla="*/ 546 h 660"/>
              <a:gd name="T56" fmla="*/ 21 w 143"/>
              <a:gd name="T57" fmla="*/ 503 h 660"/>
              <a:gd name="T58" fmla="*/ 23 w 143"/>
              <a:gd name="T59" fmla="*/ 463 h 660"/>
              <a:gd name="T60" fmla="*/ 23 w 143"/>
              <a:gd name="T61" fmla="*/ 425 h 660"/>
              <a:gd name="T62" fmla="*/ 25 w 143"/>
              <a:gd name="T63" fmla="*/ 388 h 660"/>
              <a:gd name="T64" fmla="*/ 25 w 143"/>
              <a:gd name="T65" fmla="*/ 356 h 660"/>
              <a:gd name="T66" fmla="*/ 27 w 143"/>
              <a:gd name="T67" fmla="*/ 325 h 660"/>
              <a:gd name="T68" fmla="*/ 27 w 143"/>
              <a:gd name="T69" fmla="*/ 295 h 660"/>
              <a:gd name="T70" fmla="*/ 29 w 143"/>
              <a:gd name="T71" fmla="*/ 270 h 660"/>
              <a:gd name="T72" fmla="*/ 29 w 143"/>
              <a:gd name="T73" fmla="*/ 245 h 660"/>
              <a:gd name="T74" fmla="*/ 29 w 143"/>
              <a:gd name="T75" fmla="*/ 222 h 660"/>
              <a:gd name="T76" fmla="*/ 29 w 143"/>
              <a:gd name="T77" fmla="*/ 203 h 660"/>
              <a:gd name="T78" fmla="*/ 30 w 143"/>
              <a:gd name="T79" fmla="*/ 185 h 660"/>
              <a:gd name="T80" fmla="*/ 30 w 143"/>
              <a:gd name="T81" fmla="*/ 170 h 660"/>
              <a:gd name="T82" fmla="*/ 30 w 143"/>
              <a:gd name="T83" fmla="*/ 149 h 660"/>
              <a:gd name="T84" fmla="*/ 29 w 143"/>
              <a:gd name="T85" fmla="*/ 126 h 660"/>
              <a:gd name="T86" fmla="*/ 29 w 143"/>
              <a:gd name="T87" fmla="*/ 105 h 660"/>
              <a:gd name="T88" fmla="*/ 27 w 143"/>
              <a:gd name="T89" fmla="*/ 88 h 660"/>
              <a:gd name="T90" fmla="*/ 25 w 143"/>
              <a:gd name="T91" fmla="*/ 72 h 660"/>
              <a:gd name="T92" fmla="*/ 21 w 143"/>
              <a:gd name="T93" fmla="*/ 59 h 660"/>
              <a:gd name="T94" fmla="*/ 17 w 143"/>
              <a:gd name="T95" fmla="*/ 47 h 660"/>
              <a:gd name="T96" fmla="*/ 13 w 143"/>
              <a:gd name="T97" fmla="*/ 38 h 660"/>
              <a:gd name="T98" fmla="*/ 7 w 143"/>
              <a:gd name="T99" fmla="*/ 30 h 660"/>
              <a:gd name="T100" fmla="*/ 2 w 143"/>
              <a:gd name="T101" fmla="*/ 21 h 660"/>
              <a:gd name="T102" fmla="*/ 0 w 143"/>
              <a:gd name="T103" fmla="*/ 13 h 660"/>
              <a:gd name="T104" fmla="*/ 2 w 143"/>
              <a:gd name="T105" fmla="*/ 5 h 660"/>
              <a:gd name="T106" fmla="*/ 4 w 143"/>
              <a:gd name="T107" fmla="*/ 3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3" h="660">
                <a:moveTo>
                  <a:pt x="4" y="3"/>
                </a:moveTo>
                <a:lnTo>
                  <a:pt x="9" y="1"/>
                </a:lnTo>
                <a:lnTo>
                  <a:pt x="17" y="0"/>
                </a:lnTo>
                <a:lnTo>
                  <a:pt x="25" y="0"/>
                </a:lnTo>
                <a:lnTo>
                  <a:pt x="32" y="0"/>
                </a:lnTo>
                <a:lnTo>
                  <a:pt x="44" y="0"/>
                </a:lnTo>
                <a:lnTo>
                  <a:pt x="55" y="1"/>
                </a:lnTo>
                <a:lnTo>
                  <a:pt x="67" y="5"/>
                </a:lnTo>
                <a:lnTo>
                  <a:pt x="80" y="9"/>
                </a:lnTo>
                <a:lnTo>
                  <a:pt x="94" y="17"/>
                </a:lnTo>
                <a:lnTo>
                  <a:pt x="105" y="23"/>
                </a:lnTo>
                <a:lnTo>
                  <a:pt x="117" y="28"/>
                </a:lnTo>
                <a:lnTo>
                  <a:pt x="124" y="34"/>
                </a:lnTo>
                <a:lnTo>
                  <a:pt x="132" y="40"/>
                </a:lnTo>
                <a:lnTo>
                  <a:pt x="138" y="44"/>
                </a:lnTo>
                <a:lnTo>
                  <a:pt x="141" y="49"/>
                </a:lnTo>
                <a:lnTo>
                  <a:pt x="143" y="53"/>
                </a:lnTo>
                <a:lnTo>
                  <a:pt x="143" y="63"/>
                </a:lnTo>
                <a:lnTo>
                  <a:pt x="143" y="74"/>
                </a:lnTo>
                <a:lnTo>
                  <a:pt x="141" y="86"/>
                </a:lnTo>
                <a:lnTo>
                  <a:pt x="139" y="92"/>
                </a:lnTo>
                <a:lnTo>
                  <a:pt x="138" y="99"/>
                </a:lnTo>
                <a:lnTo>
                  <a:pt x="136" y="103"/>
                </a:lnTo>
                <a:lnTo>
                  <a:pt x="136" y="107"/>
                </a:lnTo>
                <a:lnTo>
                  <a:pt x="134" y="115"/>
                </a:lnTo>
                <a:lnTo>
                  <a:pt x="132" y="120"/>
                </a:lnTo>
                <a:lnTo>
                  <a:pt x="130" y="128"/>
                </a:lnTo>
                <a:lnTo>
                  <a:pt x="128" y="137"/>
                </a:lnTo>
                <a:lnTo>
                  <a:pt x="126" y="147"/>
                </a:lnTo>
                <a:lnTo>
                  <a:pt x="126" y="159"/>
                </a:lnTo>
                <a:lnTo>
                  <a:pt x="124" y="170"/>
                </a:lnTo>
                <a:lnTo>
                  <a:pt x="122" y="183"/>
                </a:lnTo>
                <a:lnTo>
                  <a:pt x="120" y="197"/>
                </a:lnTo>
                <a:lnTo>
                  <a:pt x="118" y="212"/>
                </a:lnTo>
                <a:lnTo>
                  <a:pt x="117" y="228"/>
                </a:lnTo>
                <a:lnTo>
                  <a:pt x="115" y="245"/>
                </a:lnTo>
                <a:lnTo>
                  <a:pt x="115" y="264"/>
                </a:lnTo>
                <a:lnTo>
                  <a:pt x="113" y="283"/>
                </a:lnTo>
                <a:lnTo>
                  <a:pt x="107" y="325"/>
                </a:lnTo>
                <a:lnTo>
                  <a:pt x="103" y="367"/>
                </a:lnTo>
                <a:lnTo>
                  <a:pt x="99" y="411"/>
                </a:lnTo>
                <a:lnTo>
                  <a:pt x="94" y="457"/>
                </a:lnTo>
                <a:lnTo>
                  <a:pt x="92" y="482"/>
                </a:lnTo>
                <a:lnTo>
                  <a:pt x="90" y="505"/>
                </a:lnTo>
                <a:lnTo>
                  <a:pt x="88" y="530"/>
                </a:lnTo>
                <a:lnTo>
                  <a:pt x="86" y="555"/>
                </a:lnTo>
                <a:lnTo>
                  <a:pt x="84" y="580"/>
                </a:lnTo>
                <a:lnTo>
                  <a:pt x="84" y="607"/>
                </a:lnTo>
                <a:lnTo>
                  <a:pt x="82" y="634"/>
                </a:lnTo>
                <a:lnTo>
                  <a:pt x="80" y="660"/>
                </a:lnTo>
                <a:lnTo>
                  <a:pt x="17" y="660"/>
                </a:lnTo>
                <a:lnTo>
                  <a:pt x="17" y="636"/>
                </a:lnTo>
                <a:lnTo>
                  <a:pt x="19" y="613"/>
                </a:lnTo>
                <a:lnTo>
                  <a:pt x="19" y="590"/>
                </a:lnTo>
                <a:lnTo>
                  <a:pt x="19" y="567"/>
                </a:lnTo>
                <a:lnTo>
                  <a:pt x="21" y="546"/>
                </a:lnTo>
                <a:lnTo>
                  <a:pt x="21" y="523"/>
                </a:lnTo>
                <a:lnTo>
                  <a:pt x="21" y="503"/>
                </a:lnTo>
                <a:lnTo>
                  <a:pt x="23" y="482"/>
                </a:lnTo>
                <a:lnTo>
                  <a:pt x="23" y="463"/>
                </a:lnTo>
                <a:lnTo>
                  <a:pt x="23" y="444"/>
                </a:lnTo>
                <a:lnTo>
                  <a:pt x="23" y="425"/>
                </a:lnTo>
                <a:lnTo>
                  <a:pt x="25" y="406"/>
                </a:lnTo>
                <a:lnTo>
                  <a:pt x="25" y="388"/>
                </a:lnTo>
                <a:lnTo>
                  <a:pt x="25" y="371"/>
                </a:lnTo>
                <a:lnTo>
                  <a:pt x="25" y="356"/>
                </a:lnTo>
                <a:lnTo>
                  <a:pt x="27" y="341"/>
                </a:lnTo>
                <a:lnTo>
                  <a:pt x="27" y="325"/>
                </a:lnTo>
                <a:lnTo>
                  <a:pt x="27" y="310"/>
                </a:lnTo>
                <a:lnTo>
                  <a:pt x="27" y="295"/>
                </a:lnTo>
                <a:lnTo>
                  <a:pt x="27" y="281"/>
                </a:lnTo>
                <a:lnTo>
                  <a:pt x="29" y="270"/>
                </a:lnTo>
                <a:lnTo>
                  <a:pt x="29" y="256"/>
                </a:lnTo>
                <a:lnTo>
                  <a:pt x="29" y="245"/>
                </a:lnTo>
                <a:lnTo>
                  <a:pt x="29" y="233"/>
                </a:lnTo>
                <a:lnTo>
                  <a:pt x="29" y="222"/>
                </a:lnTo>
                <a:lnTo>
                  <a:pt x="29" y="212"/>
                </a:lnTo>
                <a:lnTo>
                  <a:pt x="29" y="203"/>
                </a:lnTo>
                <a:lnTo>
                  <a:pt x="30" y="193"/>
                </a:lnTo>
                <a:lnTo>
                  <a:pt x="30" y="185"/>
                </a:lnTo>
                <a:lnTo>
                  <a:pt x="30" y="176"/>
                </a:lnTo>
                <a:lnTo>
                  <a:pt x="30" y="170"/>
                </a:lnTo>
                <a:lnTo>
                  <a:pt x="30" y="162"/>
                </a:lnTo>
                <a:lnTo>
                  <a:pt x="30" y="149"/>
                </a:lnTo>
                <a:lnTo>
                  <a:pt x="30" y="137"/>
                </a:lnTo>
                <a:lnTo>
                  <a:pt x="29" y="126"/>
                </a:lnTo>
                <a:lnTo>
                  <a:pt x="29" y="116"/>
                </a:lnTo>
                <a:lnTo>
                  <a:pt x="29" y="105"/>
                </a:lnTo>
                <a:lnTo>
                  <a:pt x="27" y="97"/>
                </a:lnTo>
                <a:lnTo>
                  <a:pt x="27" y="88"/>
                </a:lnTo>
                <a:lnTo>
                  <a:pt x="25" y="80"/>
                </a:lnTo>
                <a:lnTo>
                  <a:pt x="25" y="72"/>
                </a:lnTo>
                <a:lnTo>
                  <a:pt x="23" y="65"/>
                </a:lnTo>
                <a:lnTo>
                  <a:pt x="21" y="59"/>
                </a:lnTo>
                <a:lnTo>
                  <a:pt x="19" y="53"/>
                </a:lnTo>
                <a:lnTo>
                  <a:pt x="17" y="47"/>
                </a:lnTo>
                <a:lnTo>
                  <a:pt x="15" y="44"/>
                </a:lnTo>
                <a:lnTo>
                  <a:pt x="13" y="38"/>
                </a:lnTo>
                <a:lnTo>
                  <a:pt x="11" y="34"/>
                </a:lnTo>
                <a:lnTo>
                  <a:pt x="7" y="30"/>
                </a:lnTo>
                <a:lnTo>
                  <a:pt x="4" y="24"/>
                </a:lnTo>
                <a:lnTo>
                  <a:pt x="2" y="21"/>
                </a:lnTo>
                <a:lnTo>
                  <a:pt x="0" y="17"/>
                </a:lnTo>
                <a:lnTo>
                  <a:pt x="0" y="13"/>
                </a:lnTo>
                <a:lnTo>
                  <a:pt x="2" y="9"/>
                </a:lnTo>
                <a:lnTo>
                  <a:pt x="2" y="5"/>
                </a:lnTo>
                <a:lnTo>
                  <a:pt x="4" y="3"/>
                </a:lnTo>
                <a:lnTo>
                  <a:pt x="4" y="3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任意多边形: 形状 210"/>
          <p:cNvSpPr/>
          <p:nvPr/>
        </p:nvSpPr>
        <p:spPr>
          <a:xfrm>
            <a:off x="1834148" y="3183690"/>
            <a:ext cx="166934" cy="966987"/>
          </a:xfrm>
          <a:custGeom>
            <a:avLst/>
            <a:gdLst>
              <a:gd name="connsiteX0" fmla="*/ 49457 w 166934"/>
              <a:gd name="connsiteY0" fmla="*/ 0 h 966987"/>
              <a:gd name="connsiteX1" fmla="*/ 164729 w 166934"/>
              <a:gd name="connsiteY1" fmla="*/ 12462 h 966987"/>
              <a:gd name="connsiteX2" fmla="*/ 164377 w 166934"/>
              <a:gd name="connsiteY2" fmla="*/ 13343 h 966987"/>
              <a:gd name="connsiteX3" fmla="*/ 161820 w 166934"/>
              <a:gd name="connsiteY3" fmla="*/ 23570 h 966987"/>
              <a:gd name="connsiteX4" fmla="*/ 161820 w 166934"/>
              <a:gd name="connsiteY4" fmla="*/ 33796 h 966987"/>
              <a:gd name="connsiteX5" fmla="*/ 159264 w 166934"/>
              <a:gd name="connsiteY5" fmla="*/ 42745 h 966987"/>
              <a:gd name="connsiteX6" fmla="*/ 156707 w 166934"/>
              <a:gd name="connsiteY6" fmla="*/ 58085 h 966987"/>
              <a:gd name="connsiteX7" fmla="*/ 156707 w 166934"/>
              <a:gd name="connsiteY7" fmla="*/ 72147 h 966987"/>
              <a:gd name="connsiteX8" fmla="*/ 156707 w 166934"/>
              <a:gd name="connsiteY8" fmla="*/ 87487 h 966987"/>
              <a:gd name="connsiteX9" fmla="*/ 156707 w 166934"/>
              <a:gd name="connsiteY9" fmla="*/ 104105 h 966987"/>
              <a:gd name="connsiteX10" fmla="*/ 156707 w 166934"/>
              <a:gd name="connsiteY10" fmla="*/ 124559 h 966987"/>
              <a:gd name="connsiteX11" fmla="*/ 156707 w 166934"/>
              <a:gd name="connsiteY11" fmla="*/ 146291 h 966987"/>
              <a:gd name="connsiteX12" fmla="*/ 156707 w 166934"/>
              <a:gd name="connsiteY12" fmla="*/ 168023 h 966987"/>
              <a:gd name="connsiteX13" fmla="*/ 156707 w 166934"/>
              <a:gd name="connsiteY13" fmla="*/ 189754 h 966987"/>
              <a:gd name="connsiteX14" fmla="*/ 159264 w 166934"/>
              <a:gd name="connsiteY14" fmla="*/ 216600 h 966987"/>
              <a:gd name="connsiteX15" fmla="*/ 161820 w 166934"/>
              <a:gd name="connsiteY15" fmla="*/ 269012 h 966987"/>
              <a:gd name="connsiteX16" fmla="*/ 164377 w 166934"/>
              <a:gd name="connsiteY16" fmla="*/ 315032 h 966987"/>
              <a:gd name="connsiteX17" fmla="*/ 164377 w 166934"/>
              <a:gd name="connsiteY17" fmla="*/ 361052 h 966987"/>
              <a:gd name="connsiteX18" fmla="*/ 166934 w 166934"/>
              <a:gd name="connsiteY18" fmla="*/ 405794 h 966987"/>
              <a:gd name="connsiteX19" fmla="*/ 166934 w 166934"/>
              <a:gd name="connsiteY19" fmla="*/ 447980 h 966987"/>
              <a:gd name="connsiteX20" fmla="*/ 166934 w 166934"/>
              <a:gd name="connsiteY20" fmla="*/ 486330 h 966987"/>
              <a:gd name="connsiteX21" fmla="*/ 166934 w 166934"/>
              <a:gd name="connsiteY21" fmla="*/ 523402 h 966987"/>
              <a:gd name="connsiteX22" fmla="*/ 166934 w 166934"/>
              <a:gd name="connsiteY22" fmla="*/ 560474 h 966987"/>
              <a:gd name="connsiteX23" fmla="*/ 166934 w 166934"/>
              <a:gd name="connsiteY23" fmla="*/ 593711 h 966987"/>
              <a:gd name="connsiteX24" fmla="*/ 166934 w 166934"/>
              <a:gd name="connsiteY24" fmla="*/ 628226 h 966987"/>
              <a:gd name="connsiteX25" fmla="*/ 164377 w 166934"/>
              <a:gd name="connsiteY25" fmla="*/ 662741 h 966987"/>
              <a:gd name="connsiteX26" fmla="*/ 161820 w 166934"/>
              <a:gd name="connsiteY26" fmla="*/ 692143 h 966987"/>
              <a:gd name="connsiteX27" fmla="*/ 159264 w 166934"/>
              <a:gd name="connsiteY27" fmla="*/ 721545 h 966987"/>
              <a:gd name="connsiteX28" fmla="*/ 156707 w 166934"/>
              <a:gd name="connsiteY28" fmla="*/ 748390 h 966987"/>
              <a:gd name="connsiteX29" fmla="*/ 154150 w 166934"/>
              <a:gd name="connsiteY29" fmla="*/ 772679 h 966987"/>
              <a:gd name="connsiteX30" fmla="*/ 151593 w 166934"/>
              <a:gd name="connsiteY30" fmla="*/ 795689 h 966987"/>
              <a:gd name="connsiteX31" fmla="*/ 147758 w 166934"/>
              <a:gd name="connsiteY31" fmla="*/ 819978 h 966987"/>
              <a:gd name="connsiteX32" fmla="*/ 142645 w 166934"/>
              <a:gd name="connsiteY32" fmla="*/ 841709 h 966987"/>
              <a:gd name="connsiteX33" fmla="*/ 137532 w 166934"/>
              <a:gd name="connsiteY33" fmla="*/ 858328 h 966987"/>
              <a:gd name="connsiteX34" fmla="*/ 132418 w 166934"/>
              <a:gd name="connsiteY34" fmla="*/ 876225 h 966987"/>
              <a:gd name="connsiteX35" fmla="*/ 124748 w 166934"/>
              <a:gd name="connsiteY35" fmla="*/ 890286 h 966987"/>
              <a:gd name="connsiteX36" fmla="*/ 118357 w 166934"/>
              <a:gd name="connsiteY36" fmla="*/ 905627 h 966987"/>
              <a:gd name="connsiteX37" fmla="*/ 110686 w 166934"/>
              <a:gd name="connsiteY37" fmla="*/ 917132 h 966987"/>
              <a:gd name="connsiteX38" fmla="*/ 103016 w 166934"/>
              <a:gd name="connsiteY38" fmla="*/ 927358 h 966987"/>
              <a:gd name="connsiteX39" fmla="*/ 94068 w 166934"/>
              <a:gd name="connsiteY39" fmla="*/ 935028 h 966987"/>
              <a:gd name="connsiteX40" fmla="*/ 86398 w 166934"/>
              <a:gd name="connsiteY40" fmla="*/ 943977 h 966987"/>
              <a:gd name="connsiteX41" fmla="*/ 78728 w 166934"/>
              <a:gd name="connsiteY41" fmla="*/ 949090 h 966987"/>
              <a:gd name="connsiteX42" fmla="*/ 71058 w 166934"/>
              <a:gd name="connsiteY42" fmla="*/ 956760 h 966987"/>
              <a:gd name="connsiteX43" fmla="*/ 67223 w 166934"/>
              <a:gd name="connsiteY43" fmla="*/ 961874 h 966987"/>
              <a:gd name="connsiteX44" fmla="*/ 62109 w 166934"/>
              <a:gd name="connsiteY44" fmla="*/ 964430 h 966987"/>
              <a:gd name="connsiteX45" fmla="*/ 56996 w 166934"/>
              <a:gd name="connsiteY45" fmla="*/ 966987 h 966987"/>
              <a:gd name="connsiteX46" fmla="*/ 54439 w 166934"/>
              <a:gd name="connsiteY46" fmla="*/ 966987 h 966987"/>
              <a:gd name="connsiteX47" fmla="*/ 46769 w 166934"/>
              <a:gd name="connsiteY47" fmla="*/ 966987 h 966987"/>
              <a:gd name="connsiteX48" fmla="*/ 41656 w 166934"/>
              <a:gd name="connsiteY48" fmla="*/ 964430 h 966987"/>
              <a:gd name="connsiteX49" fmla="*/ 39099 w 166934"/>
              <a:gd name="connsiteY49" fmla="*/ 961874 h 966987"/>
              <a:gd name="connsiteX50" fmla="*/ 37821 w 166934"/>
              <a:gd name="connsiteY50" fmla="*/ 956760 h 966987"/>
              <a:gd name="connsiteX51" fmla="*/ 35264 w 166934"/>
              <a:gd name="connsiteY51" fmla="*/ 949090 h 966987"/>
              <a:gd name="connsiteX52" fmla="*/ 35264 w 166934"/>
              <a:gd name="connsiteY52" fmla="*/ 943977 h 966987"/>
              <a:gd name="connsiteX53" fmla="*/ 35264 w 166934"/>
              <a:gd name="connsiteY53" fmla="*/ 935028 h 966987"/>
              <a:gd name="connsiteX54" fmla="*/ 37821 w 166934"/>
              <a:gd name="connsiteY54" fmla="*/ 927358 h 966987"/>
              <a:gd name="connsiteX55" fmla="*/ 39099 w 166934"/>
              <a:gd name="connsiteY55" fmla="*/ 913297 h 966987"/>
              <a:gd name="connsiteX56" fmla="*/ 39099 w 166934"/>
              <a:gd name="connsiteY56" fmla="*/ 905627 h 966987"/>
              <a:gd name="connsiteX57" fmla="*/ 39099 w 166934"/>
              <a:gd name="connsiteY57" fmla="*/ 897957 h 966987"/>
              <a:gd name="connsiteX58" fmla="*/ 37821 w 166934"/>
              <a:gd name="connsiteY58" fmla="*/ 887730 h 966987"/>
              <a:gd name="connsiteX59" fmla="*/ 37821 w 166934"/>
              <a:gd name="connsiteY59" fmla="*/ 878781 h 966987"/>
              <a:gd name="connsiteX60" fmla="*/ 35264 w 166934"/>
              <a:gd name="connsiteY60" fmla="*/ 868555 h 966987"/>
              <a:gd name="connsiteX61" fmla="*/ 32707 w 166934"/>
              <a:gd name="connsiteY61" fmla="*/ 858328 h 966987"/>
              <a:gd name="connsiteX62" fmla="*/ 30151 w 166934"/>
              <a:gd name="connsiteY62" fmla="*/ 846823 h 966987"/>
              <a:gd name="connsiteX63" fmla="*/ 25037 w 166934"/>
              <a:gd name="connsiteY63" fmla="*/ 834039 h 966987"/>
              <a:gd name="connsiteX64" fmla="*/ 22481 w 166934"/>
              <a:gd name="connsiteY64" fmla="*/ 822534 h 966987"/>
              <a:gd name="connsiteX65" fmla="*/ 17367 w 166934"/>
              <a:gd name="connsiteY65" fmla="*/ 807194 h 966987"/>
              <a:gd name="connsiteX66" fmla="*/ 12254 w 166934"/>
              <a:gd name="connsiteY66" fmla="*/ 795689 h 966987"/>
              <a:gd name="connsiteX67" fmla="*/ 8419 w 166934"/>
              <a:gd name="connsiteY67" fmla="*/ 780349 h 966987"/>
              <a:gd name="connsiteX68" fmla="*/ 3306 w 166934"/>
              <a:gd name="connsiteY68" fmla="*/ 763731 h 966987"/>
              <a:gd name="connsiteX69" fmla="*/ 0 w 166934"/>
              <a:gd name="connsiteY69" fmla="*/ 756017 h 966987"/>
              <a:gd name="connsiteX70" fmla="*/ 309 w 166934"/>
              <a:gd name="connsiteY70" fmla="*/ 752845 h 966987"/>
              <a:gd name="connsiteX71" fmla="*/ 749 w 166934"/>
              <a:gd name="connsiteY71" fmla="*/ 753504 h 966987"/>
              <a:gd name="connsiteX72" fmla="*/ 5862 w 166934"/>
              <a:gd name="connsiteY72" fmla="*/ 758617 h 966987"/>
              <a:gd name="connsiteX73" fmla="*/ 10976 w 166934"/>
              <a:gd name="connsiteY73" fmla="*/ 761174 h 966987"/>
              <a:gd name="connsiteX74" fmla="*/ 14811 w 166934"/>
              <a:gd name="connsiteY74" fmla="*/ 763731 h 966987"/>
              <a:gd name="connsiteX75" fmla="*/ 19924 w 166934"/>
              <a:gd name="connsiteY75" fmla="*/ 766287 h 966987"/>
              <a:gd name="connsiteX76" fmla="*/ 22481 w 166934"/>
              <a:gd name="connsiteY76" fmla="*/ 766287 h 966987"/>
              <a:gd name="connsiteX77" fmla="*/ 27594 w 166934"/>
              <a:gd name="connsiteY77" fmla="*/ 766287 h 966987"/>
              <a:gd name="connsiteX78" fmla="*/ 32707 w 166934"/>
              <a:gd name="connsiteY78" fmla="*/ 766287 h 966987"/>
              <a:gd name="connsiteX79" fmla="*/ 37821 w 166934"/>
              <a:gd name="connsiteY79" fmla="*/ 763731 h 966987"/>
              <a:gd name="connsiteX80" fmla="*/ 39099 w 166934"/>
              <a:gd name="connsiteY80" fmla="*/ 758617 h 966987"/>
              <a:gd name="connsiteX81" fmla="*/ 44213 w 166934"/>
              <a:gd name="connsiteY81" fmla="*/ 753504 h 966987"/>
              <a:gd name="connsiteX82" fmla="*/ 49326 w 166934"/>
              <a:gd name="connsiteY82" fmla="*/ 748390 h 966987"/>
              <a:gd name="connsiteX83" fmla="*/ 51883 w 166934"/>
              <a:gd name="connsiteY83" fmla="*/ 740720 h 966987"/>
              <a:gd name="connsiteX84" fmla="*/ 54439 w 166934"/>
              <a:gd name="connsiteY84" fmla="*/ 734329 h 966987"/>
              <a:gd name="connsiteX85" fmla="*/ 59553 w 166934"/>
              <a:gd name="connsiteY85" fmla="*/ 724102 h 966987"/>
              <a:gd name="connsiteX86" fmla="*/ 62109 w 166934"/>
              <a:gd name="connsiteY86" fmla="*/ 713875 h 966987"/>
              <a:gd name="connsiteX87" fmla="*/ 64666 w 166934"/>
              <a:gd name="connsiteY87" fmla="*/ 704927 h 966987"/>
              <a:gd name="connsiteX88" fmla="*/ 64666 w 166934"/>
              <a:gd name="connsiteY88" fmla="*/ 692143 h 966987"/>
              <a:gd name="connsiteX89" fmla="*/ 67223 w 166934"/>
              <a:gd name="connsiteY89" fmla="*/ 680638 h 966987"/>
              <a:gd name="connsiteX90" fmla="*/ 67223 w 166934"/>
              <a:gd name="connsiteY90" fmla="*/ 667855 h 966987"/>
              <a:gd name="connsiteX91" fmla="*/ 68501 w 166934"/>
              <a:gd name="connsiteY91" fmla="*/ 651236 h 966987"/>
              <a:gd name="connsiteX92" fmla="*/ 68501 w 166934"/>
              <a:gd name="connsiteY92" fmla="*/ 635896 h 966987"/>
              <a:gd name="connsiteX93" fmla="*/ 71058 w 166934"/>
              <a:gd name="connsiteY93" fmla="*/ 616721 h 966987"/>
              <a:gd name="connsiteX94" fmla="*/ 71058 w 166934"/>
              <a:gd name="connsiteY94" fmla="*/ 596268 h 966987"/>
              <a:gd name="connsiteX95" fmla="*/ 71058 w 166934"/>
              <a:gd name="connsiteY95" fmla="*/ 577092 h 966987"/>
              <a:gd name="connsiteX96" fmla="*/ 73614 w 166934"/>
              <a:gd name="connsiteY96" fmla="*/ 552804 h 966987"/>
              <a:gd name="connsiteX97" fmla="*/ 73614 w 166934"/>
              <a:gd name="connsiteY97" fmla="*/ 531072 h 966987"/>
              <a:gd name="connsiteX98" fmla="*/ 73614 w 166934"/>
              <a:gd name="connsiteY98" fmla="*/ 504227 h 966987"/>
              <a:gd name="connsiteX99" fmla="*/ 73614 w 166934"/>
              <a:gd name="connsiteY99" fmla="*/ 477382 h 966987"/>
              <a:gd name="connsiteX100" fmla="*/ 71058 w 166934"/>
              <a:gd name="connsiteY100" fmla="*/ 449258 h 966987"/>
              <a:gd name="connsiteX101" fmla="*/ 71058 w 166934"/>
              <a:gd name="connsiteY101" fmla="*/ 419856 h 966987"/>
              <a:gd name="connsiteX102" fmla="*/ 68501 w 166934"/>
              <a:gd name="connsiteY102" fmla="*/ 389176 h 966987"/>
              <a:gd name="connsiteX103" fmla="*/ 68501 w 166934"/>
              <a:gd name="connsiteY103" fmla="*/ 357217 h 966987"/>
              <a:gd name="connsiteX104" fmla="*/ 67223 w 166934"/>
              <a:gd name="connsiteY104" fmla="*/ 330372 h 966987"/>
              <a:gd name="connsiteX105" fmla="*/ 67223 w 166934"/>
              <a:gd name="connsiteY105" fmla="*/ 303527 h 966987"/>
              <a:gd name="connsiteX106" fmla="*/ 64666 w 166934"/>
              <a:gd name="connsiteY106" fmla="*/ 275403 h 966987"/>
              <a:gd name="connsiteX107" fmla="*/ 64666 w 166934"/>
              <a:gd name="connsiteY107" fmla="*/ 251115 h 966987"/>
              <a:gd name="connsiteX108" fmla="*/ 64666 w 166934"/>
              <a:gd name="connsiteY108" fmla="*/ 226826 h 966987"/>
              <a:gd name="connsiteX109" fmla="*/ 64666 w 166934"/>
              <a:gd name="connsiteY109" fmla="*/ 205094 h 966987"/>
              <a:gd name="connsiteX110" fmla="*/ 62109 w 166934"/>
              <a:gd name="connsiteY110" fmla="*/ 185919 h 966987"/>
              <a:gd name="connsiteX111" fmla="*/ 62109 w 166934"/>
              <a:gd name="connsiteY111" fmla="*/ 165466 h 966987"/>
              <a:gd name="connsiteX112" fmla="*/ 62109 w 166934"/>
              <a:gd name="connsiteY112" fmla="*/ 146291 h 966987"/>
              <a:gd name="connsiteX113" fmla="*/ 62109 w 166934"/>
              <a:gd name="connsiteY113" fmla="*/ 129672 h 966987"/>
              <a:gd name="connsiteX114" fmla="*/ 62109 w 166934"/>
              <a:gd name="connsiteY114" fmla="*/ 114332 h 966987"/>
              <a:gd name="connsiteX115" fmla="*/ 62109 w 166934"/>
              <a:gd name="connsiteY115" fmla="*/ 100270 h 966987"/>
              <a:gd name="connsiteX116" fmla="*/ 62109 w 166934"/>
              <a:gd name="connsiteY116" fmla="*/ 84930 h 966987"/>
              <a:gd name="connsiteX117" fmla="*/ 62109 w 166934"/>
              <a:gd name="connsiteY117" fmla="*/ 72147 h 966987"/>
              <a:gd name="connsiteX118" fmla="*/ 62109 w 166934"/>
              <a:gd name="connsiteY118" fmla="*/ 60642 h 966987"/>
              <a:gd name="connsiteX119" fmla="*/ 59553 w 166934"/>
              <a:gd name="connsiteY119" fmla="*/ 42745 h 966987"/>
              <a:gd name="connsiteX120" fmla="*/ 54439 w 166934"/>
              <a:gd name="connsiteY120" fmla="*/ 28683 h 966987"/>
              <a:gd name="connsiteX121" fmla="*/ 51883 w 166934"/>
              <a:gd name="connsiteY121" fmla="*/ 13343 h 966987"/>
              <a:gd name="connsiteX122" fmla="*/ 49457 w 166934"/>
              <a:gd name="connsiteY122" fmla="*/ 0 h 966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6934" h="966987">
                <a:moveTo>
                  <a:pt x="49457" y="0"/>
                </a:moveTo>
                <a:lnTo>
                  <a:pt x="164729" y="12462"/>
                </a:lnTo>
                <a:lnTo>
                  <a:pt x="164377" y="13343"/>
                </a:lnTo>
                <a:lnTo>
                  <a:pt x="161820" y="23570"/>
                </a:lnTo>
                <a:lnTo>
                  <a:pt x="161820" y="33796"/>
                </a:lnTo>
                <a:lnTo>
                  <a:pt x="159264" y="42745"/>
                </a:lnTo>
                <a:lnTo>
                  <a:pt x="156707" y="58085"/>
                </a:lnTo>
                <a:lnTo>
                  <a:pt x="156707" y="72147"/>
                </a:lnTo>
                <a:lnTo>
                  <a:pt x="156707" y="87487"/>
                </a:lnTo>
                <a:lnTo>
                  <a:pt x="156707" y="104105"/>
                </a:lnTo>
                <a:lnTo>
                  <a:pt x="156707" y="124559"/>
                </a:lnTo>
                <a:lnTo>
                  <a:pt x="156707" y="146291"/>
                </a:lnTo>
                <a:lnTo>
                  <a:pt x="156707" y="168023"/>
                </a:lnTo>
                <a:lnTo>
                  <a:pt x="156707" y="189754"/>
                </a:lnTo>
                <a:lnTo>
                  <a:pt x="159264" y="216600"/>
                </a:lnTo>
                <a:lnTo>
                  <a:pt x="161820" y="269012"/>
                </a:lnTo>
                <a:lnTo>
                  <a:pt x="164377" y="315032"/>
                </a:lnTo>
                <a:lnTo>
                  <a:pt x="164377" y="361052"/>
                </a:lnTo>
                <a:lnTo>
                  <a:pt x="166934" y="405794"/>
                </a:lnTo>
                <a:lnTo>
                  <a:pt x="166934" y="447980"/>
                </a:lnTo>
                <a:lnTo>
                  <a:pt x="166934" y="486330"/>
                </a:lnTo>
                <a:lnTo>
                  <a:pt x="166934" y="523402"/>
                </a:lnTo>
                <a:lnTo>
                  <a:pt x="166934" y="560474"/>
                </a:lnTo>
                <a:lnTo>
                  <a:pt x="166934" y="593711"/>
                </a:lnTo>
                <a:lnTo>
                  <a:pt x="166934" y="628226"/>
                </a:lnTo>
                <a:lnTo>
                  <a:pt x="164377" y="662741"/>
                </a:lnTo>
                <a:lnTo>
                  <a:pt x="161820" y="692143"/>
                </a:lnTo>
                <a:lnTo>
                  <a:pt x="159264" y="721545"/>
                </a:lnTo>
                <a:lnTo>
                  <a:pt x="156707" y="748390"/>
                </a:lnTo>
                <a:lnTo>
                  <a:pt x="154150" y="772679"/>
                </a:lnTo>
                <a:lnTo>
                  <a:pt x="151593" y="795689"/>
                </a:lnTo>
                <a:lnTo>
                  <a:pt x="147758" y="819978"/>
                </a:lnTo>
                <a:lnTo>
                  <a:pt x="142645" y="841709"/>
                </a:lnTo>
                <a:lnTo>
                  <a:pt x="137532" y="858328"/>
                </a:lnTo>
                <a:lnTo>
                  <a:pt x="132418" y="876225"/>
                </a:lnTo>
                <a:lnTo>
                  <a:pt x="124748" y="890286"/>
                </a:lnTo>
                <a:lnTo>
                  <a:pt x="118357" y="905627"/>
                </a:lnTo>
                <a:lnTo>
                  <a:pt x="110686" y="917132"/>
                </a:lnTo>
                <a:lnTo>
                  <a:pt x="103016" y="927358"/>
                </a:lnTo>
                <a:lnTo>
                  <a:pt x="94068" y="935028"/>
                </a:lnTo>
                <a:lnTo>
                  <a:pt x="86398" y="943977"/>
                </a:lnTo>
                <a:lnTo>
                  <a:pt x="78728" y="949090"/>
                </a:lnTo>
                <a:lnTo>
                  <a:pt x="71058" y="956760"/>
                </a:lnTo>
                <a:lnTo>
                  <a:pt x="67223" y="961874"/>
                </a:lnTo>
                <a:lnTo>
                  <a:pt x="62109" y="964430"/>
                </a:lnTo>
                <a:lnTo>
                  <a:pt x="56996" y="966987"/>
                </a:lnTo>
                <a:lnTo>
                  <a:pt x="54439" y="966987"/>
                </a:lnTo>
                <a:lnTo>
                  <a:pt x="46769" y="966987"/>
                </a:lnTo>
                <a:lnTo>
                  <a:pt x="41656" y="964430"/>
                </a:lnTo>
                <a:lnTo>
                  <a:pt x="39099" y="961874"/>
                </a:lnTo>
                <a:lnTo>
                  <a:pt x="37821" y="956760"/>
                </a:lnTo>
                <a:lnTo>
                  <a:pt x="35264" y="949090"/>
                </a:lnTo>
                <a:lnTo>
                  <a:pt x="35264" y="943977"/>
                </a:lnTo>
                <a:lnTo>
                  <a:pt x="35264" y="935028"/>
                </a:lnTo>
                <a:lnTo>
                  <a:pt x="37821" y="927358"/>
                </a:lnTo>
                <a:lnTo>
                  <a:pt x="39099" y="913297"/>
                </a:lnTo>
                <a:lnTo>
                  <a:pt x="39099" y="905627"/>
                </a:lnTo>
                <a:lnTo>
                  <a:pt x="39099" y="897957"/>
                </a:lnTo>
                <a:lnTo>
                  <a:pt x="37821" y="887730"/>
                </a:lnTo>
                <a:lnTo>
                  <a:pt x="37821" y="878781"/>
                </a:lnTo>
                <a:lnTo>
                  <a:pt x="35264" y="868555"/>
                </a:lnTo>
                <a:lnTo>
                  <a:pt x="32707" y="858328"/>
                </a:lnTo>
                <a:lnTo>
                  <a:pt x="30151" y="846823"/>
                </a:lnTo>
                <a:lnTo>
                  <a:pt x="25037" y="834039"/>
                </a:lnTo>
                <a:lnTo>
                  <a:pt x="22481" y="822534"/>
                </a:lnTo>
                <a:lnTo>
                  <a:pt x="17367" y="807194"/>
                </a:lnTo>
                <a:lnTo>
                  <a:pt x="12254" y="795689"/>
                </a:lnTo>
                <a:lnTo>
                  <a:pt x="8419" y="780349"/>
                </a:lnTo>
                <a:lnTo>
                  <a:pt x="3306" y="763731"/>
                </a:lnTo>
                <a:lnTo>
                  <a:pt x="0" y="756017"/>
                </a:lnTo>
                <a:lnTo>
                  <a:pt x="309" y="752845"/>
                </a:lnTo>
                <a:lnTo>
                  <a:pt x="749" y="753504"/>
                </a:lnTo>
                <a:lnTo>
                  <a:pt x="5862" y="758617"/>
                </a:lnTo>
                <a:lnTo>
                  <a:pt x="10976" y="761174"/>
                </a:lnTo>
                <a:lnTo>
                  <a:pt x="14811" y="763731"/>
                </a:lnTo>
                <a:lnTo>
                  <a:pt x="19924" y="766287"/>
                </a:lnTo>
                <a:lnTo>
                  <a:pt x="22481" y="766287"/>
                </a:lnTo>
                <a:lnTo>
                  <a:pt x="27594" y="766287"/>
                </a:lnTo>
                <a:lnTo>
                  <a:pt x="32707" y="766287"/>
                </a:lnTo>
                <a:lnTo>
                  <a:pt x="37821" y="763731"/>
                </a:lnTo>
                <a:lnTo>
                  <a:pt x="39099" y="758617"/>
                </a:lnTo>
                <a:lnTo>
                  <a:pt x="44213" y="753504"/>
                </a:lnTo>
                <a:lnTo>
                  <a:pt x="49326" y="748390"/>
                </a:lnTo>
                <a:lnTo>
                  <a:pt x="51883" y="740720"/>
                </a:lnTo>
                <a:lnTo>
                  <a:pt x="54439" y="734329"/>
                </a:lnTo>
                <a:lnTo>
                  <a:pt x="59553" y="724102"/>
                </a:lnTo>
                <a:lnTo>
                  <a:pt x="62109" y="713875"/>
                </a:lnTo>
                <a:lnTo>
                  <a:pt x="64666" y="704927"/>
                </a:lnTo>
                <a:lnTo>
                  <a:pt x="64666" y="692143"/>
                </a:lnTo>
                <a:lnTo>
                  <a:pt x="67223" y="680638"/>
                </a:lnTo>
                <a:lnTo>
                  <a:pt x="67223" y="667855"/>
                </a:lnTo>
                <a:lnTo>
                  <a:pt x="68501" y="651236"/>
                </a:lnTo>
                <a:lnTo>
                  <a:pt x="68501" y="635896"/>
                </a:lnTo>
                <a:lnTo>
                  <a:pt x="71058" y="616721"/>
                </a:lnTo>
                <a:lnTo>
                  <a:pt x="71058" y="596268"/>
                </a:lnTo>
                <a:lnTo>
                  <a:pt x="71058" y="577092"/>
                </a:lnTo>
                <a:lnTo>
                  <a:pt x="73614" y="552804"/>
                </a:lnTo>
                <a:lnTo>
                  <a:pt x="73614" y="531072"/>
                </a:lnTo>
                <a:lnTo>
                  <a:pt x="73614" y="504227"/>
                </a:lnTo>
                <a:lnTo>
                  <a:pt x="73614" y="477382"/>
                </a:lnTo>
                <a:lnTo>
                  <a:pt x="71058" y="449258"/>
                </a:lnTo>
                <a:lnTo>
                  <a:pt x="71058" y="419856"/>
                </a:lnTo>
                <a:lnTo>
                  <a:pt x="68501" y="389176"/>
                </a:lnTo>
                <a:lnTo>
                  <a:pt x="68501" y="357217"/>
                </a:lnTo>
                <a:lnTo>
                  <a:pt x="67223" y="330372"/>
                </a:lnTo>
                <a:lnTo>
                  <a:pt x="67223" y="303527"/>
                </a:lnTo>
                <a:lnTo>
                  <a:pt x="64666" y="275403"/>
                </a:lnTo>
                <a:lnTo>
                  <a:pt x="64666" y="251115"/>
                </a:lnTo>
                <a:lnTo>
                  <a:pt x="64666" y="226826"/>
                </a:lnTo>
                <a:lnTo>
                  <a:pt x="64666" y="205094"/>
                </a:lnTo>
                <a:lnTo>
                  <a:pt x="62109" y="185919"/>
                </a:lnTo>
                <a:lnTo>
                  <a:pt x="62109" y="165466"/>
                </a:lnTo>
                <a:lnTo>
                  <a:pt x="62109" y="146291"/>
                </a:lnTo>
                <a:lnTo>
                  <a:pt x="62109" y="129672"/>
                </a:lnTo>
                <a:lnTo>
                  <a:pt x="62109" y="114332"/>
                </a:lnTo>
                <a:lnTo>
                  <a:pt x="62109" y="100270"/>
                </a:lnTo>
                <a:lnTo>
                  <a:pt x="62109" y="84930"/>
                </a:lnTo>
                <a:lnTo>
                  <a:pt x="62109" y="72147"/>
                </a:lnTo>
                <a:lnTo>
                  <a:pt x="62109" y="60642"/>
                </a:lnTo>
                <a:lnTo>
                  <a:pt x="59553" y="42745"/>
                </a:lnTo>
                <a:lnTo>
                  <a:pt x="54439" y="28683"/>
                </a:lnTo>
                <a:lnTo>
                  <a:pt x="51883" y="13343"/>
                </a:lnTo>
                <a:lnTo>
                  <a:pt x="49457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任意多边形: 形状 209"/>
          <p:cNvSpPr/>
          <p:nvPr/>
        </p:nvSpPr>
        <p:spPr>
          <a:xfrm>
            <a:off x="1352961" y="3032509"/>
            <a:ext cx="672409" cy="188428"/>
          </a:xfrm>
          <a:custGeom>
            <a:avLst/>
            <a:gdLst>
              <a:gd name="connsiteX0" fmla="*/ 538183 w 672409"/>
              <a:gd name="connsiteY0" fmla="*/ 0 h 171298"/>
              <a:gd name="connsiteX1" fmla="*/ 543296 w 672409"/>
              <a:gd name="connsiteY1" fmla="*/ 0 h 171298"/>
              <a:gd name="connsiteX2" fmla="*/ 548410 w 672409"/>
              <a:gd name="connsiteY2" fmla="*/ 0 h 171298"/>
              <a:gd name="connsiteX3" fmla="*/ 552245 w 672409"/>
              <a:gd name="connsiteY3" fmla="*/ 2557 h 171298"/>
              <a:gd name="connsiteX4" fmla="*/ 559915 w 672409"/>
              <a:gd name="connsiteY4" fmla="*/ 7670 h 171298"/>
              <a:gd name="connsiteX5" fmla="*/ 567585 w 672409"/>
              <a:gd name="connsiteY5" fmla="*/ 11505 h 171298"/>
              <a:gd name="connsiteX6" fmla="*/ 576533 w 672409"/>
              <a:gd name="connsiteY6" fmla="*/ 16618 h 171298"/>
              <a:gd name="connsiteX7" fmla="*/ 589317 w 672409"/>
              <a:gd name="connsiteY7" fmla="*/ 24289 h 171298"/>
              <a:gd name="connsiteX8" fmla="*/ 602100 w 672409"/>
              <a:gd name="connsiteY8" fmla="*/ 31959 h 171298"/>
              <a:gd name="connsiteX9" fmla="*/ 616162 w 672409"/>
              <a:gd name="connsiteY9" fmla="*/ 40907 h 171298"/>
              <a:gd name="connsiteX10" fmla="*/ 631502 w 672409"/>
              <a:gd name="connsiteY10" fmla="*/ 53690 h 171298"/>
              <a:gd name="connsiteX11" fmla="*/ 640451 w 672409"/>
              <a:gd name="connsiteY11" fmla="*/ 63917 h 171298"/>
              <a:gd name="connsiteX12" fmla="*/ 650677 w 672409"/>
              <a:gd name="connsiteY12" fmla="*/ 72866 h 171298"/>
              <a:gd name="connsiteX13" fmla="*/ 660904 w 672409"/>
              <a:gd name="connsiteY13" fmla="*/ 83092 h 171298"/>
              <a:gd name="connsiteX14" fmla="*/ 664739 w 672409"/>
              <a:gd name="connsiteY14" fmla="*/ 90762 h 171298"/>
              <a:gd name="connsiteX15" fmla="*/ 669852 w 672409"/>
              <a:gd name="connsiteY15" fmla="*/ 98432 h 171298"/>
              <a:gd name="connsiteX16" fmla="*/ 672409 w 672409"/>
              <a:gd name="connsiteY16" fmla="*/ 102268 h 171298"/>
              <a:gd name="connsiteX17" fmla="*/ 672409 w 672409"/>
              <a:gd name="connsiteY17" fmla="*/ 104824 h 171298"/>
              <a:gd name="connsiteX18" fmla="*/ 672409 w 672409"/>
              <a:gd name="connsiteY18" fmla="*/ 112494 h 171298"/>
              <a:gd name="connsiteX19" fmla="*/ 672409 w 672409"/>
              <a:gd name="connsiteY19" fmla="*/ 117608 h 171298"/>
              <a:gd name="connsiteX20" fmla="*/ 667296 w 672409"/>
              <a:gd name="connsiteY20" fmla="*/ 125278 h 171298"/>
              <a:gd name="connsiteX21" fmla="*/ 662182 w 672409"/>
              <a:gd name="connsiteY21" fmla="*/ 131669 h 171298"/>
              <a:gd name="connsiteX22" fmla="*/ 655791 w 672409"/>
              <a:gd name="connsiteY22" fmla="*/ 139339 h 171298"/>
              <a:gd name="connsiteX23" fmla="*/ 653234 w 672409"/>
              <a:gd name="connsiteY23" fmla="*/ 141896 h 171298"/>
              <a:gd name="connsiteX24" fmla="*/ 650677 w 672409"/>
              <a:gd name="connsiteY24" fmla="*/ 144453 h 171298"/>
              <a:gd name="connsiteX25" fmla="*/ 648121 w 672409"/>
              <a:gd name="connsiteY25" fmla="*/ 149566 h 171298"/>
              <a:gd name="connsiteX26" fmla="*/ 645916 w 672409"/>
              <a:gd name="connsiteY26" fmla="*/ 155077 h 171298"/>
              <a:gd name="connsiteX27" fmla="*/ 530644 w 672409"/>
              <a:gd name="connsiteY27" fmla="*/ 142615 h 171298"/>
              <a:gd name="connsiteX28" fmla="*/ 530513 w 672409"/>
              <a:gd name="connsiteY28" fmla="*/ 141896 h 171298"/>
              <a:gd name="connsiteX29" fmla="*/ 525400 w 672409"/>
              <a:gd name="connsiteY29" fmla="*/ 131669 h 171298"/>
              <a:gd name="connsiteX30" fmla="*/ 520286 w 672409"/>
              <a:gd name="connsiteY30" fmla="*/ 122721 h 171298"/>
              <a:gd name="connsiteX31" fmla="*/ 516451 w 672409"/>
              <a:gd name="connsiteY31" fmla="*/ 112494 h 171298"/>
              <a:gd name="connsiteX32" fmla="*/ 511338 w 672409"/>
              <a:gd name="connsiteY32" fmla="*/ 104824 h 171298"/>
              <a:gd name="connsiteX33" fmla="*/ 498554 w 672409"/>
              <a:gd name="connsiteY33" fmla="*/ 99711 h 171298"/>
              <a:gd name="connsiteX34" fmla="*/ 484493 w 672409"/>
              <a:gd name="connsiteY34" fmla="*/ 95876 h 171298"/>
              <a:gd name="connsiteX35" fmla="*/ 469152 w 672409"/>
              <a:gd name="connsiteY35" fmla="*/ 90762 h 171298"/>
              <a:gd name="connsiteX36" fmla="*/ 462761 w 672409"/>
              <a:gd name="connsiteY36" fmla="*/ 90762 h 171298"/>
              <a:gd name="connsiteX37" fmla="*/ 455091 w 672409"/>
              <a:gd name="connsiteY37" fmla="*/ 90762 h 171298"/>
              <a:gd name="connsiteX38" fmla="*/ 449977 w 672409"/>
              <a:gd name="connsiteY38" fmla="*/ 90762 h 171298"/>
              <a:gd name="connsiteX39" fmla="*/ 447421 w 672409"/>
              <a:gd name="connsiteY39" fmla="*/ 90762 h 171298"/>
              <a:gd name="connsiteX40" fmla="*/ 442307 w 672409"/>
              <a:gd name="connsiteY40" fmla="*/ 93319 h 171298"/>
              <a:gd name="connsiteX41" fmla="*/ 437194 w 672409"/>
              <a:gd name="connsiteY41" fmla="*/ 93319 h 171298"/>
              <a:gd name="connsiteX42" fmla="*/ 433359 w 672409"/>
              <a:gd name="connsiteY42" fmla="*/ 95876 h 171298"/>
              <a:gd name="connsiteX43" fmla="*/ 428245 w 672409"/>
              <a:gd name="connsiteY43" fmla="*/ 95876 h 171298"/>
              <a:gd name="connsiteX44" fmla="*/ 420575 w 672409"/>
              <a:gd name="connsiteY44" fmla="*/ 98432 h 171298"/>
              <a:gd name="connsiteX45" fmla="*/ 412905 w 672409"/>
              <a:gd name="connsiteY45" fmla="*/ 98432 h 171298"/>
              <a:gd name="connsiteX46" fmla="*/ 403957 w 672409"/>
              <a:gd name="connsiteY46" fmla="*/ 99711 h 171298"/>
              <a:gd name="connsiteX47" fmla="*/ 393730 w 672409"/>
              <a:gd name="connsiteY47" fmla="*/ 102268 h 171298"/>
              <a:gd name="connsiteX48" fmla="*/ 383503 w 672409"/>
              <a:gd name="connsiteY48" fmla="*/ 104824 h 171298"/>
              <a:gd name="connsiteX49" fmla="*/ 374555 w 672409"/>
              <a:gd name="connsiteY49" fmla="*/ 104824 h 171298"/>
              <a:gd name="connsiteX50" fmla="*/ 361772 w 672409"/>
              <a:gd name="connsiteY50" fmla="*/ 107381 h 171298"/>
              <a:gd name="connsiteX51" fmla="*/ 350266 w 672409"/>
              <a:gd name="connsiteY51" fmla="*/ 109938 h 171298"/>
              <a:gd name="connsiteX52" fmla="*/ 337483 w 672409"/>
              <a:gd name="connsiteY52" fmla="*/ 112494 h 171298"/>
              <a:gd name="connsiteX53" fmla="*/ 323421 w 672409"/>
              <a:gd name="connsiteY53" fmla="*/ 115051 h 171298"/>
              <a:gd name="connsiteX54" fmla="*/ 308081 w 672409"/>
              <a:gd name="connsiteY54" fmla="*/ 117608 h 171298"/>
              <a:gd name="connsiteX55" fmla="*/ 294019 w 672409"/>
              <a:gd name="connsiteY55" fmla="*/ 120164 h 171298"/>
              <a:gd name="connsiteX56" fmla="*/ 278679 w 672409"/>
              <a:gd name="connsiteY56" fmla="*/ 122721 h 171298"/>
              <a:gd name="connsiteX57" fmla="*/ 262061 w 672409"/>
              <a:gd name="connsiteY57" fmla="*/ 125278 h 171298"/>
              <a:gd name="connsiteX58" fmla="*/ 244164 w 672409"/>
              <a:gd name="connsiteY58" fmla="*/ 129113 h 171298"/>
              <a:gd name="connsiteX59" fmla="*/ 224989 w 672409"/>
              <a:gd name="connsiteY59" fmla="*/ 131669 h 171298"/>
              <a:gd name="connsiteX60" fmla="*/ 205814 w 672409"/>
              <a:gd name="connsiteY60" fmla="*/ 134226 h 171298"/>
              <a:gd name="connsiteX61" fmla="*/ 185360 w 672409"/>
              <a:gd name="connsiteY61" fmla="*/ 139339 h 171298"/>
              <a:gd name="connsiteX62" fmla="*/ 166185 w 672409"/>
              <a:gd name="connsiteY62" fmla="*/ 141896 h 171298"/>
              <a:gd name="connsiteX63" fmla="*/ 144453 w 672409"/>
              <a:gd name="connsiteY63" fmla="*/ 147010 h 171298"/>
              <a:gd name="connsiteX64" fmla="*/ 122721 w 672409"/>
              <a:gd name="connsiteY64" fmla="*/ 149566 h 171298"/>
              <a:gd name="connsiteX65" fmla="*/ 100989 w 672409"/>
              <a:gd name="connsiteY65" fmla="*/ 154680 h 171298"/>
              <a:gd name="connsiteX66" fmla="*/ 75422 w 672409"/>
              <a:gd name="connsiteY66" fmla="*/ 158515 h 171298"/>
              <a:gd name="connsiteX67" fmla="*/ 51134 w 672409"/>
              <a:gd name="connsiteY67" fmla="*/ 161071 h 171298"/>
              <a:gd name="connsiteX68" fmla="*/ 24289 w 672409"/>
              <a:gd name="connsiteY68" fmla="*/ 166185 h 171298"/>
              <a:gd name="connsiteX69" fmla="*/ 0 w 672409"/>
              <a:gd name="connsiteY69" fmla="*/ 171298 h 171298"/>
              <a:gd name="connsiteX70" fmla="*/ 0 w 672409"/>
              <a:gd name="connsiteY70" fmla="*/ 115051 h 171298"/>
              <a:gd name="connsiteX71" fmla="*/ 21732 w 672409"/>
              <a:gd name="connsiteY71" fmla="*/ 109938 h 171298"/>
              <a:gd name="connsiteX72" fmla="*/ 44742 w 672409"/>
              <a:gd name="connsiteY72" fmla="*/ 107381 h 171298"/>
              <a:gd name="connsiteX73" fmla="*/ 66474 w 672409"/>
              <a:gd name="connsiteY73" fmla="*/ 102268 h 171298"/>
              <a:gd name="connsiteX74" fmla="*/ 90763 w 672409"/>
              <a:gd name="connsiteY74" fmla="*/ 98432 h 171298"/>
              <a:gd name="connsiteX75" fmla="*/ 115051 w 672409"/>
              <a:gd name="connsiteY75" fmla="*/ 90762 h 171298"/>
              <a:gd name="connsiteX76" fmla="*/ 141896 w 672409"/>
              <a:gd name="connsiteY76" fmla="*/ 85649 h 171298"/>
              <a:gd name="connsiteX77" fmla="*/ 166185 w 672409"/>
              <a:gd name="connsiteY77" fmla="*/ 80536 h 171298"/>
              <a:gd name="connsiteX78" fmla="*/ 193030 w 672409"/>
              <a:gd name="connsiteY78" fmla="*/ 72866 h 171298"/>
              <a:gd name="connsiteX79" fmla="*/ 219875 w 672409"/>
              <a:gd name="connsiteY79" fmla="*/ 70309 h 171298"/>
              <a:gd name="connsiteX80" fmla="*/ 246721 w 672409"/>
              <a:gd name="connsiteY80" fmla="*/ 66474 h 171298"/>
              <a:gd name="connsiteX81" fmla="*/ 268452 w 672409"/>
              <a:gd name="connsiteY81" fmla="*/ 61361 h 171298"/>
              <a:gd name="connsiteX82" fmla="*/ 294019 w 672409"/>
              <a:gd name="connsiteY82" fmla="*/ 56247 h 171298"/>
              <a:gd name="connsiteX83" fmla="*/ 315751 w 672409"/>
              <a:gd name="connsiteY83" fmla="*/ 53690 h 171298"/>
              <a:gd name="connsiteX84" fmla="*/ 337483 w 672409"/>
              <a:gd name="connsiteY84" fmla="*/ 48577 h 171298"/>
              <a:gd name="connsiteX85" fmla="*/ 359215 w 672409"/>
              <a:gd name="connsiteY85" fmla="*/ 43464 h 171298"/>
              <a:gd name="connsiteX86" fmla="*/ 380947 w 672409"/>
              <a:gd name="connsiteY86" fmla="*/ 40907 h 171298"/>
              <a:gd name="connsiteX87" fmla="*/ 398844 w 672409"/>
              <a:gd name="connsiteY87" fmla="*/ 37072 h 171298"/>
              <a:gd name="connsiteX88" fmla="*/ 412905 w 672409"/>
              <a:gd name="connsiteY88" fmla="*/ 34515 h 171298"/>
              <a:gd name="connsiteX89" fmla="*/ 428245 w 672409"/>
              <a:gd name="connsiteY89" fmla="*/ 31959 h 171298"/>
              <a:gd name="connsiteX90" fmla="*/ 442307 w 672409"/>
              <a:gd name="connsiteY90" fmla="*/ 29402 h 171298"/>
              <a:gd name="connsiteX91" fmla="*/ 455091 w 672409"/>
              <a:gd name="connsiteY91" fmla="*/ 24289 h 171298"/>
              <a:gd name="connsiteX92" fmla="*/ 466596 w 672409"/>
              <a:gd name="connsiteY92" fmla="*/ 21732 h 171298"/>
              <a:gd name="connsiteX93" fmla="*/ 476822 w 672409"/>
              <a:gd name="connsiteY93" fmla="*/ 19175 h 171298"/>
              <a:gd name="connsiteX94" fmla="*/ 487049 w 672409"/>
              <a:gd name="connsiteY94" fmla="*/ 16618 h 171298"/>
              <a:gd name="connsiteX95" fmla="*/ 493441 w 672409"/>
              <a:gd name="connsiteY95" fmla="*/ 11505 h 171298"/>
              <a:gd name="connsiteX96" fmla="*/ 503668 w 672409"/>
              <a:gd name="connsiteY96" fmla="*/ 10227 h 171298"/>
              <a:gd name="connsiteX97" fmla="*/ 519008 w 672409"/>
              <a:gd name="connsiteY97" fmla="*/ 5113 h 171298"/>
              <a:gd name="connsiteX98" fmla="*/ 530513 w 672409"/>
              <a:gd name="connsiteY98" fmla="*/ 2557 h 171298"/>
              <a:gd name="connsiteX99" fmla="*/ 538183 w 672409"/>
              <a:gd name="connsiteY99" fmla="*/ 0 h 17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72409" h="171298">
                <a:moveTo>
                  <a:pt x="538183" y="0"/>
                </a:moveTo>
                <a:lnTo>
                  <a:pt x="543296" y="0"/>
                </a:lnTo>
                <a:lnTo>
                  <a:pt x="548410" y="0"/>
                </a:lnTo>
                <a:lnTo>
                  <a:pt x="552245" y="2557"/>
                </a:lnTo>
                <a:lnTo>
                  <a:pt x="559915" y="7670"/>
                </a:lnTo>
                <a:lnTo>
                  <a:pt x="567585" y="11505"/>
                </a:lnTo>
                <a:lnTo>
                  <a:pt x="576533" y="16618"/>
                </a:lnTo>
                <a:lnTo>
                  <a:pt x="589317" y="24289"/>
                </a:lnTo>
                <a:lnTo>
                  <a:pt x="602100" y="31959"/>
                </a:lnTo>
                <a:lnTo>
                  <a:pt x="616162" y="40907"/>
                </a:lnTo>
                <a:lnTo>
                  <a:pt x="631502" y="53690"/>
                </a:lnTo>
                <a:lnTo>
                  <a:pt x="640451" y="63917"/>
                </a:lnTo>
                <a:lnTo>
                  <a:pt x="650677" y="72866"/>
                </a:lnTo>
                <a:lnTo>
                  <a:pt x="660904" y="83092"/>
                </a:lnTo>
                <a:lnTo>
                  <a:pt x="664739" y="90762"/>
                </a:lnTo>
                <a:lnTo>
                  <a:pt x="669852" y="98432"/>
                </a:lnTo>
                <a:lnTo>
                  <a:pt x="672409" y="102268"/>
                </a:lnTo>
                <a:lnTo>
                  <a:pt x="672409" y="104824"/>
                </a:lnTo>
                <a:lnTo>
                  <a:pt x="672409" y="112494"/>
                </a:lnTo>
                <a:lnTo>
                  <a:pt x="672409" y="117608"/>
                </a:lnTo>
                <a:lnTo>
                  <a:pt x="667296" y="125278"/>
                </a:lnTo>
                <a:lnTo>
                  <a:pt x="662182" y="131669"/>
                </a:lnTo>
                <a:lnTo>
                  <a:pt x="655791" y="139339"/>
                </a:lnTo>
                <a:lnTo>
                  <a:pt x="653234" y="141896"/>
                </a:lnTo>
                <a:lnTo>
                  <a:pt x="650677" y="144453"/>
                </a:lnTo>
                <a:lnTo>
                  <a:pt x="648121" y="149566"/>
                </a:lnTo>
                <a:lnTo>
                  <a:pt x="645916" y="155077"/>
                </a:lnTo>
                <a:lnTo>
                  <a:pt x="530644" y="142615"/>
                </a:lnTo>
                <a:lnTo>
                  <a:pt x="530513" y="141896"/>
                </a:lnTo>
                <a:lnTo>
                  <a:pt x="525400" y="131669"/>
                </a:lnTo>
                <a:lnTo>
                  <a:pt x="520286" y="122721"/>
                </a:lnTo>
                <a:lnTo>
                  <a:pt x="516451" y="112494"/>
                </a:lnTo>
                <a:lnTo>
                  <a:pt x="511338" y="104824"/>
                </a:lnTo>
                <a:lnTo>
                  <a:pt x="498554" y="99711"/>
                </a:lnTo>
                <a:lnTo>
                  <a:pt x="484493" y="95876"/>
                </a:lnTo>
                <a:lnTo>
                  <a:pt x="469152" y="90762"/>
                </a:lnTo>
                <a:lnTo>
                  <a:pt x="462761" y="90762"/>
                </a:lnTo>
                <a:lnTo>
                  <a:pt x="455091" y="90762"/>
                </a:lnTo>
                <a:lnTo>
                  <a:pt x="449977" y="90762"/>
                </a:lnTo>
                <a:lnTo>
                  <a:pt x="447421" y="90762"/>
                </a:lnTo>
                <a:lnTo>
                  <a:pt x="442307" y="93319"/>
                </a:lnTo>
                <a:lnTo>
                  <a:pt x="437194" y="93319"/>
                </a:lnTo>
                <a:lnTo>
                  <a:pt x="433359" y="95876"/>
                </a:lnTo>
                <a:lnTo>
                  <a:pt x="428245" y="95876"/>
                </a:lnTo>
                <a:lnTo>
                  <a:pt x="420575" y="98432"/>
                </a:lnTo>
                <a:lnTo>
                  <a:pt x="412905" y="98432"/>
                </a:lnTo>
                <a:lnTo>
                  <a:pt x="403957" y="99711"/>
                </a:lnTo>
                <a:lnTo>
                  <a:pt x="393730" y="102268"/>
                </a:lnTo>
                <a:lnTo>
                  <a:pt x="383503" y="104824"/>
                </a:lnTo>
                <a:lnTo>
                  <a:pt x="374555" y="104824"/>
                </a:lnTo>
                <a:lnTo>
                  <a:pt x="361772" y="107381"/>
                </a:lnTo>
                <a:lnTo>
                  <a:pt x="350266" y="109938"/>
                </a:lnTo>
                <a:lnTo>
                  <a:pt x="337483" y="112494"/>
                </a:lnTo>
                <a:lnTo>
                  <a:pt x="323421" y="115051"/>
                </a:lnTo>
                <a:lnTo>
                  <a:pt x="308081" y="117608"/>
                </a:lnTo>
                <a:lnTo>
                  <a:pt x="294019" y="120164"/>
                </a:lnTo>
                <a:lnTo>
                  <a:pt x="278679" y="122721"/>
                </a:lnTo>
                <a:lnTo>
                  <a:pt x="262061" y="125278"/>
                </a:lnTo>
                <a:lnTo>
                  <a:pt x="244164" y="129113"/>
                </a:lnTo>
                <a:lnTo>
                  <a:pt x="224989" y="131669"/>
                </a:lnTo>
                <a:lnTo>
                  <a:pt x="205814" y="134226"/>
                </a:lnTo>
                <a:lnTo>
                  <a:pt x="185360" y="139339"/>
                </a:lnTo>
                <a:lnTo>
                  <a:pt x="166185" y="141896"/>
                </a:lnTo>
                <a:lnTo>
                  <a:pt x="144453" y="147010"/>
                </a:lnTo>
                <a:lnTo>
                  <a:pt x="122721" y="149566"/>
                </a:lnTo>
                <a:lnTo>
                  <a:pt x="100989" y="154680"/>
                </a:lnTo>
                <a:lnTo>
                  <a:pt x="75422" y="158515"/>
                </a:lnTo>
                <a:lnTo>
                  <a:pt x="51134" y="161071"/>
                </a:lnTo>
                <a:lnTo>
                  <a:pt x="24289" y="166185"/>
                </a:lnTo>
                <a:lnTo>
                  <a:pt x="0" y="171298"/>
                </a:lnTo>
                <a:lnTo>
                  <a:pt x="0" y="115051"/>
                </a:lnTo>
                <a:lnTo>
                  <a:pt x="21732" y="109938"/>
                </a:lnTo>
                <a:lnTo>
                  <a:pt x="44742" y="107381"/>
                </a:lnTo>
                <a:lnTo>
                  <a:pt x="66474" y="102268"/>
                </a:lnTo>
                <a:lnTo>
                  <a:pt x="90763" y="98432"/>
                </a:lnTo>
                <a:lnTo>
                  <a:pt x="115051" y="90762"/>
                </a:lnTo>
                <a:lnTo>
                  <a:pt x="141896" y="85649"/>
                </a:lnTo>
                <a:lnTo>
                  <a:pt x="166185" y="80536"/>
                </a:lnTo>
                <a:lnTo>
                  <a:pt x="193030" y="72866"/>
                </a:lnTo>
                <a:lnTo>
                  <a:pt x="219875" y="70309"/>
                </a:lnTo>
                <a:lnTo>
                  <a:pt x="246721" y="66474"/>
                </a:lnTo>
                <a:lnTo>
                  <a:pt x="268452" y="61361"/>
                </a:lnTo>
                <a:lnTo>
                  <a:pt x="294019" y="56247"/>
                </a:lnTo>
                <a:lnTo>
                  <a:pt x="315751" y="53690"/>
                </a:lnTo>
                <a:lnTo>
                  <a:pt x="337483" y="48577"/>
                </a:lnTo>
                <a:lnTo>
                  <a:pt x="359215" y="43464"/>
                </a:lnTo>
                <a:lnTo>
                  <a:pt x="380947" y="40907"/>
                </a:lnTo>
                <a:lnTo>
                  <a:pt x="398844" y="37072"/>
                </a:lnTo>
                <a:lnTo>
                  <a:pt x="412905" y="34515"/>
                </a:lnTo>
                <a:lnTo>
                  <a:pt x="428245" y="31959"/>
                </a:lnTo>
                <a:lnTo>
                  <a:pt x="442307" y="29402"/>
                </a:lnTo>
                <a:lnTo>
                  <a:pt x="455091" y="24289"/>
                </a:lnTo>
                <a:lnTo>
                  <a:pt x="466596" y="21732"/>
                </a:lnTo>
                <a:lnTo>
                  <a:pt x="476822" y="19175"/>
                </a:lnTo>
                <a:lnTo>
                  <a:pt x="487049" y="16618"/>
                </a:lnTo>
                <a:lnTo>
                  <a:pt x="493441" y="11505"/>
                </a:lnTo>
                <a:lnTo>
                  <a:pt x="503668" y="10227"/>
                </a:lnTo>
                <a:lnTo>
                  <a:pt x="519008" y="5113"/>
                </a:lnTo>
                <a:lnTo>
                  <a:pt x="530513" y="2557"/>
                </a:lnTo>
                <a:lnTo>
                  <a:pt x="53818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任意多边形: 形状 215"/>
          <p:cNvSpPr/>
          <p:nvPr/>
        </p:nvSpPr>
        <p:spPr>
          <a:xfrm>
            <a:off x="2620559" y="3576714"/>
            <a:ext cx="212750" cy="716187"/>
          </a:xfrm>
          <a:custGeom>
            <a:avLst/>
            <a:gdLst>
              <a:gd name="connsiteX0" fmla="*/ 62853 w 193409"/>
              <a:gd name="connsiteY0" fmla="*/ 0 h 651079"/>
              <a:gd name="connsiteX1" fmla="*/ 193409 w 193409"/>
              <a:gd name="connsiteY1" fmla="*/ 40518 h 651079"/>
              <a:gd name="connsiteX2" fmla="*/ 191361 w 193409"/>
              <a:gd name="connsiteY2" fmla="*/ 47701 h 651079"/>
              <a:gd name="connsiteX3" fmla="*/ 191361 w 193409"/>
              <a:gd name="connsiteY3" fmla="*/ 57928 h 651079"/>
              <a:gd name="connsiteX4" fmla="*/ 188809 w 193409"/>
              <a:gd name="connsiteY4" fmla="*/ 68155 h 651079"/>
              <a:gd name="connsiteX5" fmla="*/ 188809 w 193409"/>
              <a:gd name="connsiteY5" fmla="*/ 79660 h 651079"/>
              <a:gd name="connsiteX6" fmla="*/ 188809 w 193409"/>
              <a:gd name="connsiteY6" fmla="*/ 92443 h 651079"/>
              <a:gd name="connsiteX7" fmla="*/ 186257 w 193409"/>
              <a:gd name="connsiteY7" fmla="*/ 105226 h 651079"/>
              <a:gd name="connsiteX8" fmla="*/ 186257 w 193409"/>
              <a:gd name="connsiteY8" fmla="*/ 119288 h 651079"/>
              <a:gd name="connsiteX9" fmla="*/ 186257 w 193409"/>
              <a:gd name="connsiteY9" fmla="*/ 133350 h 651079"/>
              <a:gd name="connsiteX10" fmla="*/ 188809 w 193409"/>
              <a:gd name="connsiteY10" fmla="*/ 151247 h 651079"/>
              <a:gd name="connsiteX11" fmla="*/ 188809 w 193409"/>
              <a:gd name="connsiteY11" fmla="*/ 167865 h 651079"/>
              <a:gd name="connsiteX12" fmla="*/ 191361 w 193409"/>
              <a:gd name="connsiteY12" fmla="*/ 185762 h 651079"/>
              <a:gd name="connsiteX13" fmla="*/ 191361 w 193409"/>
              <a:gd name="connsiteY13" fmla="*/ 224112 h 651079"/>
              <a:gd name="connsiteX14" fmla="*/ 191361 w 193409"/>
              <a:gd name="connsiteY14" fmla="*/ 261184 h 651079"/>
              <a:gd name="connsiteX15" fmla="*/ 188809 w 193409"/>
              <a:gd name="connsiteY15" fmla="*/ 295700 h 651079"/>
              <a:gd name="connsiteX16" fmla="*/ 188809 w 193409"/>
              <a:gd name="connsiteY16" fmla="*/ 327658 h 651079"/>
              <a:gd name="connsiteX17" fmla="*/ 188809 w 193409"/>
              <a:gd name="connsiteY17" fmla="*/ 357060 h 651079"/>
              <a:gd name="connsiteX18" fmla="*/ 186257 w 193409"/>
              <a:gd name="connsiteY18" fmla="*/ 386462 h 651079"/>
              <a:gd name="connsiteX19" fmla="*/ 184982 w 193409"/>
              <a:gd name="connsiteY19" fmla="*/ 413307 h 651079"/>
              <a:gd name="connsiteX20" fmla="*/ 182430 w 193409"/>
              <a:gd name="connsiteY20" fmla="*/ 437596 h 651079"/>
              <a:gd name="connsiteX21" fmla="*/ 179878 w 193409"/>
              <a:gd name="connsiteY21" fmla="*/ 461884 h 651079"/>
              <a:gd name="connsiteX22" fmla="*/ 174775 w 193409"/>
              <a:gd name="connsiteY22" fmla="*/ 483616 h 651079"/>
              <a:gd name="connsiteX23" fmla="*/ 169672 w 193409"/>
              <a:gd name="connsiteY23" fmla="*/ 506626 h 651079"/>
              <a:gd name="connsiteX24" fmla="*/ 164568 w 193409"/>
              <a:gd name="connsiteY24" fmla="*/ 525801 h 651079"/>
              <a:gd name="connsiteX25" fmla="*/ 158189 w 193409"/>
              <a:gd name="connsiteY25" fmla="*/ 542420 h 651079"/>
              <a:gd name="connsiteX26" fmla="*/ 150534 w 193409"/>
              <a:gd name="connsiteY26" fmla="*/ 562873 h 651079"/>
              <a:gd name="connsiteX27" fmla="*/ 142879 w 193409"/>
              <a:gd name="connsiteY27" fmla="*/ 576935 h 651079"/>
              <a:gd name="connsiteX28" fmla="*/ 132673 w 193409"/>
              <a:gd name="connsiteY28" fmla="*/ 594832 h 651079"/>
              <a:gd name="connsiteX29" fmla="*/ 126294 w 193409"/>
              <a:gd name="connsiteY29" fmla="*/ 608894 h 651079"/>
              <a:gd name="connsiteX30" fmla="*/ 116087 w 193409"/>
              <a:gd name="connsiteY30" fmla="*/ 619121 h 651079"/>
              <a:gd name="connsiteX31" fmla="*/ 108432 w 193409"/>
              <a:gd name="connsiteY31" fmla="*/ 628069 h 651079"/>
              <a:gd name="connsiteX32" fmla="*/ 99502 w 193409"/>
              <a:gd name="connsiteY32" fmla="*/ 638296 h 651079"/>
              <a:gd name="connsiteX33" fmla="*/ 91847 w 193409"/>
              <a:gd name="connsiteY33" fmla="*/ 643409 h 651079"/>
              <a:gd name="connsiteX34" fmla="*/ 86743 w 193409"/>
              <a:gd name="connsiteY34" fmla="*/ 648522 h 651079"/>
              <a:gd name="connsiteX35" fmla="*/ 81640 w 193409"/>
              <a:gd name="connsiteY35" fmla="*/ 651079 h 651079"/>
              <a:gd name="connsiteX36" fmla="*/ 76537 w 193409"/>
              <a:gd name="connsiteY36" fmla="*/ 651079 h 651079"/>
              <a:gd name="connsiteX37" fmla="*/ 75261 w 193409"/>
              <a:gd name="connsiteY37" fmla="*/ 651079 h 651079"/>
              <a:gd name="connsiteX38" fmla="*/ 72709 w 193409"/>
              <a:gd name="connsiteY38" fmla="*/ 648522 h 651079"/>
              <a:gd name="connsiteX39" fmla="*/ 70158 w 193409"/>
              <a:gd name="connsiteY39" fmla="*/ 643409 h 651079"/>
              <a:gd name="connsiteX40" fmla="*/ 67606 w 193409"/>
              <a:gd name="connsiteY40" fmla="*/ 638296 h 651079"/>
              <a:gd name="connsiteX41" fmla="*/ 65054 w 193409"/>
              <a:gd name="connsiteY41" fmla="*/ 628069 h 651079"/>
              <a:gd name="connsiteX42" fmla="*/ 62503 w 193409"/>
              <a:gd name="connsiteY42" fmla="*/ 619121 h 651079"/>
              <a:gd name="connsiteX43" fmla="*/ 62503 w 193409"/>
              <a:gd name="connsiteY43" fmla="*/ 608894 h 651079"/>
              <a:gd name="connsiteX44" fmla="*/ 62503 w 193409"/>
              <a:gd name="connsiteY44" fmla="*/ 594832 h 651079"/>
              <a:gd name="connsiteX45" fmla="*/ 57399 w 193409"/>
              <a:gd name="connsiteY45" fmla="*/ 576935 h 651079"/>
              <a:gd name="connsiteX46" fmla="*/ 52296 w 193409"/>
              <a:gd name="connsiteY46" fmla="*/ 557760 h 651079"/>
              <a:gd name="connsiteX47" fmla="*/ 45917 w 193409"/>
              <a:gd name="connsiteY47" fmla="*/ 538585 h 651079"/>
              <a:gd name="connsiteX48" fmla="*/ 35710 w 193409"/>
              <a:gd name="connsiteY48" fmla="*/ 515575 h 651079"/>
              <a:gd name="connsiteX49" fmla="*/ 22952 w 193409"/>
              <a:gd name="connsiteY49" fmla="*/ 491286 h 651079"/>
              <a:gd name="connsiteX50" fmla="*/ 16573 w 193409"/>
              <a:gd name="connsiteY50" fmla="*/ 477224 h 651079"/>
              <a:gd name="connsiteX51" fmla="*/ 8918 w 193409"/>
              <a:gd name="connsiteY51" fmla="*/ 464441 h 651079"/>
              <a:gd name="connsiteX52" fmla="*/ 1263 w 193409"/>
              <a:gd name="connsiteY52" fmla="*/ 450379 h 651079"/>
              <a:gd name="connsiteX53" fmla="*/ 0 w 193409"/>
              <a:gd name="connsiteY53" fmla="*/ 448480 h 651079"/>
              <a:gd name="connsiteX54" fmla="*/ 24464 w 193409"/>
              <a:gd name="connsiteY54" fmla="*/ 399551 h 651079"/>
              <a:gd name="connsiteX55" fmla="*/ 33159 w 193409"/>
              <a:gd name="connsiteY55" fmla="*/ 397967 h 651079"/>
              <a:gd name="connsiteX56" fmla="*/ 43365 w 193409"/>
              <a:gd name="connsiteY56" fmla="*/ 394132 h 651079"/>
              <a:gd name="connsiteX57" fmla="*/ 49744 w 193409"/>
              <a:gd name="connsiteY57" fmla="*/ 389019 h 651079"/>
              <a:gd name="connsiteX58" fmla="*/ 57399 w 193409"/>
              <a:gd name="connsiteY58" fmla="*/ 381349 h 651079"/>
              <a:gd name="connsiteX59" fmla="*/ 62503 w 193409"/>
              <a:gd name="connsiteY59" fmla="*/ 373679 h 651079"/>
              <a:gd name="connsiteX60" fmla="*/ 62503 w 193409"/>
              <a:gd name="connsiteY60" fmla="*/ 368565 h 651079"/>
              <a:gd name="connsiteX61" fmla="*/ 65054 w 193409"/>
              <a:gd name="connsiteY61" fmla="*/ 362173 h 651079"/>
              <a:gd name="connsiteX62" fmla="*/ 65054 w 193409"/>
              <a:gd name="connsiteY62" fmla="*/ 357060 h 651079"/>
              <a:gd name="connsiteX63" fmla="*/ 67606 w 193409"/>
              <a:gd name="connsiteY63" fmla="*/ 349390 h 651079"/>
              <a:gd name="connsiteX64" fmla="*/ 70158 w 193409"/>
              <a:gd name="connsiteY64" fmla="*/ 341720 h 651079"/>
              <a:gd name="connsiteX65" fmla="*/ 70158 w 193409"/>
              <a:gd name="connsiteY65" fmla="*/ 335328 h 651079"/>
              <a:gd name="connsiteX66" fmla="*/ 72709 w 193409"/>
              <a:gd name="connsiteY66" fmla="*/ 325102 h 651079"/>
              <a:gd name="connsiteX67" fmla="*/ 72709 w 193409"/>
              <a:gd name="connsiteY67" fmla="*/ 314875 h 651079"/>
              <a:gd name="connsiteX68" fmla="*/ 75261 w 193409"/>
              <a:gd name="connsiteY68" fmla="*/ 305926 h 651079"/>
              <a:gd name="connsiteX69" fmla="*/ 75261 w 193409"/>
              <a:gd name="connsiteY69" fmla="*/ 295700 h 651079"/>
              <a:gd name="connsiteX70" fmla="*/ 75261 w 193409"/>
              <a:gd name="connsiteY70" fmla="*/ 282916 h 651079"/>
              <a:gd name="connsiteX71" fmla="*/ 76537 w 193409"/>
              <a:gd name="connsiteY71" fmla="*/ 271411 h 651079"/>
              <a:gd name="connsiteX72" fmla="*/ 76537 w 193409"/>
              <a:gd name="connsiteY72" fmla="*/ 256071 h 651079"/>
              <a:gd name="connsiteX73" fmla="*/ 76537 w 193409"/>
              <a:gd name="connsiteY73" fmla="*/ 242009 h 651079"/>
              <a:gd name="connsiteX74" fmla="*/ 76537 w 193409"/>
              <a:gd name="connsiteY74" fmla="*/ 226669 h 651079"/>
              <a:gd name="connsiteX75" fmla="*/ 76537 w 193409"/>
              <a:gd name="connsiteY75" fmla="*/ 210051 h 651079"/>
              <a:gd name="connsiteX76" fmla="*/ 76537 w 193409"/>
              <a:gd name="connsiteY76" fmla="*/ 192154 h 651079"/>
              <a:gd name="connsiteX77" fmla="*/ 76537 w 193409"/>
              <a:gd name="connsiteY77" fmla="*/ 178092 h 651079"/>
              <a:gd name="connsiteX78" fmla="*/ 76537 w 193409"/>
              <a:gd name="connsiteY78" fmla="*/ 162752 h 651079"/>
              <a:gd name="connsiteX79" fmla="*/ 76537 w 193409"/>
              <a:gd name="connsiteY79" fmla="*/ 148690 h 651079"/>
              <a:gd name="connsiteX80" fmla="*/ 76537 w 193409"/>
              <a:gd name="connsiteY80" fmla="*/ 133350 h 651079"/>
              <a:gd name="connsiteX81" fmla="*/ 76537 w 193409"/>
              <a:gd name="connsiteY81" fmla="*/ 121845 h 651079"/>
              <a:gd name="connsiteX82" fmla="*/ 76537 w 193409"/>
              <a:gd name="connsiteY82" fmla="*/ 109061 h 651079"/>
              <a:gd name="connsiteX83" fmla="*/ 76537 w 193409"/>
              <a:gd name="connsiteY83" fmla="*/ 97556 h 651079"/>
              <a:gd name="connsiteX84" fmla="*/ 75261 w 193409"/>
              <a:gd name="connsiteY84" fmla="*/ 75825 h 651079"/>
              <a:gd name="connsiteX85" fmla="*/ 75261 w 193409"/>
              <a:gd name="connsiteY85" fmla="*/ 55371 h 651079"/>
              <a:gd name="connsiteX86" fmla="*/ 72709 w 193409"/>
              <a:gd name="connsiteY86" fmla="*/ 38753 h 651079"/>
              <a:gd name="connsiteX87" fmla="*/ 70158 w 193409"/>
              <a:gd name="connsiteY87" fmla="*/ 20856 h 651079"/>
              <a:gd name="connsiteX88" fmla="*/ 67606 w 193409"/>
              <a:gd name="connsiteY88" fmla="*/ 11907 h 651079"/>
              <a:gd name="connsiteX89" fmla="*/ 62853 w 193409"/>
              <a:gd name="connsiteY89" fmla="*/ 0 h 65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93409" h="651079">
                <a:moveTo>
                  <a:pt x="62853" y="0"/>
                </a:moveTo>
                <a:lnTo>
                  <a:pt x="193409" y="40518"/>
                </a:lnTo>
                <a:lnTo>
                  <a:pt x="191361" y="47701"/>
                </a:lnTo>
                <a:lnTo>
                  <a:pt x="191361" y="57928"/>
                </a:lnTo>
                <a:lnTo>
                  <a:pt x="188809" y="68155"/>
                </a:lnTo>
                <a:lnTo>
                  <a:pt x="188809" y="79660"/>
                </a:lnTo>
                <a:lnTo>
                  <a:pt x="188809" y="92443"/>
                </a:lnTo>
                <a:lnTo>
                  <a:pt x="186257" y="105226"/>
                </a:lnTo>
                <a:lnTo>
                  <a:pt x="186257" y="119288"/>
                </a:lnTo>
                <a:lnTo>
                  <a:pt x="186257" y="133350"/>
                </a:lnTo>
                <a:lnTo>
                  <a:pt x="188809" y="151247"/>
                </a:lnTo>
                <a:lnTo>
                  <a:pt x="188809" y="167865"/>
                </a:lnTo>
                <a:lnTo>
                  <a:pt x="191361" y="185762"/>
                </a:lnTo>
                <a:lnTo>
                  <a:pt x="191361" y="224112"/>
                </a:lnTo>
                <a:lnTo>
                  <a:pt x="191361" y="261184"/>
                </a:lnTo>
                <a:lnTo>
                  <a:pt x="188809" y="295700"/>
                </a:lnTo>
                <a:lnTo>
                  <a:pt x="188809" y="327658"/>
                </a:lnTo>
                <a:lnTo>
                  <a:pt x="188809" y="357060"/>
                </a:lnTo>
                <a:lnTo>
                  <a:pt x="186257" y="386462"/>
                </a:lnTo>
                <a:lnTo>
                  <a:pt x="184982" y="413307"/>
                </a:lnTo>
                <a:lnTo>
                  <a:pt x="182430" y="437596"/>
                </a:lnTo>
                <a:lnTo>
                  <a:pt x="179878" y="461884"/>
                </a:lnTo>
                <a:lnTo>
                  <a:pt x="174775" y="483616"/>
                </a:lnTo>
                <a:lnTo>
                  <a:pt x="169672" y="506626"/>
                </a:lnTo>
                <a:lnTo>
                  <a:pt x="164568" y="525801"/>
                </a:lnTo>
                <a:lnTo>
                  <a:pt x="158189" y="542420"/>
                </a:lnTo>
                <a:lnTo>
                  <a:pt x="150534" y="562873"/>
                </a:lnTo>
                <a:lnTo>
                  <a:pt x="142879" y="576935"/>
                </a:lnTo>
                <a:lnTo>
                  <a:pt x="132673" y="594832"/>
                </a:lnTo>
                <a:lnTo>
                  <a:pt x="126294" y="608894"/>
                </a:lnTo>
                <a:lnTo>
                  <a:pt x="116087" y="619121"/>
                </a:lnTo>
                <a:lnTo>
                  <a:pt x="108432" y="628069"/>
                </a:lnTo>
                <a:lnTo>
                  <a:pt x="99502" y="638296"/>
                </a:lnTo>
                <a:lnTo>
                  <a:pt x="91847" y="643409"/>
                </a:lnTo>
                <a:lnTo>
                  <a:pt x="86743" y="648522"/>
                </a:lnTo>
                <a:lnTo>
                  <a:pt x="81640" y="651079"/>
                </a:lnTo>
                <a:lnTo>
                  <a:pt x="76537" y="651079"/>
                </a:lnTo>
                <a:lnTo>
                  <a:pt x="75261" y="651079"/>
                </a:lnTo>
                <a:lnTo>
                  <a:pt x="72709" y="648522"/>
                </a:lnTo>
                <a:lnTo>
                  <a:pt x="70158" y="643409"/>
                </a:lnTo>
                <a:lnTo>
                  <a:pt x="67606" y="638296"/>
                </a:lnTo>
                <a:lnTo>
                  <a:pt x="65054" y="628069"/>
                </a:lnTo>
                <a:lnTo>
                  <a:pt x="62503" y="619121"/>
                </a:lnTo>
                <a:lnTo>
                  <a:pt x="62503" y="608894"/>
                </a:lnTo>
                <a:lnTo>
                  <a:pt x="62503" y="594832"/>
                </a:lnTo>
                <a:lnTo>
                  <a:pt x="57399" y="576935"/>
                </a:lnTo>
                <a:lnTo>
                  <a:pt x="52296" y="557760"/>
                </a:lnTo>
                <a:lnTo>
                  <a:pt x="45917" y="538585"/>
                </a:lnTo>
                <a:lnTo>
                  <a:pt x="35710" y="515575"/>
                </a:lnTo>
                <a:lnTo>
                  <a:pt x="22952" y="491286"/>
                </a:lnTo>
                <a:lnTo>
                  <a:pt x="16573" y="477224"/>
                </a:lnTo>
                <a:lnTo>
                  <a:pt x="8918" y="464441"/>
                </a:lnTo>
                <a:lnTo>
                  <a:pt x="1263" y="450379"/>
                </a:lnTo>
                <a:lnTo>
                  <a:pt x="0" y="448480"/>
                </a:lnTo>
                <a:lnTo>
                  <a:pt x="24464" y="399551"/>
                </a:lnTo>
                <a:lnTo>
                  <a:pt x="33159" y="397967"/>
                </a:lnTo>
                <a:lnTo>
                  <a:pt x="43365" y="394132"/>
                </a:lnTo>
                <a:lnTo>
                  <a:pt x="49744" y="389019"/>
                </a:lnTo>
                <a:lnTo>
                  <a:pt x="57399" y="381349"/>
                </a:lnTo>
                <a:lnTo>
                  <a:pt x="62503" y="373679"/>
                </a:lnTo>
                <a:lnTo>
                  <a:pt x="62503" y="368565"/>
                </a:lnTo>
                <a:lnTo>
                  <a:pt x="65054" y="362173"/>
                </a:lnTo>
                <a:lnTo>
                  <a:pt x="65054" y="357060"/>
                </a:lnTo>
                <a:lnTo>
                  <a:pt x="67606" y="349390"/>
                </a:lnTo>
                <a:lnTo>
                  <a:pt x="70158" y="341720"/>
                </a:lnTo>
                <a:lnTo>
                  <a:pt x="70158" y="335328"/>
                </a:lnTo>
                <a:lnTo>
                  <a:pt x="72709" y="325102"/>
                </a:lnTo>
                <a:lnTo>
                  <a:pt x="72709" y="314875"/>
                </a:lnTo>
                <a:lnTo>
                  <a:pt x="75261" y="305926"/>
                </a:lnTo>
                <a:lnTo>
                  <a:pt x="75261" y="295700"/>
                </a:lnTo>
                <a:lnTo>
                  <a:pt x="75261" y="282916"/>
                </a:lnTo>
                <a:lnTo>
                  <a:pt x="76537" y="271411"/>
                </a:lnTo>
                <a:lnTo>
                  <a:pt x="76537" y="256071"/>
                </a:lnTo>
                <a:lnTo>
                  <a:pt x="76537" y="242009"/>
                </a:lnTo>
                <a:lnTo>
                  <a:pt x="76537" y="226669"/>
                </a:lnTo>
                <a:lnTo>
                  <a:pt x="76537" y="210051"/>
                </a:lnTo>
                <a:lnTo>
                  <a:pt x="76537" y="192154"/>
                </a:lnTo>
                <a:lnTo>
                  <a:pt x="76537" y="178092"/>
                </a:lnTo>
                <a:lnTo>
                  <a:pt x="76537" y="162752"/>
                </a:lnTo>
                <a:lnTo>
                  <a:pt x="76537" y="148690"/>
                </a:lnTo>
                <a:lnTo>
                  <a:pt x="76537" y="133350"/>
                </a:lnTo>
                <a:lnTo>
                  <a:pt x="76537" y="121845"/>
                </a:lnTo>
                <a:lnTo>
                  <a:pt x="76537" y="109061"/>
                </a:lnTo>
                <a:lnTo>
                  <a:pt x="76537" y="97556"/>
                </a:lnTo>
                <a:lnTo>
                  <a:pt x="75261" y="75825"/>
                </a:lnTo>
                <a:lnTo>
                  <a:pt x="75261" y="55371"/>
                </a:lnTo>
                <a:lnTo>
                  <a:pt x="72709" y="38753"/>
                </a:lnTo>
                <a:lnTo>
                  <a:pt x="70158" y="20856"/>
                </a:lnTo>
                <a:lnTo>
                  <a:pt x="67606" y="11907"/>
                </a:lnTo>
                <a:lnTo>
                  <a:pt x="628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任意多边形: 形状 214"/>
          <p:cNvSpPr/>
          <p:nvPr/>
        </p:nvSpPr>
        <p:spPr>
          <a:xfrm>
            <a:off x="2219677" y="3447946"/>
            <a:ext cx="646842" cy="217087"/>
          </a:xfrm>
          <a:custGeom>
            <a:avLst/>
            <a:gdLst>
              <a:gd name="connsiteX0" fmla="*/ 486089 w 646842"/>
              <a:gd name="connsiteY0" fmla="*/ 0 h 197352"/>
              <a:gd name="connsiteX1" fmla="*/ 492468 w 646842"/>
              <a:gd name="connsiteY1" fmla="*/ 0 h 197352"/>
              <a:gd name="connsiteX2" fmla="*/ 502674 w 646842"/>
              <a:gd name="connsiteY2" fmla="*/ 0 h 197352"/>
              <a:gd name="connsiteX3" fmla="*/ 512881 w 646842"/>
              <a:gd name="connsiteY3" fmla="*/ 1278 h 197352"/>
              <a:gd name="connsiteX4" fmla="*/ 524363 w 646842"/>
              <a:gd name="connsiteY4" fmla="*/ 6392 h 197352"/>
              <a:gd name="connsiteX5" fmla="*/ 537121 w 646842"/>
              <a:gd name="connsiteY5" fmla="*/ 11505 h 197352"/>
              <a:gd name="connsiteX6" fmla="*/ 548604 w 646842"/>
              <a:gd name="connsiteY6" fmla="*/ 16619 h 197352"/>
              <a:gd name="connsiteX7" fmla="*/ 561362 w 646842"/>
              <a:gd name="connsiteY7" fmla="*/ 24289 h 197352"/>
              <a:gd name="connsiteX8" fmla="*/ 575396 w 646842"/>
              <a:gd name="connsiteY8" fmla="*/ 30680 h 197352"/>
              <a:gd name="connsiteX9" fmla="*/ 590706 w 646842"/>
              <a:gd name="connsiteY9" fmla="*/ 40907 h 197352"/>
              <a:gd name="connsiteX10" fmla="*/ 604740 w 646842"/>
              <a:gd name="connsiteY10" fmla="*/ 53690 h 197352"/>
              <a:gd name="connsiteX11" fmla="*/ 617498 w 646842"/>
              <a:gd name="connsiteY11" fmla="*/ 62639 h 197352"/>
              <a:gd name="connsiteX12" fmla="*/ 627705 w 646842"/>
              <a:gd name="connsiteY12" fmla="*/ 72866 h 197352"/>
              <a:gd name="connsiteX13" fmla="*/ 634084 w 646842"/>
              <a:gd name="connsiteY13" fmla="*/ 83092 h 197352"/>
              <a:gd name="connsiteX14" fmla="*/ 639187 w 646842"/>
              <a:gd name="connsiteY14" fmla="*/ 89484 h 197352"/>
              <a:gd name="connsiteX15" fmla="*/ 644291 w 646842"/>
              <a:gd name="connsiteY15" fmla="*/ 97154 h 197352"/>
              <a:gd name="connsiteX16" fmla="*/ 646842 w 646842"/>
              <a:gd name="connsiteY16" fmla="*/ 102268 h 197352"/>
              <a:gd name="connsiteX17" fmla="*/ 646842 w 646842"/>
              <a:gd name="connsiteY17" fmla="*/ 104824 h 197352"/>
              <a:gd name="connsiteX18" fmla="*/ 646842 w 646842"/>
              <a:gd name="connsiteY18" fmla="*/ 112494 h 197352"/>
              <a:gd name="connsiteX19" fmla="*/ 646842 w 646842"/>
              <a:gd name="connsiteY19" fmla="*/ 116329 h 197352"/>
              <a:gd name="connsiteX20" fmla="*/ 644291 w 646842"/>
              <a:gd name="connsiteY20" fmla="*/ 123999 h 197352"/>
              <a:gd name="connsiteX21" fmla="*/ 641739 w 646842"/>
              <a:gd name="connsiteY21" fmla="*/ 131669 h 197352"/>
              <a:gd name="connsiteX22" fmla="*/ 636636 w 646842"/>
              <a:gd name="connsiteY22" fmla="*/ 139339 h 197352"/>
              <a:gd name="connsiteX23" fmla="*/ 634084 w 646842"/>
              <a:gd name="connsiteY23" fmla="*/ 145731 h 197352"/>
              <a:gd name="connsiteX24" fmla="*/ 630257 w 646842"/>
              <a:gd name="connsiteY24" fmla="*/ 153401 h 197352"/>
              <a:gd name="connsiteX25" fmla="*/ 622602 w 646842"/>
              <a:gd name="connsiteY25" fmla="*/ 163628 h 197352"/>
              <a:gd name="connsiteX26" fmla="*/ 620050 w 646842"/>
              <a:gd name="connsiteY26" fmla="*/ 168741 h 197352"/>
              <a:gd name="connsiteX27" fmla="*/ 617498 w 646842"/>
              <a:gd name="connsiteY27" fmla="*/ 173855 h 197352"/>
              <a:gd name="connsiteX28" fmla="*/ 614947 w 646842"/>
              <a:gd name="connsiteY28" fmla="*/ 180246 h 197352"/>
              <a:gd name="connsiteX29" fmla="*/ 612395 w 646842"/>
              <a:gd name="connsiteY29" fmla="*/ 187917 h 197352"/>
              <a:gd name="connsiteX30" fmla="*/ 609843 w 646842"/>
              <a:gd name="connsiteY30" fmla="*/ 195587 h 197352"/>
              <a:gd name="connsiteX31" fmla="*/ 609340 w 646842"/>
              <a:gd name="connsiteY31" fmla="*/ 197352 h 197352"/>
              <a:gd name="connsiteX32" fmla="*/ 478784 w 646842"/>
              <a:gd name="connsiteY32" fmla="*/ 156834 h 197352"/>
              <a:gd name="connsiteX33" fmla="*/ 478434 w 646842"/>
              <a:gd name="connsiteY33" fmla="*/ 155958 h 197352"/>
              <a:gd name="connsiteX34" fmla="*/ 475882 w 646842"/>
              <a:gd name="connsiteY34" fmla="*/ 145731 h 197352"/>
              <a:gd name="connsiteX35" fmla="*/ 470779 w 646842"/>
              <a:gd name="connsiteY35" fmla="*/ 136783 h 197352"/>
              <a:gd name="connsiteX36" fmla="*/ 468227 w 646842"/>
              <a:gd name="connsiteY36" fmla="*/ 126556 h 197352"/>
              <a:gd name="connsiteX37" fmla="*/ 463124 w 646842"/>
              <a:gd name="connsiteY37" fmla="*/ 118886 h 197352"/>
              <a:gd name="connsiteX38" fmla="*/ 459296 w 646842"/>
              <a:gd name="connsiteY38" fmla="*/ 112494 h 197352"/>
              <a:gd name="connsiteX39" fmla="*/ 454193 w 646842"/>
              <a:gd name="connsiteY39" fmla="*/ 104824 h 197352"/>
              <a:gd name="connsiteX40" fmla="*/ 449090 w 646842"/>
              <a:gd name="connsiteY40" fmla="*/ 104824 h 197352"/>
              <a:gd name="connsiteX41" fmla="*/ 443986 w 646842"/>
              <a:gd name="connsiteY41" fmla="*/ 102268 h 197352"/>
              <a:gd name="connsiteX42" fmla="*/ 438883 w 646842"/>
              <a:gd name="connsiteY42" fmla="*/ 102268 h 197352"/>
              <a:gd name="connsiteX43" fmla="*/ 435056 w 646842"/>
              <a:gd name="connsiteY43" fmla="*/ 102268 h 197352"/>
              <a:gd name="connsiteX44" fmla="*/ 427401 w 646842"/>
              <a:gd name="connsiteY44" fmla="*/ 99711 h 197352"/>
              <a:gd name="connsiteX45" fmla="*/ 417194 w 646842"/>
              <a:gd name="connsiteY45" fmla="*/ 99711 h 197352"/>
              <a:gd name="connsiteX46" fmla="*/ 406988 w 646842"/>
              <a:gd name="connsiteY46" fmla="*/ 99711 h 197352"/>
              <a:gd name="connsiteX47" fmla="*/ 398057 w 646842"/>
              <a:gd name="connsiteY47" fmla="*/ 99711 h 197352"/>
              <a:gd name="connsiteX48" fmla="*/ 387850 w 646842"/>
              <a:gd name="connsiteY48" fmla="*/ 99711 h 197352"/>
              <a:gd name="connsiteX49" fmla="*/ 376368 w 646842"/>
              <a:gd name="connsiteY49" fmla="*/ 102268 h 197352"/>
              <a:gd name="connsiteX50" fmla="*/ 361058 w 646842"/>
              <a:gd name="connsiteY50" fmla="*/ 102268 h 197352"/>
              <a:gd name="connsiteX51" fmla="*/ 349576 w 646842"/>
              <a:gd name="connsiteY51" fmla="*/ 104824 h 197352"/>
              <a:gd name="connsiteX52" fmla="*/ 334266 w 646842"/>
              <a:gd name="connsiteY52" fmla="*/ 107381 h 197352"/>
              <a:gd name="connsiteX53" fmla="*/ 317680 w 646842"/>
              <a:gd name="connsiteY53" fmla="*/ 107381 h 197352"/>
              <a:gd name="connsiteX54" fmla="*/ 299819 w 646842"/>
              <a:gd name="connsiteY54" fmla="*/ 112494 h 197352"/>
              <a:gd name="connsiteX55" fmla="*/ 283233 w 646842"/>
              <a:gd name="connsiteY55" fmla="*/ 115051 h 197352"/>
              <a:gd name="connsiteX56" fmla="*/ 210511 w 646842"/>
              <a:gd name="connsiteY56" fmla="*/ 126556 h 197352"/>
              <a:gd name="connsiteX57" fmla="*/ 139065 w 646842"/>
              <a:gd name="connsiteY57" fmla="*/ 136783 h 197352"/>
              <a:gd name="connsiteX58" fmla="*/ 68895 w 646842"/>
              <a:gd name="connsiteY58" fmla="*/ 145731 h 197352"/>
              <a:gd name="connsiteX59" fmla="*/ 34447 w 646842"/>
              <a:gd name="connsiteY59" fmla="*/ 150845 h 197352"/>
              <a:gd name="connsiteX60" fmla="*/ 0 w 646842"/>
              <a:gd name="connsiteY60" fmla="*/ 153401 h 197352"/>
              <a:gd name="connsiteX61" fmla="*/ 0 w 646842"/>
              <a:gd name="connsiteY61" fmla="*/ 89484 h 197352"/>
              <a:gd name="connsiteX62" fmla="*/ 66343 w 646842"/>
              <a:gd name="connsiteY62" fmla="*/ 83092 h 197352"/>
              <a:gd name="connsiteX63" fmla="*/ 133962 w 646842"/>
              <a:gd name="connsiteY63" fmla="*/ 75422 h 197352"/>
              <a:gd name="connsiteX64" fmla="*/ 202856 w 646842"/>
              <a:gd name="connsiteY64" fmla="*/ 67752 h 197352"/>
              <a:gd name="connsiteX65" fmla="*/ 239855 w 646842"/>
              <a:gd name="connsiteY65" fmla="*/ 62639 h 197352"/>
              <a:gd name="connsiteX66" fmla="*/ 275578 w 646842"/>
              <a:gd name="connsiteY66" fmla="*/ 56247 h 197352"/>
              <a:gd name="connsiteX67" fmla="*/ 290888 w 646842"/>
              <a:gd name="connsiteY67" fmla="*/ 53690 h 197352"/>
              <a:gd name="connsiteX68" fmla="*/ 307473 w 646842"/>
              <a:gd name="connsiteY68" fmla="*/ 51134 h 197352"/>
              <a:gd name="connsiteX69" fmla="*/ 322783 w 646842"/>
              <a:gd name="connsiteY69" fmla="*/ 48577 h 197352"/>
              <a:gd name="connsiteX70" fmla="*/ 334266 w 646842"/>
              <a:gd name="connsiteY70" fmla="*/ 43464 h 197352"/>
              <a:gd name="connsiteX71" fmla="*/ 349576 w 646842"/>
              <a:gd name="connsiteY71" fmla="*/ 40907 h 197352"/>
              <a:gd name="connsiteX72" fmla="*/ 361058 w 646842"/>
              <a:gd name="connsiteY72" fmla="*/ 38350 h 197352"/>
              <a:gd name="connsiteX73" fmla="*/ 373816 w 646842"/>
              <a:gd name="connsiteY73" fmla="*/ 35794 h 197352"/>
              <a:gd name="connsiteX74" fmla="*/ 382747 w 646842"/>
              <a:gd name="connsiteY74" fmla="*/ 33237 h 197352"/>
              <a:gd name="connsiteX75" fmla="*/ 392954 w 646842"/>
              <a:gd name="connsiteY75" fmla="*/ 30680 h 197352"/>
              <a:gd name="connsiteX76" fmla="*/ 403160 w 646842"/>
              <a:gd name="connsiteY76" fmla="*/ 29402 h 197352"/>
              <a:gd name="connsiteX77" fmla="*/ 409539 w 646842"/>
              <a:gd name="connsiteY77" fmla="*/ 26845 h 197352"/>
              <a:gd name="connsiteX78" fmla="*/ 417194 w 646842"/>
              <a:gd name="connsiteY78" fmla="*/ 24289 h 197352"/>
              <a:gd name="connsiteX79" fmla="*/ 424849 w 646842"/>
              <a:gd name="connsiteY79" fmla="*/ 21732 h 197352"/>
              <a:gd name="connsiteX80" fmla="*/ 429952 w 646842"/>
              <a:gd name="connsiteY80" fmla="*/ 19175 h 197352"/>
              <a:gd name="connsiteX81" fmla="*/ 435056 w 646842"/>
              <a:gd name="connsiteY81" fmla="*/ 16619 h 197352"/>
              <a:gd name="connsiteX82" fmla="*/ 436332 w 646842"/>
              <a:gd name="connsiteY82" fmla="*/ 16619 h 197352"/>
              <a:gd name="connsiteX83" fmla="*/ 449090 w 646842"/>
              <a:gd name="connsiteY83" fmla="*/ 8948 h 197352"/>
              <a:gd name="connsiteX84" fmla="*/ 461848 w 646842"/>
              <a:gd name="connsiteY84" fmla="*/ 3835 h 197352"/>
              <a:gd name="connsiteX85" fmla="*/ 475882 w 646842"/>
              <a:gd name="connsiteY85" fmla="*/ 1278 h 197352"/>
              <a:gd name="connsiteX86" fmla="*/ 486089 w 646842"/>
              <a:gd name="connsiteY86" fmla="*/ 0 h 1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46842" h="197352">
                <a:moveTo>
                  <a:pt x="486089" y="0"/>
                </a:moveTo>
                <a:lnTo>
                  <a:pt x="492468" y="0"/>
                </a:lnTo>
                <a:lnTo>
                  <a:pt x="502674" y="0"/>
                </a:lnTo>
                <a:lnTo>
                  <a:pt x="512881" y="1278"/>
                </a:lnTo>
                <a:lnTo>
                  <a:pt x="524363" y="6392"/>
                </a:lnTo>
                <a:lnTo>
                  <a:pt x="537121" y="11505"/>
                </a:lnTo>
                <a:lnTo>
                  <a:pt x="548604" y="16619"/>
                </a:lnTo>
                <a:lnTo>
                  <a:pt x="561362" y="24289"/>
                </a:lnTo>
                <a:lnTo>
                  <a:pt x="575396" y="30680"/>
                </a:lnTo>
                <a:lnTo>
                  <a:pt x="590706" y="40907"/>
                </a:lnTo>
                <a:lnTo>
                  <a:pt x="604740" y="53690"/>
                </a:lnTo>
                <a:lnTo>
                  <a:pt x="617498" y="62639"/>
                </a:lnTo>
                <a:lnTo>
                  <a:pt x="627705" y="72866"/>
                </a:lnTo>
                <a:lnTo>
                  <a:pt x="634084" y="83092"/>
                </a:lnTo>
                <a:lnTo>
                  <a:pt x="639187" y="89484"/>
                </a:lnTo>
                <a:lnTo>
                  <a:pt x="644291" y="97154"/>
                </a:lnTo>
                <a:lnTo>
                  <a:pt x="646842" y="102268"/>
                </a:lnTo>
                <a:lnTo>
                  <a:pt x="646842" y="104824"/>
                </a:lnTo>
                <a:lnTo>
                  <a:pt x="646842" y="112494"/>
                </a:lnTo>
                <a:lnTo>
                  <a:pt x="646842" y="116329"/>
                </a:lnTo>
                <a:lnTo>
                  <a:pt x="644291" y="123999"/>
                </a:lnTo>
                <a:lnTo>
                  <a:pt x="641739" y="131669"/>
                </a:lnTo>
                <a:lnTo>
                  <a:pt x="636636" y="139339"/>
                </a:lnTo>
                <a:lnTo>
                  <a:pt x="634084" y="145731"/>
                </a:lnTo>
                <a:lnTo>
                  <a:pt x="630257" y="153401"/>
                </a:lnTo>
                <a:lnTo>
                  <a:pt x="622602" y="163628"/>
                </a:lnTo>
                <a:lnTo>
                  <a:pt x="620050" y="168741"/>
                </a:lnTo>
                <a:lnTo>
                  <a:pt x="617498" y="173855"/>
                </a:lnTo>
                <a:lnTo>
                  <a:pt x="614947" y="180246"/>
                </a:lnTo>
                <a:lnTo>
                  <a:pt x="612395" y="187917"/>
                </a:lnTo>
                <a:lnTo>
                  <a:pt x="609843" y="195587"/>
                </a:lnTo>
                <a:lnTo>
                  <a:pt x="609340" y="197352"/>
                </a:lnTo>
                <a:lnTo>
                  <a:pt x="478784" y="156834"/>
                </a:lnTo>
                <a:lnTo>
                  <a:pt x="478434" y="155958"/>
                </a:lnTo>
                <a:lnTo>
                  <a:pt x="475882" y="145731"/>
                </a:lnTo>
                <a:lnTo>
                  <a:pt x="470779" y="136783"/>
                </a:lnTo>
                <a:lnTo>
                  <a:pt x="468227" y="126556"/>
                </a:lnTo>
                <a:lnTo>
                  <a:pt x="463124" y="118886"/>
                </a:lnTo>
                <a:lnTo>
                  <a:pt x="459296" y="112494"/>
                </a:lnTo>
                <a:lnTo>
                  <a:pt x="454193" y="104824"/>
                </a:lnTo>
                <a:lnTo>
                  <a:pt x="449090" y="104824"/>
                </a:lnTo>
                <a:lnTo>
                  <a:pt x="443986" y="102268"/>
                </a:lnTo>
                <a:lnTo>
                  <a:pt x="438883" y="102268"/>
                </a:lnTo>
                <a:lnTo>
                  <a:pt x="435056" y="102268"/>
                </a:lnTo>
                <a:lnTo>
                  <a:pt x="427401" y="99711"/>
                </a:lnTo>
                <a:lnTo>
                  <a:pt x="417194" y="99711"/>
                </a:lnTo>
                <a:lnTo>
                  <a:pt x="406988" y="99711"/>
                </a:lnTo>
                <a:lnTo>
                  <a:pt x="398057" y="99711"/>
                </a:lnTo>
                <a:lnTo>
                  <a:pt x="387850" y="99711"/>
                </a:lnTo>
                <a:lnTo>
                  <a:pt x="376368" y="102268"/>
                </a:lnTo>
                <a:lnTo>
                  <a:pt x="361058" y="102268"/>
                </a:lnTo>
                <a:lnTo>
                  <a:pt x="349576" y="104824"/>
                </a:lnTo>
                <a:lnTo>
                  <a:pt x="334266" y="107381"/>
                </a:lnTo>
                <a:lnTo>
                  <a:pt x="317680" y="107381"/>
                </a:lnTo>
                <a:lnTo>
                  <a:pt x="299819" y="112494"/>
                </a:lnTo>
                <a:lnTo>
                  <a:pt x="283233" y="115051"/>
                </a:lnTo>
                <a:lnTo>
                  <a:pt x="210511" y="126556"/>
                </a:lnTo>
                <a:lnTo>
                  <a:pt x="139065" y="136783"/>
                </a:lnTo>
                <a:lnTo>
                  <a:pt x="68895" y="145731"/>
                </a:lnTo>
                <a:lnTo>
                  <a:pt x="34447" y="150845"/>
                </a:lnTo>
                <a:lnTo>
                  <a:pt x="0" y="153401"/>
                </a:lnTo>
                <a:lnTo>
                  <a:pt x="0" y="89484"/>
                </a:lnTo>
                <a:lnTo>
                  <a:pt x="66343" y="83092"/>
                </a:lnTo>
                <a:lnTo>
                  <a:pt x="133962" y="75422"/>
                </a:lnTo>
                <a:lnTo>
                  <a:pt x="202856" y="67752"/>
                </a:lnTo>
                <a:lnTo>
                  <a:pt x="239855" y="62639"/>
                </a:lnTo>
                <a:lnTo>
                  <a:pt x="275578" y="56247"/>
                </a:lnTo>
                <a:lnTo>
                  <a:pt x="290888" y="53690"/>
                </a:lnTo>
                <a:lnTo>
                  <a:pt x="307473" y="51134"/>
                </a:lnTo>
                <a:lnTo>
                  <a:pt x="322783" y="48577"/>
                </a:lnTo>
                <a:lnTo>
                  <a:pt x="334266" y="43464"/>
                </a:lnTo>
                <a:lnTo>
                  <a:pt x="349576" y="40907"/>
                </a:lnTo>
                <a:lnTo>
                  <a:pt x="361058" y="38350"/>
                </a:lnTo>
                <a:lnTo>
                  <a:pt x="373816" y="35794"/>
                </a:lnTo>
                <a:lnTo>
                  <a:pt x="382747" y="33237"/>
                </a:lnTo>
                <a:lnTo>
                  <a:pt x="392954" y="30680"/>
                </a:lnTo>
                <a:lnTo>
                  <a:pt x="403160" y="29402"/>
                </a:lnTo>
                <a:lnTo>
                  <a:pt x="409539" y="26845"/>
                </a:lnTo>
                <a:lnTo>
                  <a:pt x="417194" y="24289"/>
                </a:lnTo>
                <a:lnTo>
                  <a:pt x="424849" y="21732"/>
                </a:lnTo>
                <a:lnTo>
                  <a:pt x="429952" y="19175"/>
                </a:lnTo>
                <a:lnTo>
                  <a:pt x="435056" y="16619"/>
                </a:lnTo>
                <a:lnTo>
                  <a:pt x="436332" y="16619"/>
                </a:lnTo>
                <a:lnTo>
                  <a:pt x="449090" y="8948"/>
                </a:lnTo>
                <a:lnTo>
                  <a:pt x="461848" y="3835"/>
                </a:lnTo>
                <a:lnTo>
                  <a:pt x="475882" y="1278"/>
                </a:lnTo>
                <a:lnTo>
                  <a:pt x="486089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线形标注 2 74"/>
          <p:cNvSpPr/>
          <p:nvPr/>
        </p:nvSpPr>
        <p:spPr>
          <a:xfrm>
            <a:off x="3635897" y="1131590"/>
            <a:ext cx="4176464" cy="1224136"/>
          </a:xfrm>
          <a:prstGeom prst="borderCallout2">
            <a:avLst>
              <a:gd name="adj1" fmla="val 33628"/>
              <a:gd name="adj2" fmla="val -107"/>
              <a:gd name="adj3" fmla="val 153006"/>
              <a:gd name="adj4" fmla="val -32349"/>
              <a:gd name="adj5" fmla="val 210880"/>
              <a:gd name="adj6" fmla="val -4733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左边是“酉”，不要  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误写作“西”。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6" name="TextBox 11">
            <a:extLst>
              <a:ext uri="{FF2B5EF4-FFF2-40B4-BE49-F238E27FC236}">
                <a16:creationId xmlns=""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227" y="411510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41E85033-E8C0-9343-9B46-5C9FD264E333}"/>
              </a:ext>
            </a:extLst>
          </p:cNvPr>
          <p:cNvGrpSpPr/>
          <p:nvPr/>
        </p:nvGrpSpPr>
        <p:grpSpPr>
          <a:xfrm>
            <a:off x="2742782" y="484535"/>
            <a:ext cx="456833" cy="456366"/>
            <a:chOff x="631825" y="5181600"/>
            <a:chExt cx="1554163" cy="1552575"/>
          </a:xfrm>
        </p:grpSpPr>
        <p:sp>
          <p:nvSpPr>
            <p:cNvPr id="78" name="Oval 10">
              <a:extLst>
                <a:ext uri="{FF2B5EF4-FFF2-40B4-BE49-F238E27FC236}">
                  <a16:creationId xmlns="" xmlns:a16="http://schemas.microsoft.com/office/drawing/2014/main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11">
              <a:extLst>
                <a:ext uri="{FF2B5EF4-FFF2-40B4-BE49-F238E27FC236}">
                  <a16:creationId xmlns="" xmlns:a16="http://schemas.microsoft.com/office/drawing/2014/main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="" xmlns:a16="http://schemas.microsoft.com/office/drawing/2014/main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13">
              <a:extLst>
                <a:ext uri="{FF2B5EF4-FFF2-40B4-BE49-F238E27FC236}">
                  <a16:creationId xmlns="" xmlns:a16="http://schemas.microsoft.com/office/drawing/2014/main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14">
              <a:extLst>
                <a:ext uri="{FF2B5EF4-FFF2-40B4-BE49-F238E27FC236}">
                  <a16:creationId xmlns="" xmlns:a16="http://schemas.microsoft.com/office/drawing/2014/main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15">
              <a:extLst>
                <a:ext uri="{FF2B5EF4-FFF2-40B4-BE49-F238E27FC236}">
                  <a16:creationId xmlns="" xmlns:a16="http://schemas.microsoft.com/office/drawing/2014/main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Rectangle 16">
              <a:extLst>
                <a:ext uri="{FF2B5EF4-FFF2-40B4-BE49-F238E27FC236}">
                  <a16:creationId xmlns="" xmlns:a16="http://schemas.microsoft.com/office/drawing/2014/main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Rectangle 17">
              <a:extLst>
                <a:ext uri="{FF2B5EF4-FFF2-40B4-BE49-F238E27FC236}">
                  <a16:creationId xmlns="" xmlns:a16="http://schemas.microsoft.com/office/drawing/2014/main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Rectangle 18">
              <a:extLst>
                <a:ext uri="{FF2B5EF4-FFF2-40B4-BE49-F238E27FC236}">
                  <a16:creationId xmlns="" xmlns:a16="http://schemas.microsoft.com/office/drawing/2014/main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Rectangle 19">
              <a:extLst>
                <a:ext uri="{FF2B5EF4-FFF2-40B4-BE49-F238E27FC236}">
                  <a16:creationId xmlns="" xmlns:a16="http://schemas.microsoft.com/office/drawing/2014/main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Rectangle 20">
              <a:extLst>
                <a:ext uri="{FF2B5EF4-FFF2-40B4-BE49-F238E27FC236}">
                  <a16:creationId xmlns="" xmlns:a16="http://schemas.microsoft.com/office/drawing/2014/main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Rectangle 21">
              <a:extLst>
                <a:ext uri="{FF2B5EF4-FFF2-40B4-BE49-F238E27FC236}">
                  <a16:creationId xmlns="" xmlns:a16="http://schemas.microsoft.com/office/drawing/2014/main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Rectangle 22">
              <a:extLst>
                <a:ext uri="{FF2B5EF4-FFF2-40B4-BE49-F238E27FC236}">
                  <a16:creationId xmlns="" xmlns:a16="http://schemas.microsoft.com/office/drawing/2014/main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Rectangle 23">
              <a:extLst>
                <a:ext uri="{FF2B5EF4-FFF2-40B4-BE49-F238E27FC236}">
                  <a16:creationId xmlns="" xmlns:a16="http://schemas.microsoft.com/office/drawing/2014/main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Rectangle 24">
              <a:extLst>
                <a:ext uri="{FF2B5EF4-FFF2-40B4-BE49-F238E27FC236}">
                  <a16:creationId xmlns="" xmlns:a16="http://schemas.microsoft.com/office/drawing/2014/main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Rectangle 25">
              <a:extLst>
                <a:ext uri="{FF2B5EF4-FFF2-40B4-BE49-F238E27FC236}">
                  <a16:creationId xmlns="" xmlns:a16="http://schemas.microsoft.com/office/drawing/2014/main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Rectangle 26">
              <a:extLst>
                <a:ext uri="{FF2B5EF4-FFF2-40B4-BE49-F238E27FC236}">
                  <a16:creationId xmlns="" xmlns:a16="http://schemas.microsoft.com/office/drawing/2014/main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Rectangle 27">
              <a:extLst>
                <a:ext uri="{FF2B5EF4-FFF2-40B4-BE49-F238E27FC236}">
                  <a16:creationId xmlns="" xmlns:a16="http://schemas.microsoft.com/office/drawing/2014/main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Rectangle 28">
              <a:extLst>
                <a:ext uri="{FF2B5EF4-FFF2-40B4-BE49-F238E27FC236}">
                  <a16:creationId xmlns="" xmlns:a16="http://schemas.microsoft.com/office/drawing/2014/main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Rectangle 29">
              <a:extLst>
                <a:ext uri="{FF2B5EF4-FFF2-40B4-BE49-F238E27FC236}">
                  <a16:creationId xmlns="" xmlns:a16="http://schemas.microsoft.com/office/drawing/2014/main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Rectangle 30">
              <a:extLst>
                <a:ext uri="{FF2B5EF4-FFF2-40B4-BE49-F238E27FC236}">
                  <a16:creationId xmlns="" xmlns:a16="http://schemas.microsoft.com/office/drawing/2014/main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Rectangle 31">
              <a:extLst>
                <a:ext uri="{FF2B5EF4-FFF2-40B4-BE49-F238E27FC236}">
                  <a16:creationId xmlns="" xmlns:a16="http://schemas.microsoft.com/office/drawing/2014/main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Rectangle 32">
              <a:extLst>
                <a:ext uri="{FF2B5EF4-FFF2-40B4-BE49-F238E27FC236}">
                  <a16:creationId xmlns="" xmlns:a16="http://schemas.microsoft.com/office/drawing/2014/main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Rectangle 33">
              <a:extLst>
                <a:ext uri="{FF2B5EF4-FFF2-40B4-BE49-F238E27FC236}">
                  <a16:creationId xmlns="" xmlns:a16="http://schemas.microsoft.com/office/drawing/2014/main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Rectangle 34">
              <a:extLst>
                <a:ext uri="{FF2B5EF4-FFF2-40B4-BE49-F238E27FC236}">
                  <a16:creationId xmlns="" xmlns:a16="http://schemas.microsoft.com/office/drawing/2014/main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Rectangle 35">
              <a:extLst>
                <a:ext uri="{FF2B5EF4-FFF2-40B4-BE49-F238E27FC236}">
                  <a16:creationId xmlns="" xmlns:a16="http://schemas.microsoft.com/office/drawing/2014/main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Rectangle 36">
              <a:extLst>
                <a:ext uri="{FF2B5EF4-FFF2-40B4-BE49-F238E27FC236}">
                  <a16:creationId xmlns="" xmlns:a16="http://schemas.microsoft.com/office/drawing/2014/main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Rectangle 37">
              <a:extLst>
                <a:ext uri="{FF2B5EF4-FFF2-40B4-BE49-F238E27FC236}">
                  <a16:creationId xmlns="" xmlns:a16="http://schemas.microsoft.com/office/drawing/2014/main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Rectangle 38">
              <a:extLst>
                <a:ext uri="{FF2B5EF4-FFF2-40B4-BE49-F238E27FC236}">
                  <a16:creationId xmlns="" xmlns:a16="http://schemas.microsoft.com/office/drawing/2014/main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Rectangle 39">
              <a:extLst>
                <a:ext uri="{FF2B5EF4-FFF2-40B4-BE49-F238E27FC236}">
                  <a16:creationId xmlns="" xmlns:a16="http://schemas.microsoft.com/office/drawing/2014/main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40">
              <a:extLst>
                <a:ext uri="{FF2B5EF4-FFF2-40B4-BE49-F238E27FC236}">
                  <a16:creationId xmlns="" xmlns:a16="http://schemas.microsoft.com/office/drawing/2014/main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41">
              <a:extLst>
                <a:ext uri="{FF2B5EF4-FFF2-40B4-BE49-F238E27FC236}">
                  <a16:creationId xmlns="" xmlns:a16="http://schemas.microsoft.com/office/drawing/2014/main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67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65951"/>
              </p:ext>
            </p:extLst>
          </p:nvPr>
        </p:nvGraphicFramePr>
        <p:xfrm>
          <a:off x="1131894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1539509" y="1795195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err="1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tān</a:t>
            </a:r>
            <a:r>
              <a:rPr lang="en-US" altLang="zh-CN" sz="6000" dirty="0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75" name="线形标注 2 74"/>
          <p:cNvSpPr/>
          <p:nvPr/>
        </p:nvSpPr>
        <p:spPr>
          <a:xfrm>
            <a:off x="251520" y="513512"/>
            <a:ext cx="3611770" cy="1194142"/>
          </a:xfrm>
          <a:prstGeom prst="borderCallout2">
            <a:avLst>
              <a:gd name="adj1" fmla="val 99746"/>
              <a:gd name="adj2" fmla="val 11710"/>
              <a:gd name="adj3" fmla="val 148922"/>
              <a:gd name="adj4" fmla="val 9969"/>
              <a:gd name="adj5" fmla="val 243708"/>
              <a:gd name="adj6" fmla="val 46553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“又”写得窄而短，左右疏密均匀。</a:t>
            </a:r>
          </a:p>
        </p:txBody>
      </p:sp>
      <p:sp>
        <p:nvSpPr>
          <p:cNvPr id="110" name="TextBox 23"/>
          <p:cNvSpPr txBox="1"/>
          <p:nvPr/>
        </p:nvSpPr>
        <p:spPr>
          <a:xfrm>
            <a:off x="1136539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摊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875056"/>
              </p:ext>
            </p:extLst>
          </p:nvPr>
        </p:nvGraphicFramePr>
        <p:xfrm>
          <a:off x="5322940" y="267995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24"/>
          <p:cNvSpPr txBox="1"/>
          <p:nvPr/>
        </p:nvSpPr>
        <p:spPr>
          <a:xfrm>
            <a:off x="5730555" y="1795195"/>
            <a:ext cx="17937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err="1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rán</a:t>
            </a:r>
            <a:r>
              <a:rPr lang="en-US" altLang="zh-CN" sz="6000" dirty="0" smtClean="0">
                <a:solidFill>
                  <a:prstClr val="black"/>
                </a:solidFill>
                <a:latin typeface="汉语拼音" pitchFamily="34" charset="0"/>
                <a:ea typeface="GB Pinyinok-B" pitchFamily="2" charset="-122"/>
                <a:cs typeface="汉语拼音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汉语拼音" pitchFamily="34" charset="0"/>
              <a:ea typeface="GB Pinyinok-B" pitchFamily="2" charset="-122"/>
              <a:cs typeface="汉语拼音" pitchFamily="34" charset="0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4211960" y="513512"/>
            <a:ext cx="4608512" cy="1194142"/>
          </a:xfrm>
          <a:prstGeom prst="borderCallout2">
            <a:avLst>
              <a:gd name="adj1" fmla="val 103227"/>
              <a:gd name="adj2" fmla="val 24924"/>
              <a:gd name="adj3" fmla="val 145921"/>
              <a:gd name="adj4" fmla="val 14087"/>
              <a:gd name="adj5" fmla="val 253224"/>
              <a:gd name="adj6" fmla="val 2930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“火”比“然”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略短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，不能写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在“灬”的上方。</a:t>
            </a:r>
          </a:p>
        </p:txBody>
      </p:sp>
      <p:sp>
        <p:nvSpPr>
          <p:cNvPr id="9" name="TextBox 23"/>
          <p:cNvSpPr txBox="1"/>
          <p:nvPr/>
        </p:nvSpPr>
        <p:spPr>
          <a:xfrm>
            <a:off x="5327585" y="2272536"/>
            <a:ext cx="1420517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zh-CN" altLang="en-US" sz="1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82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51720" y="1515222"/>
            <a:ext cx="672314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快速浏览课文，说一说：课文有几个自然段？老北京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的春节给你留下怎样的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印象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71" y="1347614"/>
            <a:ext cx="1844669" cy="264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3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461"/>
            <a:ext cx="3374530" cy="486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37" y="92895"/>
            <a:ext cx="3447513" cy="485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6"/>
          <p:cNvSpPr txBox="1"/>
          <p:nvPr/>
        </p:nvSpPr>
        <p:spPr>
          <a:xfrm>
            <a:off x="0" y="1707654"/>
            <a:ext cx="648072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1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-42041" y="3147814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2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42041" y="3802244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3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3393994" y="1635646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4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347864" y="2707033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5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347864" y="3219822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6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347864" y="4317194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7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3478"/>
            <a:ext cx="3464922" cy="4875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418" y="135133"/>
            <a:ext cx="3231821" cy="486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747009" y="627533"/>
            <a:ext cx="1213794" cy="1062594"/>
            <a:chOff x="837926" y="3342695"/>
            <a:chExt cx="1213794" cy="1062594"/>
          </a:xfrm>
        </p:grpSpPr>
        <p:sp>
          <p:nvSpPr>
            <p:cNvPr id="5" name="泪滴形 4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忙乱</a:t>
              </a:r>
              <a:endPara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24664" y="627534"/>
            <a:ext cx="1213794" cy="1062594"/>
            <a:chOff x="837926" y="3342695"/>
            <a:chExt cx="1213794" cy="1062594"/>
          </a:xfrm>
        </p:grpSpPr>
        <p:sp>
          <p:nvSpPr>
            <p:cNvPr id="8" name="泪滴形 7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热闹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12596" y="1851670"/>
            <a:ext cx="1213794" cy="1062594"/>
            <a:chOff x="837926" y="3342695"/>
            <a:chExt cx="1213794" cy="1062594"/>
          </a:xfrm>
        </p:grpSpPr>
        <p:sp>
          <p:nvSpPr>
            <p:cNvPr id="11" name="泪滴形 10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喜庆</a:t>
              </a:r>
              <a:endPara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66692" y="3252020"/>
            <a:ext cx="1213794" cy="1062594"/>
            <a:chOff x="837926" y="3342695"/>
            <a:chExt cx="1213794" cy="1062594"/>
          </a:xfrm>
        </p:grpSpPr>
        <p:sp>
          <p:nvSpPr>
            <p:cNvPr id="14" name="泪滴形 13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5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团圆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60006" y="3138993"/>
            <a:ext cx="1656184" cy="1206610"/>
            <a:chOff x="837926" y="3245015"/>
            <a:chExt cx="1420582" cy="1062594"/>
          </a:xfrm>
        </p:grpSpPr>
        <p:sp>
          <p:nvSpPr>
            <p:cNvPr id="17" name="泪滴形 16"/>
            <p:cNvSpPr/>
            <p:nvPr/>
          </p:nvSpPr>
          <p:spPr>
            <a:xfrm rot="2721375" flipV="1">
              <a:off x="908355" y="323836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837926" y="3520048"/>
              <a:ext cx="14205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时间长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" name="文本框 6"/>
          <p:cNvSpPr txBox="1"/>
          <p:nvPr/>
        </p:nvSpPr>
        <p:spPr>
          <a:xfrm>
            <a:off x="35496" y="633892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8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35496" y="1515402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9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107504" y="1923678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10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3491880" y="-92546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11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文本框 6"/>
          <p:cNvSpPr txBox="1"/>
          <p:nvPr/>
        </p:nvSpPr>
        <p:spPr>
          <a:xfrm>
            <a:off x="3445750" y="484030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12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3419872" y="2356811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13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3445750" y="3141603"/>
            <a:ext cx="648072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14</a:t>
            </a:r>
            <a:endParaRPr lang="zh-CN" altLang="en-US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07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903868" y="1119162"/>
            <a:ext cx="7556564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+mn-ea"/>
              </a:rPr>
              <a:t>默读课文，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+mn-ea"/>
              </a:rPr>
              <a:t>把表示时间的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+mn-ea"/>
              </a:rPr>
              <a:t>词语画出来吧！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4746" y="4435247"/>
            <a:ext cx="14411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>
                <a:latin typeface="楷体" pitchFamily="49" charset="-122"/>
                <a:ea typeface="楷体" pitchFamily="49" charset="-122"/>
              </a:rPr>
              <a:t>腊八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696" y="1851670"/>
            <a:ext cx="134385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>
                <a:latin typeface="楷体" pitchFamily="49" charset="-122"/>
                <a:ea typeface="楷体" pitchFamily="49" charset="-122"/>
              </a:rPr>
              <a:t>除夕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2240" y="1851670"/>
            <a:ext cx="22020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 smtClean="0">
                <a:latin typeface="楷体" pitchFamily="49" charset="-122"/>
                <a:ea typeface="楷体" pitchFamily="49" charset="-122"/>
              </a:rPr>
              <a:t>初一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44208" y="4435247"/>
            <a:ext cx="21922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>
                <a:latin typeface="楷体" pitchFamily="49" charset="-122"/>
                <a:ea typeface="楷体" pitchFamily="49" charset="-122"/>
              </a:rPr>
              <a:t>正月十九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4706" y="483518"/>
            <a:ext cx="2319582" cy="561692"/>
            <a:chOff x="236194" y="411510"/>
            <a:chExt cx="2319582" cy="561692"/>
          </a:xfrm>
        </p:grpSpPr>
        <p:sp>
          <p:nvSpPr>
            <p:cNvPr id="1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16" name="文本框 3"/>
          <p:cNvSpPr txBox="1"/>
          <p:nvPr/>
        </p:nvSpPr>
        <p:spPr>
          <a:xfrm>
            <a:off x="251520" y="2582492"/>
            <a:ext cx="38045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800" b="1" dirty="0" smtClean="0">
                <a:latin typeface="楷体" pitchFamily="49" charset="-122"/>
                <a:ea typeface="楷体" pitchFamily="49" charset="-122"/>
              </a:rPr>
              <a:t>腊月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初九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腊月二十二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88784" y="3867894"/>
            <a:ext cx="405116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800" b="1" dirty="0" smtClean="0">
                <a:latin typeface="楷体" pitchFamily="49" charset="-122"/>
                <a:ea typeface="楷体" pitchFamily="49" charset="-122"/>
              </a:rPr>
              <a:t>腊月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二十四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腊月二十九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1037838" y="3189825"/>
            <a:ext cx="274207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腊月二十三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6588224" y="3787175"/>
            <a:ext cx="151216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元宵节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36655" y="2543331"/>
            <a:ext cx="2295585" cy="2116653"/>
            <a:chOff x="551457" y="3195662"/>
            <a:chExt cx="5164303" cy="1195645"/>
          </a:xfrm>
        </p:grpSpPr>
        <p:sp>
          <p:nvSpPr>
            <p:cNvPr id="38" name="云形标注 37"/>
            <p:cNvSpPr/>
            <p:nvPr/>
          </p:nvSpPr>
          <p:spPr>
            <a:xfrm>
              <a:off x="551457" y="3195662"/>
              <a:ext cx="4536504" cy="1117302"/>
            </a:xfrm>
            <a:prstGeom prst="cloudCallout">
              <a:avLst>
                <a:gd name="adj1" fmla="val -21287"/>
                <a:gd name="adj2" fmla="val -53473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40074" y="3365560"/>
              <a:ext cx="4975686" cy="102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宋体" pitchFamily="2" charset="-122"/>
                  <a:ea typeface="宋体" pitchFamily="2" charset="-122"/>
                </a:rPr>
                <a:t>文</a:t>
              </a:r>
              <a:r>
                <a:rPr lang="zh-CN" altLang="en-US" sz="2800" b="1" dirty="0" smtClean="0">
                  <a:latin typeface="宋体" pitchFamily="2" charset="-122"/>
                  <a:ea typeface="宋体" pitchFamily="2" charset="-122"/>
                </a:rPr>
                <a:t>中隐含的两处时间你发现了吗？</a:t>
              </a:r>
              <a:endParaRPr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682150" y="1966950"/>
            <a:ext cx="1009956" cy="2308324"/>
          </a:xfrm>
          <a:prstGeom prst="rect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时 间 顺 序</a:t>
            </a:r>
            <a:endParaRPr lang="zh-CN" altLang="en-US" sz="3600" b="1" dirty="0"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6732240" y="2787774"/>
            <a:ext cx="115212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初六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54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16" grpId="0"/>
      <p:bldP spid="17" grpId="0"/>
      <p:bldP spid="23" grpId="0"/>
      <p:bldP spid="36" grpId="0"/>
      <p:bldP spid="40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71" y="1347614"/>
            <a:ext cx="1844669" cy="264354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267744" y="1059582"/>
            <a:ext cx="6284548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让我们把这些日期填入表格中，然后一边读课文，一边对照表中日期，在对应的空白处写一写课文描写的民俗活动吧！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45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355976" y="1997362"/>
            <a:ext cx="1299395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元宵节</a:t>
            </a:r>
          </a:p>
        </p:txBody>
      </p:sp>
      <p:sp>
        <p:nvSpPr>
          <p:cNvPr id="28" name="矩形 27"/>
          <p:cNvSpPr/>
          <p:nvPr/>
        </p:nvSpPr>
        <p:spPr>
          <a:xfrm>
            <a:off x="4355976" y="2730741"/>
            <a:ext cx="1653476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春节结束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2361220752"/>
              </p:ext>
            </p:extLst>
          </p:nvPr>
        </p:nvGraphicFramePr>
        <p:xfrm>
          <a:off x="-36512" y="-20538"/>
          <a:ext cx="9180512" cy="5256584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248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32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21065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 smtClean="0"/>
                        <a:t>                    时间</a:t>
                      </a:r>
                      <a:r>
                        <a:rPr lang="zh-CN" altLang="en-US" sz="2000" baseline="0" dirty="0" smtClean="0"/>
                        <a:t>                                                               活动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 marL="0" lvl="0" algn="l" defTabSz="685800" rtl="0" eaLnBrk="1" latinLnBrk="0" hangingPunct="1">
                        <a:buNone/>
                      </a:pPr>
                      <a:endParaRPr lang="zh-CN" altLang="en-US" sz="2400" b="1" kern="1200" dirty="0">
                        <a:solidFill>
                          <a:prstClr val="black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2771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111669563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147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55976" y="411510"/>
            <a:ext cx="354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熬腊八粥、泡腊八蒜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915566"/>
            <a:ext cx="4281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所有人为过年做准备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1347614"/>
            <a:ext cx="281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祭灶王、吃糖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185167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贴春联、扫房、预备年货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283718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吃团圆饭、穿新衣、放鞭炮、祭祖、守岁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3147814"/>
            <a:ext cx="354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拜年、逛庙会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4155926"/>
            <a:ext cx="4281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赏灯、吃元宵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4587974"/>
            <a:ext cx="4158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春节结束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355976" y="3651870"/>
            <a:ext cx="3384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铺户开张、放鞭炮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149" y="93299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腊月初九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腊月二十二</a:t>
            </a:r>
          </a:p>
        </p:txBody>
      </p:sp>
      <p:sp>
        <p:nvSpPr>
          <p:cNvPr id="5" name="矩形 4"/>
          <p:cNvSpPr/>
          <p:nvPr/>
        </p:nvSpPr>
        <p:spPr>
          <a:xfrm>
            <a:off x="251149" y="134761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腊月二十三</a:t>
            </a:r>
          </a:p>
        </p:txBody>
      </p:sp>
      <p:sp>
        <p:nvSpPr>
          <p:cNvPr id="6" name="矩形 5"/>
          <p:cNvSpPr/>
          <p:nvPr/>
        </p:nvSpPr>
        <p:spPr>
          <a:xfrm>
            <a:off x="251149" y="1851670"/>
            <a:ext cx="3960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腊月二十四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腊月二十九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2529362"/>
            <a:ext cx="1152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除夕</a:t>
            </a:r>
          </a:p>
        </p:txBody>
      </p:sp>
      <p:sp>
        <p:nvSpPr>
          <p:cNvPr id="8" name="矩形 7"/>
          <p:cNvSpPr/>
          <p:nvPr/>
        </p:nvSpPr>
        <p:spPr>
          <a:xfrm>
            <a:off x="251149" y="31478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初一</a:t>
            </a:r>
            <a:endParaRPr lang="zh-CN" altLang="en-US" sz="1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149" y="365187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正月初六</a:t>
            </a:r>
          </a:p>
        </p:txBody>
      </p:sp>
      <p:sp>
        <p:nvSpPr>
          <p:cNvPr id="19" name="矩形 18"/>
          <p:cNvSpPr/>
          <p:nvPr/>
        </p:nvSpPr>
        <p:spPr>
          <a:xfrm>
            <a:off x="251149" y="415592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元宵节</a:t>
            </a:r>
          </a:p>
        </p:txBody>
      </p:sp>
      <p:sp>
        <p:nvSpPr>
          <p:cNvPr id="20" name="矩形 19"/>
          <p:cNvSpPr/>
          <p:nvPr/>
        </p:nvSpPr>
        <p:spPr>
          <a:xfrm>
            <a:off x="251149" y="465998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正月十九</a:t>
            </a:r>
            <a:endParaRPr lang="zh-CN" altLang="en-US" sz="1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149" y="41151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腊八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6" y="1288708"/>
            <a:ext cx="6030500" cy="344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6"/>
          <p:cNvSpPr txBox="1"/>
          <p:nvPr/>
        </p:nvSpPr>
        <p:spPr>
          <a:xfrm>
            <a:off x="323528" y="518857"/>
            <a:ext cx="7776864" cy="6093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你能借助表格说一说课文主要写了什么内容吗？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9787" y="1563638"/>
            <a:ext cx="6024825" cy="1296144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786" y="2859782"/>
            <a:ext cx="6024825" cy="1512168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786" y="4371950"/>
            <a:ext cx="6024825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6"/>
          <p:cNvSpPr txBox="1"/>
          <p:nvPr/>
        </p:nvSpPr>
        <p:spPr>
          <a:xfrm>
            <a:off x="6660232" y="1851670"/>
            <a:ext cx="2232248" cy="5355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过年前的准备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6660232" y="3042630"/>
            <a:ext cx="2232248" cy="476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过年时的热闹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6660232" y="4233591"/>
            <a:ext cx="1440160" cy="476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春节结束</a:t>
            </a:r>
          </a:p>
        </p:txBody>
      </p:sp>
    </p:spTree>
    <p:extLst>
      <p:ext uri="{BB962C8B-B14F-4D97-AF65-F5344CB8AC3E}">
        <p14:creationId xmlns:p14="http://schemas.microsoft.com/office/powerpoint/2010/main" val="4374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62199"/>
            <a:ext cx="2196705" cy="31480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1800" y="987574"/>
            <a:ext cx="5895281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请大家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读读课文，然后借助表格，说一说文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中哪几天写得详细，哪几天写得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简略吧！</a:t>
            </a:r>
            <a:endParaRPr lang="zh-CN" altLang="en-US" sz="3600" strike="sngStrike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3621565"/>
            <a:ext cx="265492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084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30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-27388" y="83014"/>
            <a:ext cx="2905208" cy="276999"/>
            <a:chOff x="-36512" y="110686"/>
            <a:chExt cx="2771800" cy="309849"/>
          </a:xfrm>
        </p:grpSpPr>
        <p:sp>
          <p:nvSpPr>
            <p:cNvPr id="14" name="矩形 13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"/>
            <p:cNvSpPr txBox="1"/>
            <p:nvPr/>
          </p:nvSpPr>
          <p:spPr>
            <a:xfrm>
              <a:off x="161281" y="110686"/>
              <a:ext cx="1791225" cy="3098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    语文  </a:t>
              </a:r>
              <a:r>
                <a:rPr kumimoji="1" lang="zh-CN" altLang="en-US" sz="1200" dirty="0"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六年级  下册</a:t>
              </a:r>
            </a:p>
          </p:txBody>
        </p:sp>
      </p:grpSp>
      <p:sp>
        <p:nvSpPr>
          <p:cNvPr id="23" name="TextBox 48"/>
          <p:cNvSpPr txBox="1"/>
          <p:nvPr/>
        </p:nvSpPr>
        <p:spPr>
          <a:xfrm>
            <a:off x="1331640" y="2655878"/>
            <a:ext cx="6120679" cy="1084904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73" tIns="34286" rIns="68573" bIns="34286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北京的春节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164288" y="4227934"/>
            <a:ext cx="1629583" cy="400110"/>
            <a:chOff x="160049" y="525491"/>
            <a:chExt cx="1629583" cy="4001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文本框 11">
              <a:hlinkClick r:id="" action="ppaction://hlinkshowjump?jump=nextslide"/>
            </p:cNvPr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4288" y="4649388"/>
            <a:ext cx="1629583" cy="400110"/>
            <a:chOff x="160049" y="525491"/>
            <a:chExt cx="1629583" cy="40011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文本框 11">
              <a:hlinkClick r:id="rId5" action="ppaction://hlinksldjump"/>
            </p:cNvPr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第二课时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355976" y="1997362"/>
            <a:ext cx="1299395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元宵节</a:t>
            </a:r>
          </a:p>
        </p:txBody>
      </p:sp>
      <p:sp>
        <p:nvSpPr>
          <p:cNvPr id="28" name="矩形 27"/>
          <p:cNvSpPr/>
          <p:nvPr/>
        </p:nvSpPr>
        <p:spPr>
          <a:xfrm>
            <a:off x="4355976" y="2730741"/>
            <a:ext cx="1653476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春节结束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2108120033"/>
              </p:ext>
            </p:extLst>
          </p:nvPr>
        </p:nvGraphicFramePr>
        <p:xfrm>
          <a:off x="-36512" y="-20538"/>
          <a:ext cx="9180512" cy="5256584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248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32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21065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 smtClean="0"/>
                        <a:t>                    时间</a:t>
                      </a:r>
                      <a:r>
                        <a:rPr lang="zh-CN" altLang="en-US" sz="2000" baseline="0" dirty="0" smtClean="0"/>
                        <a:t>                                                               活动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 marL="0" lvl="0" algn="l" defTabSz="685800" rtl="0" eaLnBrk="1" latinLnBrk="0" hangingPunct="1">
                        <a:buNone/>
                      </a:pPr>
                      <a:endParaRPr lang="zh-CN" altLang="en-US" sz="2400" b="1" kern="1200" dirty="0">
                        <a:solidFill>
                          <a:prstClr val="black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dirty="0" smtClean="0"/>
                    </a:p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2771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dirty="0" smtClean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111669563"/>
                  </a:ext>
                </a:extLst>
              </a:tr>
              <a:tr h="48584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147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55976" y="411510"/>
            <a:ext cx="354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熬腊八粥、泡腊八蒜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915566"/>
            <a:ext cx="4281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所有人为过年做准备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1347614"/>
            <a:ext cx="281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祭灶王、吃糖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185167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贴春联、扫房、预备年货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283718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吃团圆饭、穿新衣、放鞭炮、祭祖、守岁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3147814"/>
            <a:ext cx="354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拜年、逛庙会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4155926"/>
            <a:ext cx="4281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赏灯、吃元宵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4587974"/>
            <a:ext cx="4158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春节结束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355976" y="3651870"/>
            <a:ext cx="3384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铺户开张、放鞭炮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149" y="93299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腊月初九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腊月二十二</a:t>
            </a:r>
          </a:p>
        </p:txBody>
      </p:sp>
      <p:sp>
        <p:nvSpPr>
          <p:cNvPr id="5" name="矩形 4"/>
          <p:cNvSpPr/>
          <p:nvPr/>
        </p:nvSpPr>
        <p:spPr>
          <a:xfrm>
            <a:off x="251149" y="134761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腊月二十三</a:t>
            </a:r>
          </a:p>
        </p:txBody>
      </p:sp>
      <p:sp>
        <p:nvSpPr>
          <p:cNvPr id="6" name="矩形 5"/>
          <p:cNvSpPr/>
          <p:nvPr/>
        </p:nvSpPr>
        <p:spPr>
          <a:xfrm>
            <a:off x="251149" y="1851670"/>
            <a:ext cx="3960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腊月二十四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腊月二十九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2529362"/>
            <a:ext cx="1152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除夕</a:t>
            </a:r>
          </a:p>
        </p:txBody>
      </p:sp>
      <p:sp>
        <p:nvSpPr>
          <p:cNvPr id="8" name="矩形 7"/>
          <p:cNvSpPr/>
          <p:nvPr/>
        </p:nvSpPr>
        <p:spPr>
          <a:xfrm>
            <a:off x="239344" y="3108454"/>
            <a:ext cx="1020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初一</a:t>
            </a:r>
            <a:endParaRPr lang="zh-CN" altLang="en-US" sz="1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149" y="365187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正月初六</a:t>
            </a:r>
          </a:p>
        </p:txBody>
      </p:sp>
      <p:sp>
        <p:nvSpPr>
          <p:cNvPr id="19" name="矩形 18"/>
          <p:cNvSpPr/>
          <p:nvPr/>
        </p:nvSpPr>
        <p:spPr>
          <a:xfrm>
            <a:off x="251149" y="415592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元宵节</a:t>
            </a:r>
          </a:p>
        </p:txBody>
      </p:sp>
      <p:sp>
        <p:nvSpPr>
          <p:cNvPr id="20" name="矩形 19"/>
          <p:cNvSpPr/>
          <p:nvPr/>
        </p:nvSpPr>
        <p:spPr>
          <a:xfrm>
            <a:off x="251149" y="465998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正月十九</a:t>
            </a:r>
            <a:endParaRPr lang="zh-CN" altLang="en-US" sz="1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149" y="41151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腊八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8286" y="1359878"/>
            <a:ext cx="2080907" cy="4917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58287" y="2616662"/>
            <a:ext cx="946825" cy="41978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58287" y="3160078"/>
            <a:ext cx="957329" cy="47159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58287" y="483518"/>
            <a:ext cx="946825" cy="41978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58287" y="4188574"/>
            <a:ext cx="1359555" cy="41978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91680" y="2521285"/>
            <a:ext cx="1213794" cy="1062594"/>
            <a:chOff x="837926" y="3342695"/>
            <a:chExt cx="1213794" cy="1062594"/>
          </a:xfrm>
        </p:grpSpPr>
        <p:sp>
          <p:nvSpPr>
            <p:cNvPr id="36" name="泪滴形 35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7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详写</a:t>
              </a:r>
              <a:endPara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71800" y="3867894"/>
            <a:ext cx="1008609" cy="885241"/>
            <a:chOff x="837926" y="3342695"/>
            <a:chExt cx="1210678" cy="1062594"/>
          </a:xfrm>
        </p:grpSpPr>
        <p:sp>
          <p:nvSpPr>
            <p:cNvPr id="39" name="泪滴形 38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837926" y="3520048"/>
              <a:ext cx="1210678" cy="701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略写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06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对角圆角矩形 15"/>
          <p:cNvSpPr/>
          <p:nvPr/>
        </p:nvSpPr>
        <p:spPr>
          <a:xfrm>
            <a:off x="921620" y="1414872"/>
            <a:ext cx="7394796" cy="3173102"/>
          </a:xfrm>
          <a:prstGeom prst="round2DiagRect">
            <a:avLst/>
          </a:prstGeom>
          <a:noFill/>
          <a:ln w="38100">
            <a:noFill/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33179" y="1260976"/>
            <a:ext cx="863536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buNone/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一、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将词语补充完整。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）七八（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）新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灯火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悬（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1" name="矩形 10"/>
          <p:cNvSpPr/>
          <p:nvPr/>
        </p:nvSpPr>
        <p:spPr>
          <a:xfrm>
            <a:off x="1617885" y="21397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3189521" y="21397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5290293" y="21397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7359738" y="21397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zh-CN" altLang="en-US" sz="1600" dirty="0"/>
          </a:p>
        </p:txBody>
      </p:sp>
      <p:sp>
        <p:nvSpPr>
          <p:cNvPr id="19" name="矩形 18"/>
          <p:cNvSpPr/>
          <p:nvPr/>
        </p:nvSpPr>
        <p:spPr>
          <a:xfrm>
            <a:off x="1185837" y="28364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1600" dirty="0"/>
          </a:p>
        </p:txBody>
      </p:sp>
      <p:sp>
        <p:nvSpPr>
          <p:cNvPr id="20" name="矩形 19"/>
          <p:cNvSpPr/>
          <p:nvPr/>
        </p:nvSpPr>
        <p:spPr>
          <a:xfrm>
            <a:off x="2832331" y="28364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endParaRPr lang="zh-CN" altLang="en-US" sz="1600" dirty="0"/>
          </a:p>
        </p:txBody>
      </p:sp>
      <p:sp>
        <p:nvSpPr>
          <p:cNvPr id="21" name="矩形 20"/>
          <p:cNvSpPr/>
          <p:nvPr/>
        </p:nvSpPr>
        <p:spPr>
          <a:xfrm>
            <a:off x="6315020" y="28510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1600" dirty="0"/>
          </a:p>
        </p:txBody>
      </p:sp>
      <p:sp>
        <p:nvSpPr>
          <p:cNvPr id="22" name="矩形 21"/>
          <p:cNvSpPr/>
          <p:nvPr/>
        </p:nvSpPr>
        <p:spPr>
          <a:xfrm>
            <a:off x="7575762" y="28510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zh-CN" altLang="en-US" sz="1600" dirty="0"/>
          </a:p>
        </p:txBody>
      </p:sp>
      <p:sp>
        <p:nvSpPr>
          <p:cNvPr id="23" name="矩形 22"/>
          <p:cNvSpPr/>
          <p:nvPr/>
        </p:nvSpPr>
        <p:spPr>
          <a:xfrm>
            <a:off x="1975075" y="3571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3299337" y="3571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1600" dirty="0"/>
          </a:p>
        </p:txBody>
      </p:sp>
      <p:sp>
        <p:nvSpPr>
          <p:cNvPr id="25" name="矩形 24"/>
          <p:cNvSpPr/>
          <p:nvPr/>
        </p:nvSpPr>
        <p:spPr>
          <a:xfrm>
            <a:off x="5886931" y="3571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endParaRPr lang="zh-CN" altLang="en-US" sz="1600" dirty="0"/>
          </a:p>
        </p:txBody>
      </p:sp>
      <p:sp>
        <p:nvSpPr>
          <p:cNvPr id="26" name="矩形 25"/>
          <p:cNvSpPr/>
          <p:nvPr/>
        </p:nvSpPr>
        <p:spPr>
          <a:xfrm>
            <a:off x="7503754" y="3571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1600" dirty="0"/>
          </a:p>
        </p:txBody>
      </p:sp>
      <p:grpSp>
        <p:nvGrpSpPr>
          <p:cNvPr id="29" name="组合 28"/>
          <p:cNvGrpSpPr/>
          <p:nvPr/>
        </p:nvGrpSpPr>
        <p:grpSpPr>
          <a:xfrm>
            <a:off x="285872" y="483260"/>
            <a:ext cx="2376264" cy="561692"/>
            <a:chOff x="179512" y="411510"/>
            <a:chExt cx="2376264" cy="561692"/>
          </a:xfrm>
        </p:grpSpPr>
        <p:sp>
          <p:nvSpPr>
            <p:cNvPr id="3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516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73888" y="483518"/>
            <a:ext cx="8474576" cy="37133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85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在括号里填上合适的动词，注意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重复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85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腊八粥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新衣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  ）庙会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毛驴    （  ）腊八蒜  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年画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（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爆竹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灯笼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608" y="16918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3903354" y="16918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6711666" y="16918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逛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043608" y="25472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903354" y="25472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6783674" y="25472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1043608" y="34113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3903354" y="34113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</a:t>
            </a:r>
            <a:endParaRPr lang="zh-CN" altLang="en-US" sz="3200" dirty="0"/>
          </a:p>
        </p:txBody>
      </p:sp>
      <p:sp>
        <p:nvSpPr>
          <p:cNvPr id="11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516216" y="436901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字词听写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587" y="4418453"/>
            <a:ext cx="351070" cy="380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029545" y="4352429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827584" y="1059582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节课，我们初读了课文，梳理出了春节里不同时间人们的活动。回忆一下，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作家哪几天的活动是详写？哪几天活动是略写呢？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5" name="矩形 4"/>
          <p:cNvSpPr/>
          <p:nvPr/>
        </p:nvSpPr>
        <p:spPr>
          <a:xfrm>
            <a:off x="2267744" y="3363838"/>
            <a:ext cx="265492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49342" y="1203598"/>
            <a:ext cx="8227114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en-US" altLang="zh-CN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1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把握课文的详略安排及其效果，学习作者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抓住有特色的民俗活动进行细致描写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的方法。</a:t>
            </a:r>
            <a:endParaRPr lang="en-US" altLang="zh-CN" sz="28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2.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体会老舍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“京味儿”语言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的特点。</a:t>
            </a:r>
            <a:endParaRPr lang="en-US" altLang="zh-CN" sz="28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3.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联系生活实际和阅读体验，感受不同时代、不同地域的春节习俗。</a:t>
            </a:r>
            <a:endParaRPr lang="zh-CN" altLang="en-US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学习目标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7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771744" y="1419622"/>
            <a:ext cx="5472608" cy="2455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29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en-US" altLang="zh-CN" sz="3600" spc="290" dirty="0" err="1" smtClean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spc="29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spc="29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自然段</a:t>
            </a:r>
            <a:r>
              <a:rPr lang="en-US" altLang="zh-CN" sz="3600" spc="290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看看课文写</a:t>
            </a:r>
            <a:r>
              <a:rPr lang="zh-CN" altLang="en-US" sz="3600" spc="290" dirty="0">
                <a:latin typeface="黑体" pitchFamily="49" charset="-122"/>
                <a:ea typeface="黑体" pitchFamily="49" charset="-122"/>
              </a:rPr>
              <a:t>了腊八这一天的哪些</a:t>
            </a:r>
            <a:r>
              <a:rPr lang="zh-CN" altLang="en-US" sz="3600" spc="290" dirty="0" smtClean="0">
                <a:latin typeface="黑体" pitchFamily="49" charset="-122"/>
                <a:ea typeface="黑体" pitchFamily="49" charset="-122"/>
              </a:rPr>
              <a:t>习俗？</a:t>
            </a:r>
            <a:endParaRPr lang="en-US" altLang="zh-CN" sz="3600" spc="29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53" y="1419622"/>
            <a:ext cx="2138676" cy="306487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4706" y="411510"/>
            <a:ext cx="2319582" cy="561692"/>
            <a:chOff x="236194" y="411510"/>
            <a:chExt cx="231958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483518"/>
            <a:ext cx="3888432" cy="4401205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腊八那天，家家都熬腊八粥。这种特制的粥是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祭祖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不是粥，而是小型的农业产品展览会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腊八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这天还要泡腊八蒜。把蒜瓣放到高醋里，封起来，为过年吃饺子用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北京，过年时，家家吃饺子。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562" y="2607935"/>
            <a:ext cx="2190568" cy="2340079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755576" y="1419622"/>
            <a:ext cx="14401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419872" y="3075806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23528" y="3507854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635932"/>
            <a:ext cx="4381138" cy="1927101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17817"/>
            <a:ext cx="2116483" cy="2330197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22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771800" y="915566"/>
            <a:ext cx="561770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22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spc="220" dirty="0" smtClean="0">
                <a:latin typeface="黑体" pitchFamily="49" charset="-122"/>
                <a:ea typeface="黑体" pitchFamily="49" charset="-122"/>
              </a:rPr>
              <a:t>请你勾画</a:t>
            </a:r>
            <a:r>
              <a:rPr lang="zh-CN" altLang="en-US" sz="3600" spc="220" dirty="0">
                <a:latin typeface="黑体" pitchFamily="49" charset="-122"/>
                <a:ea typeface="黑体" pitchFamily="49" charset="-122"/>
              </a:rPr>
              <a:t>出最能突出腊八节风俗特点的地方，想想作者是如何抓住重点写出风俗特点</a:t>
            </a:r>
            <a:r>
              <a:rPr lang="zh-CN" altLang="en-US" sz="3600" spc="220" dirty="0" smtClean="0">
                <a:latin typeface="黑体" pitchFamily="49" charset="-122"/>
                <a:ea typeface="黑体" pitchFamily="49" charset="-122"/>
              </a:rPr>
              <a:t>的吧！</a:t>
            </a:r>
            <a:endParaRPr lang="en-US" altLang="zh-CN" sz="3600" spc="22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14" y="1347614"/>
            <a:ext cx="1964462" cy="281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4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79512" y="1032750"/>
            <a:ext cx="8589490" cy="225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粥是用各种米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，各种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豆，与各种干果（杏仁、核桃仁、瓜子、荔枝肉、桂圆肉、莲子、花生米、葡萄干、菱角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熬成的。这不是粥，而是小型的农业产品展览会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 smtClean="0">
              <a:latin typeface="+mj-ea"/>
              <a:ea typeface="+mj-ea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755576" y="3651870"/>
            <a:ext cx="115212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比喻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57575" y="327074"/>
            <a:ext cx="217852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熬腊八粥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347864" y="1563638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04048" y="1563638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020272" y="1544216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90385" l="855" r="94872"/>
                    </a14:imgEffect>
                    <a14:imgEffect>
                      <a14:saturation sat="11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341" y="3168732"/>
            <a:ext cx="1866677" cy="207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98206" y1="65665" x2="98206" y2="65665"/>
                        <a14:backgroundMark x1="98206" y1="57511" x2="98206" y2="57511"/>
                      </a14:backgroundRemoval>
                    </a14:imgEffect>
                    <a14:imgEffect>
                      <a14:saturation sat="1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37585"/>
            <a:ext cx="1690920" cy="176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50" b="100000" l="9984" r="93881">
                        <a14:foregroundMark x1="78100" y1="63017" x2="78100" y2="63017"/>
                        <a14:foregroundMark x1="79066" y1="59854" x2="79066" y2="59854"/>
                        <a14:foregroundMark x1="79549" y1="57908" x2="79549" y2="57908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549" y="3294304"/>
            <a:ext cx="2527899" cy="167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直接连接符 21"/>
          <p:cNvCxnSpPr/>
          <p:nvPr/>
        </p:nvCxnSpPr>
        <p:spPr>
          <a:xfrm>
            <a:off x="395536" y="3168732"/>
            <a:ext cx="69847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"/>
          <p:cNvSpPr txBox="1"/>
          <p:nvPr/>
        </p:nvSpPr>
        <p:spPr>
          <a:xfrm>
            <a:off x="5732512" y="267494"/>
            <a:ext cx="2785664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食材种类多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356396" y="1059582"/>
            <a:ext cx="846407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到年底，蒜泡得色如翡翠，醋也有了些辣味，色味双美，使人忍不住要多吃几个饺子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2" descr="http://news.xinhuanet.com/food/2017-01/08/1120258366_14836800533781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460" y="2643757"/>
            <a:ext cx="3100727" cy="2199133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868144" y="327074"/>
            <a:ext cx="2304256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色味双美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57575" y="327074"/>
            <a:ext cx="217852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泡腊八蒜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44828" y="1646979"/>
            <a:ext cx="15591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8404" y="2295051"/>
            <a:ext cx="44547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31640" y="2315672"/>
            <a:ext cx="178191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00"/>
                    </a14:imgEffect>
                    <a14:imgEffect>
                      <a14:saturation sat="128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43758"/>
            <a:ext cx="2991468" cy="2199133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19"/>
          <p:cNvCxnSpPr/>
          <p:nvPr/>
        </p:nvCxnSpPr>
        <p:spPr>
          <a:xfrm>
            <a:off x="7164288" y="1646979"/>
            <a:ext cx="15121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04" y="2643759"/>
            <a:ext cx="2187099" cy="2199134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49342" y="1563638"/>
            <a:ext cx="822711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会写本课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生字。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+mn-ea"/>
              </a:rPr>
              <a:t>   2.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默读课文，了解课文的表达顺序，把握课文的主要内容。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+mn-ea"/>
              </a:rPr>
              <a:t>   3.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分清内容主次，了解课文的详略安排。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917562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学习目标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970239"/>
            <a:ext cx="366860" cy="45633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0049" y="453736"/>
            <a:ext cx="1629583" cy="400110"/>
            <a:chOff x="160049" y="525491"/>
            <a:chExt cx="1629583" cy="4001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76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11560" y="411510"/>
            <a:ext cx="8280920" cy="16435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结合你的生活经历，想一想：作者在描写腊八节风俗的时候，抓住了哪些重点，又是如何写出特点的？</a:t>
            </a:r>
            <a:endParaRPr lang="zh-CN" sz="28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52503"/>
            <a:ext cx="3240360" cy="195994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413" y="2752503"/>
            <a:ext cx="2911051" cy="195994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3635896" y="3557493"/>
            <a:ext cx="2106049" cy="523220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食材种类多</a:t>
            </a:r>
            <a:endParaRPr lang="zh-CN" altLang="en-US" sz="28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5327" y="2093004"/>
            <a:ext cx="217852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熬腊八粥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98937" y="2042282"/>
            <a:ext cx="2178521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泡腊八蒜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5338" y="4208770"/>
            <a:ext cx="1702075" cy="523220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色味双美</a:t>
            </a:r>
            <a:endParaRPr lang="zh-CN" altLang="en-US" sz="28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07904" y="2130991"/>
            <a:ext cx="1985493" cy="584775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抓住重点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07904" y="2779063"/>
            <a:ext cx="1985493" cy="584775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写出特点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92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679248" y="843558"/>
            <a:ext cx="5997208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默读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课文中描写“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腊月二十三”的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部分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，思考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作者重点描绘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了什么习俗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，勾画出相关语句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sz="36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57483"/>
            <a:ext cx="2285552" cy="3275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585601"/>
            <a:ext cx="4824536" cy="3765646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100" b="1" kern="900" spc="-8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100" b="1" kern="900" spc="-8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100" b="1" u="sng" kern="900" spc="-8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腊月二十三</a:t>
            </a:r>
            <a:r>
              <a:rPr lang="zh-CN" altLang="en-US" sz="3100" b="1" kern="900" spc="-8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过小年，差不多就是过春节的“彩排”。在老年间，这天晚上家家</a:t>
            </a:r>
            <a:endParaRPr lang="en-US" altLang="zh-CN" sz="3100" b="1" kern="900" spc="-8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100" b="1" kern="900" spc="-8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祭灶王，从一擦黑儿，鞭炮就响起来，人们随着鞭炮声把灶王的纸像焚化，美其名曰送灶王上天。</a:t>
            </a:r>
            <a:endParaRPr lang="zh-CN" altLang="en-US" sz="3100" b="1" kern="900" spc="-8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5536" y="2643758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7603" y1="23854" x2="27603" y2="23854"/>
                        <a14:foregroundMark x1="25455" y1="16846" x2="25455" y2="16846"/>
                        <a14:foregroundMark x1="75868" y1="21294" x2="75868" y2="21294"/>
                        <a14:foregroundMark x1="77686" y1="91105" x2="77686" y2="91105"/>
                        <a14:foregroundMark x1="87438" y1="89353" x2="87438" y2="893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83518"/>
            <a:ext cx="3773432" cy="462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70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79512" y="987574"/>
            <a:ext cx="8589490" cy="1430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04863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在前几天，街上就有好多卖麦芽糖与江米糖的，糖形或为长方块或为大小瓜形。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364088" y="1662478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726116" y="2382558"/>
            <a:ext cx="17343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81711" y="2382558"/>
            <a:ext cx="127842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687" y="2571749"/>
            <a:ext cx="3947741" cy="2395929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71749"/>
            <a:ext cx="3600400" cy="2395929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23" name="文本框 6"/>
          <p:cNvSpPr txBox="1"/>
          <p:nvPr/>
        </p:nvSpPr>
        <p:spPr>
          <a:xfrm>
            <a:off x="3347864" y="339502"/>
            <a:ext cx="1071736" cy="6417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人多</a:t>
            </a:r>
          </a:p>
        </p:txBody>
      </p:sp>
      <p:sp>
        <p:nvSpPr>
          <p:cNvPr id="25" name="文本框 6"/>
          <p:cNvSpPr txBox="1"/>
          <p:nvPr/>
        </p:nvSpPr>
        <p:spPr>
          <a:xfrm>
            <a:off x="4724400" y="339502"/>
            <a:ext cx="3087960" cy="7325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糖块形状有特点</a:t>
            </a:r>
          </a:p>
        </p:txBody>
      </p:sp>
      <p:sp>
        <p:nvSpPr>
          <p:cNvPr id="11" name="矩形 10"/>
          <p:cNvSpPr/>
          <p:nvPr/>
        </p:nvSpPr>
        <p:spPr>
          <a:xfrm>
            <a:off x="251520" y="352260"/>
            <a:ext cx="2736304" cy="646331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卖糖的景象</a:t>
            </a:r>
          </a:p>
        </p:txBody>
      </p:sp>
    </p:spTree>
    <p:extLst>
      <p:ext uri="{BB962C8B-B14F-4D97-AF65-F5344CB8AC3E}">
        <p14:creationId xmlns:p14="http://schemas.microsoft.com/office/powerpoint/2010/main" val="135514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79512" y="1110679"/>
            <a:ext cx="4248472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04863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按旧日的说法，用糖粘住灶王的嘴，他到了天上就不会向玉帝报告家中的坏事了。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10679"/>
            <a:ext cx="4752528" cy="3549303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323527" y="411510"/>
            <a:ext cx="3672409" cy="646331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吃糖习俗的来历</a:t>
            </a:r>
          </a:p>
        </p:txBody>
      </p:sp>
    </p:spTree>
    <p:extLst>
      <p:ext uri="{BB962C8B-B14F-4D97-AF65-F5344CB8AC3E}">
        <p14:creationId xmlns:p14="http://schemas.microsoft.com/office/powerpoint/2010/main" val="291674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11560" y="411510"/>
            <a:ext cx="8280920" cy="12086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想一想：作者在描写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腊月二十三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风俗的时候，抓住了哪些重点，又是如何写出特点的 ？</a:t>
            </a:r>
            <a:endParaRPr lang="zh-CN" sz="28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27984" y="3185538"/>
            <a:ext cx="2736304" cy="646331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卖糖的景象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65687" y="1923678"/>
            <a:ext cx="2178521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祭灶王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7983" y="4262733"/>
            <a:ext cx="3672409" cy="646331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吃糖习俗的来历</a:t>
            </a:r>
          </a:p>
        </p:txBody>
      </p:sp>
      <p:sp>
        <p:nvSpPr>
          <p:cNvPr id="24" name="矩形 23"/>
          <p:cNvSpPr/>
          <p:nvPr/>
        </p:nvSpPr>
        <p:spPr>
          <a:xfrm>
            <a:off x="1434379" y="2119380"/>
            <a:ext cx="2273525" cy="646331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抓住重点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4379" y="3185538"/>
            <a:ext cx="2273525" cy="646331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写出特点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3" grpId="0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709821" y="1354579"/>
            <a:ext cx="5894627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研读第</a:t>
            </a:r>
            <a:r>
              <a:rPr lang="en-US" altLang="zh-CN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8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自然段，思考作者重点描绘了除夕的哪些习俗？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20" y="1203598"/>
            <a:ext cx="2100367" cy="300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42845" y="498445"/>
            <a:ext cx="2857519" cy="2132955"/>
            <a:chOff x="142845" y="357173"/>
            <a:chExt cx="2857519" cy="2132955"/>
          </a:xfrm>
        </p:grpSpPr>
        <p:pic>
          <p:nvPicPr>
            <p:cNvPr id="77826" name="Picture 2" descr="http://n.sinaimg.cn/translate/w1080h762/20180216/LUAi-fyrpeif057289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5" y="357173"/>
              <a:ext cx="2857519" cy="2069463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1571604" y="1966908"/>
              <a:ext cx="1404948" cy="523220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穿新衣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4678" y="498445"/>
            <a:ext cx="2562240" cy="2146701"/>
            <a:chOff x="3214678" y="285734"/>
            <a:chExt cx="2562240" cy="2235583"/>
          </a:xfrm>
        </p:grpSpPr>
        <p:pic>
          <p:nvPicPr>
            <p:cNvPr id="77828" name="Picture 4" descr="http://img2.imgtn.bdimg.com/it/u=1605445667,580103260&amp;fm=214&amp;gp=0.jpg"/>
            <p:cNvPicPr>
              <a:picLocks noChangeAspect="1" noChangeArrowheads="1"/>
            </p:cNvPicPr>
            <p:nvPr/>
          </p:nvPicPr>
          <p:blipFill>
            <a:blip r:embed="rId4" cstate="print">
              <a:lum contrast="40000"/>
            </a:blip>
            <a:srcRect l="41911" r="-455" b="9274"/>
            <a:stretch>
              <a:fillRect/>
            </a:stretch>
          </p:blipFill>
          <p:spPr bwMode="auto">
            <a:xfrm>
              <a:off x="3214678" y="285734"/>
              <a:ext cx="2456368" cy="214314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347864" y="1976434"/>
              <a:ext cx="2429054" cy="544883"/>
            </a:xfrm>
            <a:prstGeom prst="rect">
              <a:avLst/>
            </a:prstGeom>
            <a:solidFill>
              <a:schemeClr val="bg1">
                <a:alpha val="96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  <a:hlinkClick r:id="rId5" action="ppaction://hlinkpres?slideindex=1&amp;slidetitle="/>
                </a:rPr>
                <a:t>贴对联</a:t>
              </a:r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、年画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29322" y="498445"/>
            <a:ext cx="2700356" cy="2117600"/>
            <a:chOff x="5929322" y="500048"/>
            <a:chExt cx="2700356" cy="2049438"/>
          </a:xfrm>
        </p:grpSpPr>
        <p:pic>
          <p:nvPicPr>
            <p:cNvPr id="11" name="Picture 2" descr="http://s8.sinaimg.cn/middle/006cCT59gy6ZdbWovPe24"/>
            <p:cNvPicPr>
              <a:picLocks noChangeAspect="1" noChangeArrowheads="1"/>
            </p:cNvPicPr>
            <p:nvPr/>
          </p:nvPicPr>
          <p:blipFill>
            <a:blip r:embed="rId6" cstate="print">
              <a:lum contrast="40000"/>
            </a:blip>
            <a:srcRect/>
            <a:stretch>
              <a:fillRect/>
            </a:stretch>
          </p:blipFill>
          <p:spPr bwMode="auto">
            <a:xfrm>
              <a:off x="5929322" y="500048"/>
              <a:ext cx="2700356" cy="200026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7279500" y="2043108"/>
              <a:ext cx="1293028" cy="506378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放鞭炮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2844" y="2945577"/>
            <a:ext cx="2857519" cy="1994843"/>
            <a:chOff x="214282" y="2667000"/>
            <a:chExt cx="2786082" cy="1994843"/>
          </a:xfrm>
        </p:grpSpPr>
        <p:pic>
          <p:nvPicPr>
            <p:cNvPr id="13" name="Picture 4" descr="http://imgsrc.baidu.com/imgad/pic/item/7e3e6709c93d70cf4b37db18f3dcd100bba12bd1.jpg"/>
            <p:cNvPicPr>
              <a:picLocks noChangeAspect="1" noChangeArrowheads="1"/>
            </p:cNvPicPr>
            <p:nvPr/>
          </p:nvPicPr>
          <p:blipFill>
            <a:blip r:embed="rId7" cstate="print"/>
            <a:srcRect r="1203" b="4737"/>
            <a:stretch>
              <a:fillRect/>
            </a:stretch>
          </p:blipFill>
          <p:spPr bwMode="auto">
            <a:xfrm>
              <a:off x="214282" y="2667000"/>
              <a:ext cx="2786082" cy="1928826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303151" y="4138623"/>
              <a:ext cx="1692447" cy="523220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吃团圆饭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14678" y="2945577"/>
            <a:ext cx="2456368" cy="1994842"/>
            <a:chOff x="3214678" y="2667000"/>
            <a:chExt cx="2328876" cy="1994842"/>
          </a:xfrm>
        </p:grpSpPr>
        <p:pic>
          <p:nvPicPr>
            <p:cNvPr id="15" name="Picture 2" descr="http://www.k18.com/news/upload/20150508/1431054836474397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14678" y="2667000"/>
              <a:ext cx="2286016" cy="1928826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4329108" y="4138622"/>
              <a:ext cx="1214446" cy="523220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做年菜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29322" y="2993203"/>
            <a:ext cx="2714644" cy="1942455"/>
            <a:chOff x="5929322" y="2714626"/>
            <a:chExt cx="2714644" cy="1942455"/>
          </a:xfrm>
        </p:grpSpPr>
        <p:pic>
          <p:nvPicPr>
            <p:cNvPr id="17" name="Picture 4" descr="http://photocdn.sohu.com/20120224/Img335767009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929322" y="2714626"/>
              <a:ext cx="2714644" cy="1857388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7720826" y="4133861"/>
              <a:ext cx="923140" cy="523220"/>
            </a:xfrm>
            <a:prstGeom prst="rect">
              <a:avLst/>
            </a:prstGeom>
            <a:solidFill>
              <a:schemeClr val="bg1">
                <a:alpha val="87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0030101010101" pitchFamily="49" charset="-122"/>
                  <a:ea typeface="黑体" panose="02010600030101010101" pitchFamily="49" charset="-122"/>
                  <a:hlinkClick r:id="rId10" action="ppaction://hlinkpres?slideindex=1&amp;slidetitle="/>
                </a:rPr>
                <a:t>守岁</a:t>
              </a:r>
              <a:endPara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142845" y="2789362"/>
            <a:ext cx="8501121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105140" y="498445"/>
            <a:ext cx="0" cy="438042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757870" y="447660"/>
            <a:ext cx="1588" cy="4356961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222549" y="2389972"/>
            <a:ext cx="335134" cy="4723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300472" y="4730048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555776" y="915566"/>
            <a:ext cx="5894627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作者是从哪些方面描写除夕的热闹的？你是从哪里看出来“热闹”的？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20" y="1131590"/>
            <a:ext cx="2300164" cy="329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2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4511" y="593626"/>
            <a:ext cx="8280920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除夕真热闹。家家赶做年菜，到处是酒肉的香味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。老少男女都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起新衣，门外贴好红红的对联，屋里贴好各色的年画，哪一家都灯火通宵，不许间断，鞭炮声日夜不绝。在外边做事的人，除非万不得已，必定赶回家来，吃团圆饭，祭祖。这一夜，除了很小的孩子，没有什么人睡觉，都要守岁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419872" y="4447877"/>
            <a:ext cx="5184576" cy="5001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重视团圆饭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祭祖、守岁等风俗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7164" y="6042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595" y="6082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49950" y="6042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88758" y="38134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46397" y="113159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12377" y="275117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16919" y="274164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06594" y="32874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86716" y="2753185"/>
            <a:ext cx="2143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万不得已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1699458" y="4398207"/>
            <a:ext cx="1091549" cy="5616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热闹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46142" y="11378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47" y="21991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46223" y="167932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哪一家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5" grpId="0"/>
      <p:bldP spid="22" grpId="0"/>
      <p:bldP spid="25" grpId="0"/>
      <p:bldP spid="23" grpId="0"/>
      <p:bldP spid="24" grpId="0"/>
      <p:bldP spid="26" grpId="0"/>
      <p:bldP spid="27" grpId="0"/>
      <p:bldP spid="28" grpId="0"/>
      <p:bldP spid="30" grpId="0" animBg="1"/>
      <p:bldP spid="2" grpId="0"/>
      <p:bldP spid="1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774560"/>
            <a:ext cx="2808312" cy="372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436872" y="742404"/>
            <a:ext cx="5239584" cy="4019562"/>
          </a:xfrm>
          <a:prstGeom prst="rect">
            <a:avLst/>
          </a:prstGeom>
          <a:noFill/>
          <a:ln w="19050">
            <a:noFill/>
            <a:prstDash val="sysDash"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1" lang="zh-CN" altLang="en-US" sz="29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老舍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1899—1966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现代著名作家。原名</a:t>
            </a:r>
            <a:r>
              <a:rPr kumimoji="1" lang="zh-CN" altLang="en-US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舒庆春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kumimoji="1" lang="zh-CN" altLang="en-US" sz="2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舍予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，北京人。杰出</a:t>
            </a:r>
            <a:r>
              <a:rPr kumimoji="1" lang="zh-CN" altLang="en-US" sz="2900" b="1" dirty="0">
                <a:latin typeface="楷体" panose="02010609060101010101" pitchFamily="49" charset="-122"/>
                <a:ea typeface="楷体" panose="02010609060101010101" pitchFamily="49" charset="-122"/>
              </a:rPr>
              <a:t>的语言大师，新中国第一位获得“</a:t>
            </a:r>
            <a:r>
              <a:rPr kumimoji="1" lang="zh-CN" altLang="en-US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人民艺术家</a:t>
            </a:r>
            <a:r>
              <a:rPr kumimoji="1" lang="zh-CN" altLang="en-US" sz="2900" b="1" dirty="0">
                <a:latin typeface="楷体" panose="02010609060101010101" pitchFamily="49" charset="-122"/>
                <a:ea typeface="楷体" panose="02010609060101010101" pitchFamily="49" charset="-122"/>
              </a:rPr>
              <a:t>”称号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1" lang="zh-CN" altLang="en-US" sz="29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家。</a:t>
            </a:r>
            <a:endParaRPr kumimoji="1" lang="en-US" altLang="zh-CN" sz="2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kumimoji="1" lang="zh-CN" altLang="en-US" sz="2900" b="1" dirty="0" smtClean="0">
                <a:latin typeface="黑体" pitchFamily="49" charset="-122"/>
                <a:ea typeface="黑体" pitchFamily="49" charset="-122"/>
              </a:rPr>
              <a:t>代表作品：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话剧</a:t>
            </a:r>
            <a:r>
              <a:rPr kumimoji="1" lang="en-US" altLang="zh-CN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龙须沟</a:t>
            </a:r>
            <a:r>
              <a:rPr kumimoji="1" lang="en-US" altLang="zh-CN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茶馆</a:t>
            </a:r>
            <a:r>
              <a:rPr kumimoji="1" lang="en-US" altLang="zh-CN" sz="2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，长篇小说</a:t>
            </a:r>
            <a:r>
              <a:rPr kumimoji="1" lang="en-US" altLang="zh-CN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</a:t>
            </a:r>
            <a:r>
              <a:rPr kumimoji="1" lang="zh-CN" altLang="en-US" sz="2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kumimoji="1" lang="en-US" altLang="zh-CN" sz="29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kumimoji="1" lang="zh-CN" altLang="en-US" sz="2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11560" y="339502"/>
            <a:ext cx="8280920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透过这段文字，结合你的生活经历，说一说：你仿佛看到、听到和想到了什么？</a:t>
            </a:r>
            <a:endParaRPr lang="zh-CN" sz="28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4604" y="1380976"/>
            <a:ext cx="4284476" cy="32079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1348" y="1315310"/>
            <a:ext cx="4467081" cy="3344671"/>
          </a:xfrm>
          <a:prstGeom prst="rect">
            <a:avLst/>
          </a:prstGeom>
        </p:spPr>
      </p:pic>
      <p:pic>
        <p:nvPicPr>
          <p:cNvPr id="3" name="除夕鞭炮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43608" y="4172811"/>
            <a:ext cx="609600" cy="609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49468"/>
            <a:ext cx="3772121" cy="2643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475656" y="1491630"/>
            <a:ext cx="2232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浓浓的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1920" y="1500341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辞旧迎新的美好期盼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8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86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843808" y="915566"/>
            <a:ext cx="5705764" cy="32431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默读第</a:t>
            </a:r>
            <a:r>
              <a:rPr lang="en-US" altLang="zh-CN" sz="48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9</a:t>
            </a:r>
            <a:r>
              <a:rPr lang="zh-CN" altLang="en-US" sz="48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自然段，说一说初一与除夕有哪些不同。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75606"/>
            <a:ext cx="2164011" cy="31011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15766"/>
            <a:ext cx="4032448" cy="24946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1403648" y="479552"/>
            <a:ext cx="11521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除夕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444208" y="479552"/>
            <a:ext cx="151216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初一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07" y="1176303"/>
            <a:ext cx="4000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街上挤满了人。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1176303"/>
            <a:ext cx="4788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铺户上板，全城休息。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98548"/>
            <a:ext cx="4320480" cy="2554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/>
          <p:cNvSpPr txBox="1"/>
          <p:nvPr/>
        </p:nvSpPr>
        <p:spPr>
          <a:xfrm flipH="1">
            <a:off x="2771800" y="1876494"/>
            <a:ext cx="388843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尽情享受休闲时光</a:t>
            </a:r>
            <a:endParaRPr lang="en-US" altLang="zh-CN" sz="36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3848" y="339502"/>
            <a:ext cx="2448272" cy="769441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截然不同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0" grpId="0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860821" y="1173619"/>
            <a:ext cx="5544616" cy="2980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pc="15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默读第</a:t>
            </a:r>
            <a:r>
              <a:rPr lang="en-US" altLang="zh-CN" sz="4400" spc="15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10</a:t>
            </a:r>
            <a:r>
              <a:rPr lang="zh-CN" altLang="en-US" sz="4400" spc="15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自然段，说说本段写了初一人们的哪些活动？</a:t>
            </a:r>
            <a:endParaRPr lang="zh-CN" altLang="en-US" sz="4400" strike="sngStrike" spc="150" dirty="0" smtClean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75606"/>
            <a:ext cx="2249261" cy="3223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467544" y="1317529"/>
            <a:ext cx="7848872" cy="3342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男人们在午前就出动，到亲戚家、朋友家去拜年。女人们在家中接待客人。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小贩们在庙外摆摊儿，卖茶、食品和各种玩具。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孩子们特别热心去逛，为的是到城外看看野景，可以骑毛驴，还能买到那些新年特有的玩具。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3200" b="1" dirty="0" smtClean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96294" y="510833"/>
            <a:ext cx="2970609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不同人的活动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03648" y="1848417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11724" y="2344858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284226" y="2913346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391980" y="3469404"/>
            <a:ext cx="12877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"/>
          <p:cNvSpPr txBox="1"/>
          <p:nvPr/>
        </p:nvSpPr>
        <p:spPr>
          <a:xfrm>
            <a:off x="6001864" y="578269"/>
            <a:ext cx="2408076" cy="7325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热闹、美好</a:t>
            </a:r>
          </a:p>
        </p:txBody>
      </p:sp>
    </p:spTree>
    <p:extLst>
      <p:ext uri="{BB962C8B-B14F-4D97-AF65-F5344CB8AC3E}">
        <p14:creationId xmlns:p14="http://schemas.microsoft.com/office/powerpoint/2010/main" val="265746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03377" y="195486"/>
            <a:ext cx="1532319" cy="623248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大钟寺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09"/>
          <a:stretch/>
        </p:blipFill>
        <p:spPr bwMode="auto">
          <a:xfrm>
            <a:off x="-33465" y="-8220"/>
            <a:ext cx="9152385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154432" y="115258"/>
            <a:ext cx="1584176" cy="623248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白云观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4"/>
          <a:stretch/>
        </p:blipFill>
        <p:spPr bwMode="auto">
          <a:xfrm>
            <a:off x="-33465" y="-20538"/>
            <a:ext cx="9144000" cy="525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146047" y="102941"/>
            <a:ext cx="1584176" cy="623248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火神庙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3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11560" y="411510"/>
            <a:ext cx="8280920" cy="12988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想一想：作者为什么分类写不同人群的活动，又重点描写小孩子逛庙会的场景？</a:t>
            </a:r>
            <a:endParaRPr lang="zh-CN" sz="28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4956" y="3107506"/>
            <a:ext cx="2736304" cy="1624484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不同人群有不同的活动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20071" y="3107506"/>
            <a:ext cx="3168353" cy="1624484"/>
          </a:xfrm>
          <a:prstGeom prst="rect">
            <a:avLst/>
          </a:prstGeom>
          <a:solidFill>
            <a:srgbClr val="00B050">
              <a:alpha val="18000"/>
            </a:srgbClr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孩子逛庙会的场景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0982" y="2069435"/>
            <a:ext cx="2273525" cy="646331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突出特点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6096" y="1779662"/>
            <a:ext cx="2520280" cy="1200329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最有意思 </a:t>
            </a:r>
            <a:endParaRPr lang="en-US" altLang="zh-CN" sz="3600" b="1" dirty="0" smtClean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激发兴趣</a:t>
            </a:r>
            <a:endParaRPr lang="zh-CN" altLang="en-US" sz="36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3657471"/>
            <a:ext cx="1213794" cy="1062594"/>
            <a:chOff x="837926" y="3342695"/>
            <a:chExt cx="1213794" cy="1062594"/>
          </a:xfrm>
        </p:grpSpPr>
        <p:sp>
          <p:nvSpPr>
            <p:cNvPr id="10" name="泪滴形 9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美好</a:t>
              </a:r>
              <a:endParaRPr lang="zh-CN" altLang="en-US" sz="4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45650" y="1977547"/>
            <a:ext cx="1213794" cy="1062594"/>
            <a:chOff x="837926" y="3342695"/>
            <a:chExt cx="1213794" cy="1062594"/>
          </a:xfrm>
        </p:grpSpPr>
        <p:sp>
          <p:nvSpPr>
            <p:cNvPr id="13" name="泪滴形 12"/>
            <p:cNvSpPr/>
            <p:nvPr/>
          </p:nvSpPr>
          <p:spPr>
            <a:xfrm rot="2721375" flipV="1">
              <a:off x="908355" y="3336046"/>
              <a:ext cx="1062594" cy="1075892"/>
            </a:xfrm>
            <a:prstGeom prst="teardrop">
              <a:avLst/>
            </a:prstGeom>
            <a:gradFill flip="none" rotWithShape="1">
              <a:gsLst>
                <a:gs pos="0">
                  <a:srgbClr val="FF5050">
                    <a:lumMod val="70000"/>
                    <a:lumOff val="30000"/>
                  </a:srgbClr>
                </a:gs>
                <a:gs pos="75000">
                  <a:schemeClr val="accent2">
                    <a:tint val="37000"/>
                    <a:satMod val="300000"/>
                  </a:schemeClr>
                </a:gs>
                <a:gs pos="88000">
                  <a:schemeClr val="accent2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837926" y="352004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热闹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585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4" y="1203598"/>
            <a:ext cx="2165736" cy="3103653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483768" y="843558"/>
            <a:ext cx="5904656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默读</a:t>
            </a:r>
            <a:r>
              <a:rPr lang="zh-CN" altLang="en-US" sz="40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课文第</a:t>
            </a:r>
            <a:r>
              <a:rPr lang="en-US" altLang="zh-CN" sz="40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12</a:t>
            </a:r>
            <a:r>
              <a:rPr lang="zh-CN" altLang="en-US" sz="40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40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13</a:t>
            </a:r>
            <a:r>
              <a:rPr lang="zh-CN" altLang="en-US" sz="40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自然段</a:t>
            </a:r>
            <a:r>
              <a:rPr lang="zh-CN" altLang="en-US" sz="4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，看看元宵节是什么景象，人们是怎么度过元宵节的？</a:t>
            </a:r>
            <a:endParaRPr lang="zh-CN" altLang="en-US" sz="40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/>
        </p:blipFill>
        <p:spPr bwMode="auto">
          <a:xfrm>
            <a:off x="0" y="0"/>
            <a:ext cx="9144000" cy="530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33495"/>
            <a:ext cx="2160240" cy="646331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明月当空</a:t>
            </a:r>
          </a:p>
        </p:txBody>
      </p:sp>
    </p:spTree>
    <p:extLst>
      <p:ext uri="{BB962C8B-B14F-4D97-AF65-F5344CB8AC3E}">
        <p14:creationId xmlns:p14="http://schemas.microsoft.com/office/powerpoint/2010/main" val="293725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25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" y="-1"/>
            <a:ext cx="9140113" cy="525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" y="-11964"/>
            <a:ext cx="9140114" cy="525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8"/>
          <a:stretch/>
        </p:blipFill>
        <p:spPr bwMode="auto">
          <a:xfrm>
            <a:off x="26188" y="-1"/>
            <a:ext cx="9140113" cy="525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" y="-20538"/>
            <a:ext cx="9180511" cy="1177245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处处悬灯结彩，整条大街像是办喜事，火炽而</a:t>
            </a:r>
            <a:r>
              <a:rPr lang="zh-CN" altLang="en-US" dirty="0" smtClean="0"/>
              <a:t>美丽。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1115616" y="555525"/>
            <a:ext cx="1584176" cy="1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0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7" name="TextBox 41"/>
          <p:cNvSpPr txBox="1"/>
          <p:nvPr/>
        </p:nvSpPr>
        <p:spPr>
          <a:xfrm>
            <a:off x="323528" y="2419283"/>
            <a:ext cx="8750529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万象</a:t>
            </a:r>
            <a:r>
              <a:rPr lang="zh-CN" altLang="en-US" sz="39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新  </a:t>
            </a:r>
            <a:r>
              <a:rPr lang="zh-CN" altLang="en-US" sz="39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断  </a:t>
            </a:r>
            <a:r>
              <a:rPr lang="zh-CN" altLang="en-US" sz="39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月  白云</a:t>
            </a:r>
            <a:r>
              <a:rPr lang="zh-CN" altLang="en-US" sz="39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9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外</a:t>
            </a:r>
            <a:endParaRPr lang="zh-CN" altLang="en-US" sz="39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1203598"/>
            <a:ext cx="7956376" cy="571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中几个多音字的字音，你能读准吗？</a:t>
            </a:r>
            <a:endParaRPr lang="en-US" altLang="zh-CN" sz="3200" b="1" strike="sngStrike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54370" y="3465175"/>
            <a:ext cx="3672408" cy="1728192"/>
            <a:chOff x="5098386" y="3234705"/>
            <a:chExt cx="3672408" cy="1584176"/>
          </a:xfrm>
        </p:grpSpPr>
        <p:sp>
          <p:nvSpPr>
            <p:cNvPr id="6" name="云形标注 5"/>
            <p:cNvSpPr/>
            <p:nvPr/>
          </p:nvSpPr>
          <p:spPr>
            <a:xfrm>
              <a:off x="5098386" y="3234705"/>
              <a:ext cx="3672408" cy="1584176"/>
            </a:xfrm>
            <a:prstGeom prst="cloudCallout">
              <a:avLst>
                <a:gd name="adj1" fmla="val -48536"/>
                <a:gd name="adj2" fmla="val -54156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5473029" y="3349684"/>
              <a:ext cx="2923121" cy="13542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先理解字在词中的意思，再根据意思确定读音。</a:t>
              </a:r>
              <a:endParaRPr lang="zh-CN" altLang="en-US" sz="3000" b="1" dirty="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1" name="TextBox 41"/>
          <p:cNvSpPr txBox="1"/>
          <p:nvPr/>
        </p:nvSpPr>
        <p:spPr>
          <a:xfrm>
            <a:off x="1187624" y="1991272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gēng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4" name="TextBox 41"/>
          <p:cNvSpPr txBox="1"/>
          <p:nvPr/>
        </p:nvSpPr>
        <p:spPr>
          <a:xfrm>
            <a:off x="2699792" y="1995686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jiàn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4139952" y="1995686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zhēng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6516216" y="2000100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guàn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7776864" y="1995686"/>
            <a:ext cx="97160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fèn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5" grpId="0"/>
      <p:bldP spid="16" grpId="0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7127776" y="1654954"/>
            <a:ext cx="20162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灯的数量多</a:t>
            </a:r>
            <a:endParaRPr lang="zh-CN" altLang="en-US" sz="27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128284" y="2715766"/>
            <a:ext cx="194421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灯的种类多</a:t>
            </a:r>
            <a:endParaRPr lang="zh-CN" altLang="en-US" sz="27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1554927"/>
            <a:ext cx="6434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有名的老铺都要挂出几百盏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560" y="2188770"/>
            <a:ext cx="64357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有的一律是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，有的清一色是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牛角的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，有的都是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纱灯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；有的通通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彩绘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图案各式各样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299942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麦苗做成的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323528" y="437176"/>
            <a:ext cx="8568952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读一读描写花灯的语句，看看作者写出了花灯的哪些特点。</a:t>
            </a:r>
            <a:endParaRPr lang="zh-CN" sz="28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0" grpId="0"/>
      <p:bldP spid="21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39552" y="280229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是玻璃的，有的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清一色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是牛角的，有的都是纱灯；有的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故事，有的图案各式各样。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9872" y="4373698"/>
            <a:ext cx="2160240" cy="646331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 smtClean="0"/>
              <a:t>语言</a:t>
            </a:r>
            <a:r>
              <a:rPr lang="zh-CN" altLang="en-US" dirty="0"/>
              <a:t>丰富</a:t>
            </a:r>
          </a:p>
        </p:txBody>
      </p:sp>
      <p:sp>
        <p:nvSpPr>
          <p:cNvPr id="19" name="TextBox 20"/>
          <p:cNvSpPr txBox="1"/>
          <p:nvPr/>
        </p:nvSpPr>
        <p:spPr>
          <a:xfrm>
            <a:off x="467544" y="1059582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是玻璃的，有的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是牛角的，有的都是纱灯；有的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故事，有的图案各式各样。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2483768" y="351200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比一比：哪种说法好？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2802290"/>
            <a:ext cx="9144000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58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818"/>
            <a:ext cx="9144001" cy="524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7602" y="123478"/>
            <a:ext cx="8786886" cy="1546577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/>
              <a:t>    孩子们</a:t>
            </a:r>
            <a:r>
              <a:rPr lang="zh-CN" altLang="en-US" sz="3200" dirty="0"/>
              <a:t>买各种</a:t>
            </a:r>
            <a:r>
              <a:rPr lang="zh-CN" altLang="en-US" sz="3200" dirty="0">
                <a:solidFill>
                  <a:srgbClr val="FF0000"/>
                </a:solidFill>
              </a:rPr>
              <a:t>花炮</a:t>
            </a:r>
            <a:r>
              <a:rPr lang="zh-CN" altLang="en-US" sz="3200" dirty="0"/>
              <a:t>燃放</a:t>
            </a:r>
            <a:r>
              <a:rPr lang="zh-CN" altLang="en-US" sz="3200" dirty="0" smtClean="0"/>
              <a:t>，即使不跑到街上去淘气，在家</a:t>
            </a:r>
            <a:r>
              <a:rPr lang="zh-CN" altLang="en-US" sz="3200" dirty="0"/>
              <a:t>中也照样能有声有光地玩耍</a:t>
            </a:r>
            <a:r>
              <a:rPr lang="zh-CN" altLang="en-US" sz="3200" dirty="0" smtClean="0"/>
              <a:t>。家中也有</a:t>
            </a:r>
            <a:r>
              <a:rPr lang="zh-CN" altLang="en-US" sz="3200" dirty="0" smtClean="0">
                <a:solidFill>
                  <a:srgbClr val="FF0000"/>
                </a:solidFill>
              </a:rPr>
              <a:t>灯</a:t>
            </a:r>
            <a:r>
              <a:rPr lang="en-US" altLang="zh-CN" sz="3200" dirty="0" smtClean="0"/>
              <a:t>……</a:t>
            </a:r>
            <a:r>
              <a:rPr lang="zh-CN" altLang="en-US" sz="3200" dirty="0" smtClean="0"/>
              <a:t>到时候就叮叮地响。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3" y="1670055"/>
            <a:ext cx="28098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3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24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5" y="0"/>
            <a:ext cx="4422329" cy="623248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大家还</a:t>
            </a:r>
            <a:r>
              <a:rPr lang="zh-CN" altLang="en-US" dirty="0"/>
              <a:t>必须吃元宵</a:t>
            </a:r>
            <a:r>
              <a:rPr lang="zh-CN" altLang="en-US" dirty="0" smtClean="0"/>
              <a:t>啊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5673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08907"/>
            <a:ext cx="2232248" cy="3198969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699792" y="843558"/>
            <a:ext cx="5688632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快速默读课文写</a:t>
            </a:r>
            <a:r>
              <a:rPr lang="zh-CN" altLang="en-US" sz="32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得比较简略的部分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，思考</a:t>
            </a:r>
            <a:r>
              <a:rPr lang="zh-CN" altLang="en-US" sz="32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：这些部分的写法和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“腊八、腊月二十三、除夕、初一、元宵节”这几日</a:t>
            </a:r>
            <a:r>
              <a:rPr lang="zh-CN" altLang="en-US" sz="32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写法有</a:t>
            </a:r>
            <a:r>
              <a:rPr lang="zh-CN" altLang="en-US" sz="32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什么不同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？</a:t>
            </a:r>
            <a:endParaRPr lang="zh-CN" altLang="en-US" sz="32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5324" y="483518"/>
            <a:ext cx="14411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>
                <a:latin typeface="楷体" pitchFamily="49" charset="-122"/>
                <a:ea typeface="楷体" pitchFamily="49" charset="-122"/>
              </a:rPr>
              <a:t>腊八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5324" y="1662068"/>
            <a:ext cx="134385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>
                <a:latin typeface="楷体" pitchFamily="49" charset="-122"/>
                <a:ea typeface="楷体" pitchFamily="49" charset="-122"/>
              </a:rPr>
              <a:t>除夕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324" y="2238132"/>
            <a:ext cx="22020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1" dirty="0" smtClean="0">
                <a:latin typeface="楷体" pitchFamily="49" charset="-122"/>
                <a:ea typeface="楷体" pitchFamily="49" charset="-122"/>
              </a:rPr>
              <a:t>初一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26589" y="1995686"/>
            <a:ext cx="249389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000" b="1" dirty="0" smtClean="0">
                <a:latin typeface="楷体" pitchFamily="49" charset="-122"/>
                <a:ea typeface="楷体" pitchFamily="49" charset="-122"/>
              </a:rPr>
              <a:t>正月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初六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4716016" y="699542"/>
            <a:ext cx="4328011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000" b="1" dirty="0" smtClean="0">
                <a:latin typeface="楷体" pitchFamily="49" charset="-122"/>
                <a:ea typeface="楷体" pitchFamily="49" charset="-122"/>
              </a:rPr>
              <a:t>腊月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初九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腊月二十二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4716016" y="1347614"/>
            <a:ext cx="4608512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000" b="1" dirty="0" smtClean="0">
                <a:latin typeface="楷体" pitchFamily="49" charset="-122"/>
                <a:ea typeface="楷体" pitchFamily="49" charset="-122"/>
              </a:rPr>
              <a:t>腊月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二十四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腊月二十九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515324" y="1086004"/>
            <a:ext cx="274207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腊月二十三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515324" y="2814196"/>
            <a:ext cx="151216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元宵节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7"/>
          <p:cNvSpPr txBox="1"/>
          <p:nvPr/>
        </p:nvSpPr>
        <p:spPr>
          <a:xfrm>
            <a:off x="4716016" y="2571750"/>
            <a:ext cx="249389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000" b="1" dirty="0">
                <a:latin typeface="楷体" pitchFamily="49" charset="-122"/>
                <a:ea typeface="楷体" pitchFamily="49" charset="-122"/>
              </a:rPr>
              <a:t>正月十九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395536" y="3579862"/>
            <a:ext cx="3168352" cy="954107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 smtClean="0"/>
              <a:t>详：重点交代了人们的活动</a:t>
            </a:r>
            <a:endParaRPr lang="zh-CN" altLang="en-US" sz="2800" dirty="0"/>
          </a:p>
        </p:txBody>
      </p:sp>
      <p:sp>
        <p:nvSpPr>
          <p:cNvPr id="25" name="文本框 14"/>
          <p:cNvSpPr txBox="1"/>
          <p:nvPr/>
        </p:nvSpPr>
        <p:spPr>
          <a:xfrm>
            <a:off x="4355976" y="3559876"/>
            <a:ext cx="4608512" cy="954107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 smtClean="0"/>
              <a:t>略：一笔带过或把几天的时间、几天的事情合在一起写。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995936" y="555526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99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95536" y="339502"/>
            <a:ext cx="841374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思考：作者为什么要</a:t>
            </a:r>
            <a:r>
              <a:rPr lang="zh-CN" altLang="en-US" sz="2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把这些日子的活动写得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简略？有详写、有略写的好处是什么？</a:t>
            </a:r>
            <a:endParaRPr lang="zh-CN" altLang="en-US" sz="28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2420183"/>
            <a:ext cx="32829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依据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不同日子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在</a:t>
            </a:r>
            <a:endParaRPr lang="en-US" altLang="zh-CN" sz="30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0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春节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中的重要程度</a:t>
            </a:r>
          </a:p>
        </p:txBody>
      </p:sp>
      <p:sp>
        <p:nvSpPr>
          <p:cNvPr id="8" name="矩形 7"/>
          <p:cNvSpPr/>
          <p:nvPr/>
        </p:nvSpPr>
        <p:spPr>
          <a:xfrm>
            <a:off x="4054206" y="1995686"/>
            <a:ext cx="21162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宋体" pitchFamily="2" charset="-122"/>
                <a:ea typeface="宋体" pitchFamily="2" charset="-122"/>
              </a:rPr>
              <a:t>主要：详写</a:t>
            </a:r>
          </a:p>
        </p:txBody>
      </p:sp>
      <p:sp>
        <p:nvSpPr>
          <p:cNvPr id="9" name="矩形 8"/>
          <p:cNvSpPr/>
          <p:nvPr/>
        </p:nvSpPr>
        <p:spPr>
          <a:xfrm>
            <a:off x="6574487" y="2521808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写出特点</a:t>
            </a:r>
          </a:p>
        </p:txBody>
      </p:sp>
      <p:sp>
        <p:nvSpPr>
          <p:cNvPr id="10" name="矩形 9"/>
          <p:cNvSpPr/>
          <p:nvPr/>
        </p:nvSpPr>
        <p:spPr>
          <a:xfrm>
            <a:off x="4067944" y="3607570"/>
            <a:ext cx="21162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宋体" pitchFamily="2" charset="-122"/>
                <a:ea typeface="宋体" pitchFamily="2" charset="-122"/>
              </a:rPr>
              <a:t>次要：略写</a:t>
            </a:r>
          </a:p>
        </p:txBody>
      </p:sp>
      <p:sp>
        <p:nvSpPr>
          <p:cNvPr id="11" name="矩形 10"/>
          <p:cNvSpPr/>
          <p:nvPr/>
        </p:nvSpPr>
        <p:spPr>
          <a:xfrm>
            <a:off x="6574487" y="1491630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抓住重点</a:t>
            </a:r>
          </a:p>
        </p:txBody>
      </p:sp>
      <p:sp>
        <p:nvSpPr>
          <p:cNvPr id="12" name="矩形 11"/>
          <p:cNvSpPr/>
          <p:nvPr/>
        </p:nvSpPr>
        <p:spPr>
          <a:xfrm>
            <a:off x="6574486" y="3601928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一带而过</a:t>
            </a:r>
            <a:endParaRPr lang="zh-CN" altLang="en-US" sz="30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1835696" y="4227934"/>
            <a:ext cx="5256584" cy="652486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dirty="0" smtClean="0"/>
              <a:t>详略得当、主次分明、重点</a:t>
            </a:r>
            <a:r>
              <a:rPr lang="zh-CN" altLang="en-US" sz="2800" dirty="0"/>
              <a:t>突出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3694167" y="2122859"/>
            <a:ext cx="200323" cy="1889051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6214447" y="1707655"/>
            <a:ext cx="287371" cy="118290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26086" y="1051345"/>
            <a:ext cx="265492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63166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2842644" y="1043345"/>
            <a:ext cx="5427772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浏览</a:t>
            </a: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课文</a:t>
            </a:r>
            <a:r>
              <a:rPr lang="zh-CN" altLang="en-US" sz="4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，请你从</a:t>
            </a: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课文中画出显示“京味儿”语言特点的语句</a:t>
            </a:r>
            <a:r>
              <a:rPr lang="zh-CN" altLang="en-US" sz="4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43345"/>
            <a:ext cx="2262317" cy="32420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40152" y="4260893"/>
            <a:ext cx="265492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22930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827876"/>
            <a:ext cx="842493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孩子们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喜欢吃这些零七八碎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儿，即使没有饺子吃，也必须买杂拌儿。他们的第二件事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是买爆竹，特别是男孩子们。恐怕第三件事才是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买玩意儿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风筝、空竹、口琴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等，和年画。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292307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···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59723" y="112287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·····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2654" y="3723878"/>
            <a:ext cx="2137578" cy="523220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亲切、随和</a:t>
            </a:r>
          </a:p>
        </p:txBody>
      </p:sp>
      <p:sp>
        <p:nvSpPr>
          <p:cNvPr id="13" name="矩形 12"/>
          <p:cNvSpPr/>
          <p:nvPr/>
        </p:nvSpPr>
        <p:spPr>
          <a:xfrm>
            <a:off x="3799490" y="169894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···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294" y="3770625"/>
            <a:ext cx="3055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北京话的儿化音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 animBg="1"/>
      <p:bldP spid="13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995686"/>
            <a:ext cx="7020779" cy="523220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  <a:lumMod val="36000"/>
                  <a:lumOff val="64000"/>
                </a:schemeClr>
              </a:gs>
              <a:gs pos="35000">
                <a:schemeClr val="accent2">
                  <a:tint val="37000"/>
                  <a:satMod val="300000"/>
                  <a:lumMod val="60000"/>
                  <a:lumOff val="4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dk1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更随性、更乡土化，更具有北京话的韵味。</a:t>
            </a:r>
          </a:p>
        </p:txBody>
      </p:sp>
      <p:sp>
        <p:nvSpPr>
          <p:cNvPr id="5" name="矩形 4"/>
          <p:cNvSpPr/>
          <p:nvPr/>
        </p:nvSpPr>
        <p:spPr>
          <a:xfrm>
            <a:off x="575556" y="1133912"/>
            <a:ext cx="7992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腊月和正月，在农村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正是大家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闲在的时候。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192" y="147246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··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084168" y="483518"/>
            <a:ext cx="184319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闲适自在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552" y="3061722"/>
            <a:ext cx="7969127" cy="1454244"/>
          </a:xfrm>
          <a:prstGeom prst="rect">
            <a:avLst/>
          </a:prstGeom>
          <a:solidFill>
            <a:srgbClr val="00B050">
              <a:alpha val="11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老舍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茶馆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里写道：“秦二爷，您怎么这么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闲在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，想起下茶馆儿来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38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1"/>
          <p:cNvSpPr txBox="1"/>
          <p:nvPr/>
        </p:nvSpPr>
        <p:spPr>
          <a:xfrm>
            <a:off x="651216" y="1635646"/>
            <a:ext cx="80972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杂拌儿    零七</a:t>
            </a:r>
            <a:r>
              <a:rPr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碎八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儿</a:t>
            </a:r>
            <a:endParaRPr lang="en-US" altLang="zh-CN" sz="4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玩意儿    擦黑儿     摆摊儿</a:t>
            </a:r>
            <a:endParaRPr lang="zh-CN" altLang="en-US" sz="4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208" y="699542"/>
            <a:ext cx="7956376" cy="571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中还有一些儿化音的词语，你能读对吗？</a:t>
            </a:r>
            <a:endParaRPr lang="en-US" altLang="zh-CN" sz="3200" b="1" strike="sngStrike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11960" y="3520129"/>
            <a:ext cx="4536504" cy="1464320"/>
            <a:chOff x="2195736" y="3195662"/>
            <a:chExt cx="4536504" cy="1464320"/>
          </a:xfrm>
        </p:grpSpPr>
        <p:sp>
          <p:nvSpPr>
            <p:cNvPr id="6" name="云形标注 5"/>
            <p:cNvSpPr/>
            <p:nvPr/>
          </p:nvSpPr>
          <p:spPr>
            <a:xfrm>
              <a:off x="2195736" y="3195662"/>
              <a:ext cx="4536504" cy="1464320"/>
            </a:xfrm>
            <a:prstGeom prst="cloudCallout">
              <a:avLst>
                <a:gd name="adj1" fmla="val -36371"/>
                <a:gd name="adj2" fmla="val -55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555776" y="3366740"/>
              <a:ext cx="4003241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latin typeface="宋体" pitchFamily="2" charset="-122"/>
                  <a:ea typeface="宋体" pitchFamily="2" charset="-122"/>
                </a:rPr>
                <a:t>“儿”只做卷舌的动作，音不要读出来。</a:t>
              </a:r>
              <a:endParaRPr lang="zh-CN" altLang="en-US" sz="3200" b="1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24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2"/>
          <a:stretch/>
        </p:blipFill>
        <p:spPr bwMode="auto">
          <a:xfrm>
            <a:off x="2469059" y="123478"/>
            <a:ext cx="6643265" cy="488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-5332" y="555526"/>
            <a:ext cx="2474392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读右边关于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春节习俗的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描写，和课文作比较，说说有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什么</a:t>
            </a:r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不同。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08296" y="4083918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6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7904" y="267494"/>
            <a:ext cx="203773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不同之处</a:t>
            </a:r>
            <a:endParaRPr lang="zh-CN" altLang="en-US" sz="1800" b="1" dirty="0"/>
          </a:p>
        </p:txBody>
      </p:sp>
      <p:sp>
        <p:nvSpPr>
          <p:cNvPr id="8" name="矩形 7"/>
          <p:cNvSpPr/>
          <p:nvPr/>
        </p:nvSpPr>
        <p:spPr>
          <a:xfrm>
            <a:off x="587072" y="1025173"/>
            <a:ext cx="1112457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老舍：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9529" y="1025129"/>
            <a:ext cx="5104719" cy="16943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了老北京春节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的几个热闹场景，表现了人们对生活的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1681" y="2860467"/>
            <a:ext cx="5256583" cy="2235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了闽南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老家的春节习俗，通过一家人的忙碌，表现节日的温馨与喜庆，流露出对生活的热爱。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169" y="286046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斯妤：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2802290"/>
            <a:ext cx="6917839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917839" y="1306195"/>
            <a:ext cx="2226161" cy="2677656"/>
          </a:xfrm>
          <a:prstGeom prst="rect">
            <a:avLst/>
          </a:prstGeom>
          <a:ln w="571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地域、时代、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生活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经历等的不同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，会呈现出不同的主题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、风格、情感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555776" y="843558"/>
            <a:ext cx="6213232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联系实际说说：你是怎么过春节的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？你和文中老北京地区的孩子们过春节时的活动有什么不同？</a:t>
            </a:r>
            <a:endParaRPr lang="zh-CN" altLang="en-US" sz="28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1590"/>
            <a:ext cx="2088232" cy="2992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36502" y="4165258"/>
            <a:ext cx="288397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318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7"/>
          <a:stretch/>
        </p:blipFill>
        <p:spPr bwMode="auto">
          <a:xfrm>
            <a:off x="0" y="4117"/>
            <a:ext cx="9144000" cy="522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5"/>
          <a:stretch/>
        </p:blipFill>
        <p:spPr bwMode="auto">
          <a:xfrm>
            <a:off x="-6140" y="-20538"/>
            <a:ext cx="9144000" cy="5324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37"/>
          <a:stretch/>
        </p:blipFill>
        <p:spPr bwMode="auto">
          <a:xfrm>
            <a:off x="-36512" y="72008"/>
            <a:ext cx="9134320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40991" cy="532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512" y="-6395"/>
            <a:ext cx="3456384" cy="584775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各地人民欢度春节</a:t>
            </a:r>
            <a:endParaRPr lang="zh-CN" altLang="en-US" sz="32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22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60260" y="987574"/>
            <a:ext cx="7639921" cy="3537497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6"/>
          <p:cNvSpPr txBox="1"/>
          <p:nvPr/>
        </p:nvSpPr>
        <p:spPr>
          <a:xfrm>
            <a:off x="1972789" y="1386563"/>
            <a:ext cx="964539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腊八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1790267" y="1957009"/>
            <a:ext cx="246490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腊月二十三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1972717" y="2636844"/>
            <a:ext cx="223279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418999" y="1703949"/>
            <a:ext cx="330835" cy="228583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6" name="左大括号 65"/>
          <p:cNvSpPr/>
          <p:nvPr/>
        </p:nvSpPr>
        <p:spPr>
          <a:xfrm flipH="1">
            <a:off x="6803870" y="2283718"/>
            <a:ext cx="190561" cy="100811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4908047" y="2151796"/>
            <a:ext cx="1984193" cy="57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抓住重点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827584" y="1552456"/>
            <a:ext cx="535855" cy="253146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1962089" y="3149916"/>
            <a:ext cx="237567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9"/>
          <p:cNvSpPr txBox="1">
            <a:spLocks noChangeArrowheads="1"/>
          </p:cNvSpPr>
          <p:nvPr/>
        </p:nvSpPr>
        <p:spPr bwMode="auto">
          <a:xfrm>
            <a:off x="1747724" y="3725980"/>
            <a:ext cx="368837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正月十五（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元宵节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111887" y="1957009"/>
            <a:ext cx="96453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凸现风俗特点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21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930892" y="2867206"/>
            <a:ext cx="19057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写出特点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62" grpId="0"/>
      <p:bldP spid="66" grpId="0" animBg="1"/>
      <p:bldP spid="24" grpId="0"/>
      <p:bldP spid="15" grpId="0"/>
      <p:bldP spid="18" grpId="0"/>
      <p:bldP spid="20" grpId="0"/>
      <p:bldP spid="2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427" y="1059582"/>
            <a:ext cx="7818590" cy="361483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文章主要介绍了北京的春节从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开始，直到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结束，这一段时间老北京过春节的习俗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展示了节日习俗的温馨和美好。字里行间反映出了老北京人们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的心情，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也表达了作者对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的喜爱和认同。</a:t>
            </a:r>
          </a:p>
        </p:txBody>
      </p:sp>
      <p:sp>
        <p:nvSpPr>
          <p:cNvPr id="5" name="矩形 4"/>
          <p:cNvSpPr/>
          <p:nvPr/>
        </p:nvSpPr>
        <p:spPr>
          <a:xfrm>
            <a:off x="890400" y="3363838"/>
            <a:ext cx="314324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欢欢喜喜过春节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3947314"/>
            <a:ext cx="20362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传统文化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6573659" y="1016766"/>
            <a:ext cx="186935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腊月上旬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2020" y="1590177"/>
            <a:ext cx="207170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正月十九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1" y="1681285"/>
            <a:ext cx="7858179" cy="3194721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 smtClean="0"/>
              <a:t>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记忆里，过年的空气中含着煎炒烹炸的浓香味。我们这里是二十五磨豆腐、二十六去割肉、二十七杀只鸡、二十八把面发、二十九蒸馒头。除夕一早，又要张罗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包饺子、蒸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年糕、炸油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食，煮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白肉的香味和着剁肉馅的声音不断从各家各户传出来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502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795494" y="77155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过年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味道（节选）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8653" y="126169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周友斌</a:t>
            </a:r>
            <a:endParaRPr lang="en-US" altLang="zh-CN" sz="2800" b="1" dirty="0">
              <a:solidFill>
                <a:srgbClr val="0000FF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555526"/>
            <a:ext cx="8136904" cy="4401205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/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大年初一凌晨醒来，赶早祭祀人家的鞭炮声已经零星地响起。睁开眼，感觉一切都是全新的，新的屋子，新的年画，新的窗花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还有抬头就能看到的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“抬头见喜”“身卧福地”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春联。因为新春的到来，一切日常所见的平常东西都好像被赋予了全新的含义，都在眼中变得美好。晚上睡觉时脱下来的旧衣服，早被母亲收拾到一个找不到的地方去了，枕边整齐地放着每个人的新衣服，可以闻到新棉布淡淡的香味，这一切都是母亲等我们睡着之后一一放好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792034"/>
            <a:ext cx="8567451" cy="3781970"/>
            <a:chOff x="326201" y="764891"/>
            <a:chExt cx="8567451" cy="3781970"/>
          </a:xfrm>
        </p:grpSpPr>
        <p:sp>
          <p:nvSpPr>
            <p:cNvPr id="2" name="TextBox 24"/>
            <p:cNvSpPr txBox="1"/>
            <p:nvPr/>
          </p:nvSpPr>
          <p:spPr>
            <a:xfrm>
              <a:off x="736950" y="764891"/>
              <a:ext cx="7394796" cy="80791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一、回忆</a:t>
              </a: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课文内容，选一选</a:t>
              </a:r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。</a:t>
              </a:r>
              <a:endParaRPr lang="en-US" altLang="zh-CN" sz="32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26201" y="1499873"/>
              <a:ext cx="8567451" cy="30469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50000"/>
                </a:lnSpc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1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《北京的春节》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指出新年的高潮是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</a:p>
            <a:p>
              <a:pPr algn="l" fontAlgn="auto">
                <a:lnSpc>
                  <a:spcPct val="150000"/>
                </a:lnSpc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A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除夕  B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元旦  C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元宵节  D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小年</a:t>
              </a:r>
            </a:p>
            <a:p>
              <a:pPr algn="l" fontAlgn="auto">
                <a:lnSpc>
                  <a:spcPct val="150000"/>
                </a:lnSpc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2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《北京的春节》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指出新年的彩排是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</a:p>
            <a:p>
              <a:pPr algn="l" fontAlgn="auto">
                <a:lnSpc>
                  <a:spcPct val="150000"/>
                </a:lnSpc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A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除夕  B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元旦  C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元宵节  D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小年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7817698" y="159876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7817698" y="309895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3200" dirty="0"/>
          </a:p>
        </p:txBody>
      </p:sp>
      <p:grpSp>
        <p:nvGrpSpPr>
          <p:cNvPr id="9" name="组合 8"/>
          <p:cNvGrpSpPr/>
          <p:nvPr/>
        </p:nvGrpSpPr>
        <p:grpSpPr>
          <a:xfrm>
            <a:off x="251520" y="297329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100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1077" y="915566"/>
            <a:ext cx="8280920" cy="32701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二、询问亲戚和朋友，看看你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的家乡春节有哪些习俗。和老北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京的春节一样吗？有哪些不同？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和同学分享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交流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三、读读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其他作家笔下关于传统节日的文章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48602"/>
            <a:ext cx="1965936" cy="228371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http://img2.imgtn.bdimg.com/it/u=3556274514,1077159846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1059582"/>
            <a:ext cx="1317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天桥：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105958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地名。在北京市永定门内，是清末民间艺人集中演出地区。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146" y="1995686"/>
            <a:ext cx="8071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“逛天桥”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指观看天桥上的各种活动，如杂耍、绝技等，跟现在的逛街差不多。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674" y="413251"/>
            <a:ext cx="766171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课文中有一些特殊的词语，你能理解吗？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r="1084"/>
          <a:stretch/>
        </p:blipFill>
        <p:spPr>
          <a:xfrm>
            <a:off x="0" y="2949793"/>
            <a:ext cx="12515850" cy="2286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64198E-7 L -0.35764 0.00555 " pathEditMode="relative" rAng="0" ptsTypes="AA">
                                      <p:cBhvr>
                                        <p:cTn id="25" dur="8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2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1125" y="1419622"/>
            <a:ext cx="7834197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</a:t>
            </a:r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7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https://timgsa.baidu.com/timg?image&amp;quality=80&amp;size=b9999_10000&amp;sec=1536766098812&amp;di=ffbd42063f0ec6991f2b3757d6145568&amp;imgtype=0&amp;src=http%3A%2F%2Fimg8.zol.com.cn%2Fbbs%2Fupload%2F17613%2F17612519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2454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51520" y="51470"/>
            <a:ext cx="1285884" cy="523220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逛庙会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1680" y="51470"/>
            <a:ext cx="7344816" cy="1815882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集吃喝玩乐于一体的传统民俗文化活动。由于起源于寺庙周围，所以叫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；又由于小商小贩们看到烧香拜佛者多，就在庙外摆起了各式小摊，渐渐地成为了定期的活动。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7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919624"/>
            <a:ext cx="8928992" cy="3987812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1565" y="606240"/>
            <a:ext cx="2231577" cy="621459"/>
            <a:chOff x="395536" y="915566"/>
            <a:chExt cx="2231577" cy="621459"/>
          </a:xfrm>
        </p:grpSpPr>
        <p:sp>
          <p:nvSpPr>
            <p:cNvPr id="8" name="椭圆 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" lastClr="FFFFFF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2" name="TextBox 11">
                  <a:hlinkClick r:id="rId2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2400" b="1" kern="0" dirty="0" smtClean="0"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lang="zh-CN" altLang="en-US" sz="2400" b="1" kern="0" dirty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kumimoji="1" lang="zh-CN" alt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kumimoji="1" lang="zh-CN" altLang="en-US" kern="0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grpSp>
        <p:nvGrpSpPr>
          <p:cNvPr id="15" name="组合 7"/>
          <p:cNvGrpSpPr/>
          <p:nvPr/>
        </p:nvGrpSpPr>
        <p:grpSpPr>
          <a:xfrm>
            <a:off x="1950996" y="1751164"/>
            <a:ext cx="924051" cy="964413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" name="文本框 64"/>
          <p:cNvSpPr txBox="1"/>
          <p:nvPr/>
        </p:nvSpPr>
        <p:spPr>
          <a:xfrm>
            <a:off x="2004581" y="1783247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醋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7"/>
          <p:cNvGrpSpPr/>
          <p:nvPr/>
        </p:nvGrpSpPr>
        <p:grpSpPr>
          <a:xfrm>
            <a:off x="3076291" y="1751164"/>
            <a:ext cx="924051" cy="964413"/>
            <a:chOff x="2437" y="2032"/>
            <a:chExt cx="1244" cy="1264"/>
          </a:xfrm>
        </p:grpSpPr>
        <p:sp>
          <p:nvSpPr>
            <p:cNvPr id="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" name="文本框 64"/>
          <p:cNvSpPr txBox="1"/>
          <p:nvPr/>
        </p:nvSpPr>
        <p:spPr>
          <a:xfrm>
            <a:off x="3129876" y="1783247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饺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7"/>
          <p:cNvGrpSpPr/>
          <p:nvPr/>
        </p:nvGrpSpPr>
        <p:grpSpPr>
          <a:xfrm>
            <a:off x="5320709" y="1751164"/>
            <a:ext cx="924051" cy="964413"/>
            <a:chOff x="2437" y="2032"/>
            <a:chExt cx="1244" cy="1264"/>
          </a:xfrm>
        </p:grpSpPr>
        <p:sp>
          <p:nvSpPr>
            <p:cNvPr id="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9" name="文本框 64"/>
          <p:cNvSpPr txBox="1"/>
          <p:nvPr/>
        </p:nvSpPr>
        <p:spPr>
          <a:xfrm>
            <a:off x="5374294" y="1783247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拌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7"/>
          <p:cNvGrpSpPr/>
          <p:nvPr/>
        </p:nvGrpSpPr>
        <p:grpSpPr>
          <a:xfrm>
            <a:off x="6500200" y="1752993"/>
            <a:ext cx="924051" cy="964413"/>
            <a:chOff x="2437" y="2032"/>
            <a:chExt cx="1244" cy="1264"/>
          </a:xfrm>
        </p:grpSpPr>
        <p:sp>
          <p:nvSpPr>
            <p:cNvPr id="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4" name="文本框 64"/>
          <p:cNvSpPr txBox="1"/>
          <p:nvPr/>
        </p:nvSpPr>
        <p:spPr>
          <a:xfrm>
            <a:off x="6569271" y="178507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7"/>
          <p:cNvGrpSpPr/>
          <p:nvPr/>
        </p:nvGrpSpPr>
        <p:grpSpPr>
          <a:xfrm>
            <a:off x="7646926" y="1736170"/>
            <a:ext cx="924051" cy="964413"/>
            <a:chOff x="2437" y="2032"/>
            <a:chExt cx="1244" cy="1264"/>
          </a:xfrm>
        </p:grpSpPr>
        <p:sp>
          <p:nvSpPr>
            <p:cNvPr id="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9" name="文本框 64"/>
          <p:cNvSpPr txBox="1"/>
          <p:nvPr/>
        </p:nvSpPr>
        <p:spPr>
          <a:xfrm>
            <a:off x="7715997" y="1768253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7"/>
          <p:cNvGrpSpPr/>
          <p:nvPr/>
        </p:nvGrpSpPr>
        <p:grpSpPr>
          <a:xfrm>
            <a:off x="223669" y="3479545"/>
            <a:ext cx="924051" cy="964413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277255" y="351162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7"/>
          <p:cNvGrpSpPr/>
          <p:nvPr/>
        </p:nvGrpSpPr>
        <p:grpSpPr>
          <a:xfrm>
            <a:off x="1309416" y="3479545"/>
            <a:ext cx="924051" cy="964413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1363002" y="351162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贩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7"/>
          <p:cNvGrpSpPr/>
          <p:nvPr/>
        </p:nvGrpSpPr>
        <p:grpSpPr>
          <a:xfrm>
            <a:off x="4183244" y="1751164"/>
            <a:ext cx="924051" cy="964413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4212943" y="1783247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3488660" y="3479545"/>
            <a:ext cx="924051" cy="964413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9" name="文本框 64"/>
          <p:cNvSpPr txBox="1"/>
          <p:nvPr/>
        </p:nvSpPr>
        <p:spPr>
          <a:xfrm>
            <a:off x="3545031" y="351162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5737129" y="3479545"/>
            <a:ext cx="924051" cy="964413"/>
            <a:chOff x="2437" y="2032"/>
            <a:chExt cx="1244" cy="1264"/>
          </a:xfrm>
        </p:grpSpPr>
        <p:sp>
          <p:nvSpPr>
            <p:cNvPr id="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4" name="文本框 64"/>
          <p:cNvSpPr txBox="1"/>
          <p:nvPr/>
        </p:nvSpPr>
        <p:spPr>
          <a:xfrm>
            <a:off x="5806200" y="3511628"/>
            <a:ext cx="803782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7"/>
          <p:cNvGrpSpPr/>
          <p:nvPr/>
        </p:nvGrpSpPr>
        <p:grpSpPr>
          <a:xfrm>
            <a:off x="6879406" y="3479545"/>
            <a:ext cx="924051" cy="964413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9" name="文本框 64"/>
          <p:cNvSpPr txBox="1"/>
          <p:nvPr/>
        </p:nvSpPr>
        <p:spPr>
          <a:xfrm>
            <a:off x="6921297" y="351162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驼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7970408" y="3479545"/>
            <a:ext cx="924051" cy="964413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9" name="文本框 64"/>
          <p:cNvSpPr txBox="1"/>
          <p:nvPr/>
        </p:nvSpPr>
        <p:spPr>
          <a:xfrm>
            <a:off x="8073425" y="351162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175132" y="134736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jiǎo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07712" y="134736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cù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598593" y="1333064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zhǎ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432118" y="134736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68693" y="1265957"/>
            <a:ext cx="78918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xiāo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69317" y="3009866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rán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694518" y="3009866"/>
            <a:ext cx="621554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hè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288074" y="1342861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tān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62137" y="3009866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842536" y="3009866"/>
            <a:ext cx="73041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luò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053064" y="3009866"/>
            <a:ext cx="663676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tuó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085119" y="3009866"/>
            <a:ext cx="688621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qià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" name="组合 7"/>
          <p:cNvGrpSpPr/>
          <p:nvPr/>
        </p:nvGrpSpPr>
        <p:grpSpPr>
          <a:xfrm>
            <a:off x="815333" y="1748333"/>
            <a:ext cx="924051" cy="964413"/>
            <a:chOff x="2437" y="2032"/>
            <a:chExt cx="1244" cy="1264"/>
          </a:xfrm>
        </p:grpSpPr>
        <p:sp>
          <p:nvSpPr>
            <p:cNvPr id="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6" name="文本框 64"/>
          <p:cNvSpPr txBox="1"/>
          <p:nvPr/>
        </p:nvSpPr>
        <p:spPr>
          <a:xfrm>
            <a:off x="868918" y="178041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蒜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83576" y="1334932"/>
            <a:ext cx="823088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suàn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8" name="组合 7"/>
          <p:cNvGrpSpPr/>
          <p:nvPr/>
        </p:nvGrpSpPr>
        <p:grpSpPr>
          <a:xfrm>
            <a:off x="2382543" y="3479545"/>
            <a:ext cx="924051" cy="964413"/>
            <a:chOff x="2437" y="2032"/>
            <a:chExt cx="1244" cy="1264"/>
          </a:xfrm>
        </p:grpSpPr>
        <p:sp>
          <p:nvSpPr>
            <p:cNvPr id="9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2438914" y="3511628"/>
            <a:ext cx="803782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640875" y="3009866"/>
            <a:ext cx="497669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bǐ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7"/>
          <p:cNvGrpSpPr/>
          <p:nvPr/>
        </p:nvGrpSpPr>
        <p:grpSpPr>
          <a:xfrm>
            <a:off x="4640788" y="3473477"/>
            <a:ext cx="924051" cy="964413"/>
            <a:chOff x="2437" y="2032"/>
            <a:chExt cx="1244" cy="1264"/>
          </a:xfrm>
        </p:grpSpPr>
        <p:sp>
          <p:nvSpPr>
            <p:cNvPr id="1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8" name="文本框 64"/>
          <p:cNvSpPr txBox="1"/>
          <p:nvPr/>
        </p:nvSpPr>
        <p:spPr>
          <a:xfrm>
            <a:off x="4697159" y="3505560"/>
            <a:ext cx="803782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轿</a:t>
            </a:r>
            <a:endParaRPr lang="en-US" altLang="zh-CN" sz="5400" b="1" dirty="0" err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657892" y="3003798"/>
            <a:ext cx="906947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jiào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0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90" y="2721744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423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51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670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456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82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808" y="2715766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6" y="4437491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21" y="4449760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988" y="4438438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111" y="4449760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134" y="4411874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423" y="4449759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094" y="4449760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19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36" y="4438437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" name="TextBox 124"/>
          <p:cNvSpPr txBox="1"/>
          <p:nvPr/>
        </p:nvSpPr>
        <p:spPr>
          <a:xfrm>
            <a:off x="2695074" y="341243"/>
            <a:ext cx="576535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本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课的会写字，你都会写吗？</a:t>
            </a:r>
            <a:endParaRPr lang="en-US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69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7" grpId="0"/>
      <p:bldP spid="97" grpId="1"/>
      <p:bldP spid="103" grpId="0"/>
      <p:bldP spid="103" grpId="1"/>
      <p:bldP spid="109" grpId="0"/>
      <p:bldP spid="109" grpId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2578</Words>
  <Application>Microsoft Office PowerPoint</Application>
  <PresentationFormat>全屏显示(16:9)</PresentationFormat>
  <Paragraphs>427</Paragraphs>
  <Slides>70</Slides>
  <Notes>48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70</vt:i4>
      </vt:variant>
    </vt:vector>
  </HeadingPairs>
  <TitlesOfParts>
    <vt:vector size="85" baseType="lpstr">
      <vt:lpstr>Arial</vt:lpstr>
      <vt:lpstr>宋体</vt:lpstr>
      <vt:lpstr>楷体</vt:lpstr>
      <vt:lpstr>Calibri</vt:lpstr>
      <vt:lpstr>汉语拼音</vt:lpstr>
      <vt:lpstr>微软雅黑</vt:lpstr>
      <vt:lpstr>GB Pinyinok-B</vt:lpstr>
      <vt:lpstr>华文楷体</vt:lpstr>
      <vt:lpstr>Times New Roman</vt:lpstr>
      <vt:lpstr>黑体</vt:lpstr>
      <vt:lpstr>仿宋</vt:lpstr>
      <vt:lpstr>Xingkai SC</vt:lpstr>
      <vt:lpstr>幼圆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48</cp:revision>
  <dcterms:created xsi:type="dcterms:W3CDTF">2017-03-17T02:28:00Z</dcterms:created>
  <dcterms:modified xsi:type="dcterms:W3CDTF">2020-11-07T06:29:36Z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